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0" r:id="rId3"/>
    <p:sldId id="269" r:id="rId4"/>
    <p:sldId id="271" r:id="rId5"/>
    <p:sldId id="272" r:id="rId6"/>
    <p:sldId id="273" r:id="rId7"/>
    <p:sldId id="274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c Nguyen" userId="f2b9684b1c222469" providerId="LiveId" clId="{DB989CA9-C365-49A5-AB2D-6B0874072494}"/>
    <pc:docChg chg="undo custSel modSld">
      <pc:chgData name="Phuc Nguyen" userId="f2b9684b1c222469" providerId="LiveId" clId="{DB989CA9-C365-49A5-AB2D-6B0874072494}" dt="2020-06-07T09:47:30.047" v="6" actId="27636"/>
      <pc:docMkLst>
        <pc:docMk/>
      </pc:docMkLst>
      <pc:sldChg chg="modSp mod">
        <pc:chgData name="Phuc Nguyen" userId="f2b9684b1c222469" providerId="LiveId" clId="{DB989CA9-C365-49A5-AB2D-6B0874072494}" dt="2020-06-07T09:47:30.047" v="6" actId="27636"/>
        <pc:sldMkLst>
          <pc:docMk/>
          <pc:sldMk cId="2957189582" sldId="268"/>
        </pc:sldMkLst>
        <pc:spChg chg="mod">
          <ac:chgData name="Phuc Nguyen" userId="f2b9684b1c222469" providerId="LiveId" clId="{DB989CA9-C365-49A5-AB2D-6B0874072494}" dt="2020-06-07T09:47:30.047" v="6" actId="27636"/>
          <ac:spMkLst>
            <pc:docMk/>
            <pc:sldMk cId="2957189582" sldId="26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12-Jun-20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12-Jun-20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12-Jun-20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12-Jun-20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Visualization of Newton’s Laws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10668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Group 2</a:t>
            </a:r>
          </a:p>
          <a:p>
            <a:r>
              <a:rPr lang="en-US" dirty="0"/>
              <a:t>	 Nguyen </a:t>
            </a:r>
            <a:r>
              <a:rPr lang="en-US" dirty="0" err="1"/>
              <a:t>Manh</a:t>
            </a:r>
            <a:r>
              <a:rPr lang="en-US" dirty="0"/>
              <a:t> Phuc     -  20176845</a:t>
            </a:r>
          </a:p>
          <a:p>
            <a:r>
              <a:rPr lang="en-US" dirty="0"/>
              <a:t>	 Nguyen Thi Hong Anh -  20176679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381000"/>
            <a:ext cx="9143538" cy="609600"/>
          </a:xfrm>
        </p:spPr>
        <p:txBody>
          <a:bodyPr/>
          <a:lstStyle/>
          <a:p>
            <a:r>
              <a:rPr lang="en-US" dirty="0"/>
              <a:t>Member’s Assignment: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2" y="1609902"/>
            <a:ext cx="5715000" cy="4611865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Nguyen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Manh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Phuc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Menu package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Introduction package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First law package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GUI ideas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991BE91-CEE7-4E22-B28A-BA0646DFB86E}"/>
              </a:ext>
            </a:extLst>
          </p:cNvPr>
          <p:cNvSpPr txBox="1">
            <a:spLocks/>
          </p:cNvSpPr>
          <p:nvPr/>
        </p:nvSpPr>
        <p:spPr>
          <a:xfrm>
            <a:off x="6323012" y="1609902"/>
            <a:ext cx="5715000" cy="461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Nguyen Thi Hong Anh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Second law package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Third law package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190500"/>
            <a:ext cx="9143538" cy="6858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066800"/>
                <a:ext cx="118110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The Newton’s three laws of motion describe the relationship between a body and the forces acting up on it, and its response according to those forces.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first law of motion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:r>
                  <a:rPr lang="en-US" dirty="0"/>
                  <a:t>	In an inertial frame of reference, an object either remains at rest or continuously moves at a 	constant velocity, unless acted upon by a force.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second law of motion:</a:t>
                </a:r>
              </a:p>
              <a:p>
                <a:pPr marL="0" indent="0">
                  <a:buNone/>
                </a:pPr>
                <a:r>
                  <a:rPr lang="en-US" dirty="0"/>
                  <a:t>	In an inertial frame of reference, the vector sum of forces F on an object is the product of 	mass m and acceleration a of that object.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third law of motion:</a:t>
                </a:r>
              </a:p>
              <a:p>
                <a:pPr marL="0" lvl="0" indent="0">
                  <a:buNone/>
                </a:pPr>
                <a:r>
                  <a:rPr lang="en-US" dirty="0"/>
                  <a:t>	When a body exerts force on a second body, that second body simultaneously exerts a force 	equal in magnitude and opposite in direction on the first body.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In this mini project, a visualization of Newton’s three laws of motion will be implemented using a ball’s motion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066800"/>
                <a:ext cx="11811000" cy="5257800"/>
              </a:xfrm>
              <a:blipFill>
                <a:blip r:embed="rId3"/>
                <a:stretch>
                  <a:fillRect l="-310" t="-2433" r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1905000"/>
            <a:ext cx="3352800" cy="2177143"/>
          </a:xfrm>
        </p:spPr>
        <p:txBody>
          <a:bodyPr>
            <a:normAutofit/>
          </a:bodyPr>
          <a:lstStyle/>
          <a:p>
            <a:r>
              <a:rPr lang="en-US" sz="4800" dirty="0"/>
              <a:t>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7B86DA-761E-409F-BC24-19275B08A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3811" y="381000"/>
            <a:ext cx="7085013" cy="5867400"/>
          </a:xfr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17E0B0-5FFB-47EA-A8E7-ABE504D7F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800012" cy="7086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9012" y="0"/>
            <a:ext cx="3124200" cy="3810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General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13DBE7-75E4-4DE4-8C66-9C38FFE5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749" y="838200"/>
            <a:ext cx="3831076" cy="5382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53E11-2786-4555-BB8C-8FADB82ED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000"/>
            <a:ext cx="4646612" cy="5840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B13FA-05A0-4878-BC38-05904B921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012" y="1295400"/>
            <a:ext cx="4439089" cy="4343400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5B247136-4514-4856-BD12-C6DA40A1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2" y="381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Class Diagram (cont.)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9DCF72C-F62A-4055-9A83-734E4982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26" y="166889"/>
            <a:ext cx="3809999" cy="645935"/>
          </a:xfrm>
        </p:spPr>
        <p:txBody>
          <a:bodyPr>
            <a:normAutofit/>
          </a:bodyPr>
          <a:lstStyle/>
          <a:p>
            <a:r>
              <a:rPr lang="en-US" dirty="0"/>
              <a:t>Class Diagram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BD52D-636C-41BF-AAB5-935AC19C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2824"/>
            <a:ext cx="4130398" cy="5425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A7FE1A-D6AD-4CE9-A8F6-64D869CA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584" y="225810"/>
            <a:ext cx="3680779" cy="6020322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2AFD97A-ED89-42B4-A0C9-613A0BBD3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30398" y="812824"/>
            <a:ext cx="4350185" cy="5425910"/>
          </a:xfr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251C-A3C0-4A2B-9459-27988427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7EC5-51B1-4FFB-A1F2-62A524DA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9" y="2438400"/>
            <a:ext cx="9143538" cy="1447800"/>
          </a:xfrm>
        </p:spPr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link: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https://youtu.be/2MfByAaLbr4</a:t>
            </a:r>
          </a:p>
        </p:txBody>
      </p:sp>
    </p:spTree>
    <p:extLst>
      <p:ext uri="{BB962C8B-B14F-4D97-AF65-F5344CB8AC3E}">
        <p14:creationId xmlns:p14="http://schemas.microsoft.com/office/powerpoint/2010/main" val="22418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76</TotalTime>
  <Words>255</Words>
  <Application>Microsoft Office PowerPoint</Application>
  <PresentationFormat>Custom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Wingdings</vt:lpstr>
      <vt:lpstr>Project planning overview presentation</vt:lpstr>
      <vt:lpstr> Visualization of Newton’s Laws of Motion</vt:lpstr>
      <vt:lpstr>Member’s Assignment: </vt:lpstr>
      <vt:lpstr>Problem Statement</vt:lpstr>
      <vt:lpstr>Use Case Diagram</vt:lpstr>
      <vt:lpstr>General Class Diagram</vt:lpstr>
      <vt:lpstr>Class Diagram (cont.)</vt:lpstr>
      <vt:lpstr>Class Diagram (cont.)</vt:lpstr>
      <vt:lpstr>Demo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Newton’s Laws of Motion</dc:title>
  <dc:creator>Phuc Nguyen</dc:creator>
  <cp:lastModifiedBy>Phuc Nguyen</cp:lastModifiedBy>
  <cp:revision>9</cp:revision>
  <dcterms:created xsi:type="dcterms:W3CDTF">2020-06-07T08:57:47Z</dcterms:created>
  <dcterms:modified xsi:type="dcterms:W3CDTF">2020-06-11T21:13:13Z</dcterms:modified>
</cp:coreProperties>
</file>