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09ED6"/>
    <a:srgbClr val="FFC50D"/>
    <a:srgbClr val="00B451"/>
    <a:srgbClr val="E60000"/>
    <a:srgbClr val="800000"/>
    <a:srgbClr val="09F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8" autoAdjust="0"/>
    <p:restoredTop sz="94249" autoAdjust="0"/>
  </p:normalViewPr>
  <p:slideViewPr>
    <p:cSldViewPr snapToGrid="0">
      <p:cViewPr>
        <p:scale>
          <a:sx n="66" d="100"/>
          <a:sy n="66" d="100"/>
        </p:scale>
        <p:origin x="1914" y="13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B0F73-66A1-43BD-B885-F711CCCDCC1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10CF8-AFC0-4A10-87A0-047E91AF7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2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17B5-05DF-4C6F-807B-F7AFEF02CCE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D0B4-96DD-4F89-A935-A160A834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1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17B5-05DF-4C6F-807B-F7AFEF02CCE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D0B4-96DD-4F89-A935-A160A834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4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17B5-05DF-4C6F-807B-F7AFEF02CCE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D0B4-96DD-4F89-A935-A160A834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3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17B5-05DF-4C6F-807B-F7AFEF02CCE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D0B4-96DD-4F89-A935-A160A834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3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17B5-05DF-4C6F-807B-F7AFEF02CCE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D0B4-96DD-4F89-A935-A160A834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17B5-05DF-4C6F-807B-F7AFEF02CCE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D0B4-96DD-4F89-A935-A160A834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17B5-05DF-4C6F-807B-F7AFEF02CCE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D0B4-96DD-4F89-A935-A160A834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3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17B5-05DF-4C6F-807B-F7AFEF02CCE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D0B4-96DD-4F89-A935-A160A834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9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17B5-05DF-4C6F-807B-F7AFEF02CCE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D0B4-96DD-4F89-A935-A160A834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17B5-05DF-4C6F-807B-F7AFEF02CCE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D0B4-96DD-4F89-A935-A160A834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3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17B5-05DF-4C6F-807B-F7AFEF02CCE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D0B4-96DD-4F89-A935-A160A834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8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417B5-05DF-4C6F-807B-F7AFEF02CCE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2D0B4-96DD-4F89-A935-A160A834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3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DD9C03-4EB0-40BD-85CC-D9C3CB4C590F}"/>
              </a:ext>
            </a:extLst>
          </p:cNvPr>
          <p:cNvSpPr/>
          <p:nvPr/>
        </p:nvSpPr>
        <p:spPr>
          <a:xfrm>
            <a:off x="4654731" y="212094"/>
            <a:ext cx="2655385" cy="626835"/>
          </a:xfrm>
          <a:prstGeom prst="roundRect">
            <a:avLst/>
          </a:prstGeom>
          <a:gradFill flip="none" rotWithShape="1">
            <a:gsLst>
              <a:gs pos="49000">
                <a:srgbClr val="FF0000">
                  <a:shade val="67500"/>
                  <a:satMod val="115000"/>
                  <a:alpha val="64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69850" cap="sq" cmpd="dbl">
            <a:solidFill>
              <a:schemeClr val="bg1"/>
            </a:solidFill>
            <a:miter lim="800000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HỘI ĐỒNG CỔ ĐÔNG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435CC4-3DBC-4FD8-93E5-2B80F4EBC56F}"/>
              </a:ext>
            </a:extLst>
          </p:cNvPr>
          <p:cNvSpPr/>
          <p:nvPr/>
        </p:nvSpPr>
        <p:spPr>
          <a:xfrm>
            <a:off x="4887050" y="1386322"/>
            <a:ext cx="2190747" cy="36609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69850" cmpd="dbl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HỘI ĐỒNG QUẢN TRỊ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A7B7D4-0FB3-416E-953B-2F95350D9A8E}"/>
              </a:ext>
            </a:extLst>
          </p:cNvPr>
          <p:cNvSpPr/>
          <p:nvPr/>
        </p:nvSpPr>
        <p:spPr>
          <a:xfrm>
            <a:off x="-372890" y="1976734"/>
            <a:ext cx="1935178" cy="366091"/>
          </a:xfrm>
          <a:prstGeom prst="roundRect">
            <a:avLst/>
          </a:prstGeom>
          <a:solidFill>
            <a:srgbClr val="FFC50D"/>
          </a:solidFill>
          <a:ln w="69850" cmpd="dbl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HỘI ĐỒNG CỐ VẤN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33CE41-ADBB-47E5-98B4-7D5FD78D92B1}"/>
              </a:ext>
            </a:extLst>
          </p:cNvPr>
          <p:cNvSpPr/>
          <p:nvPr/>
        </p:nvSpPr>
        <p:spPr>
          <a:xfrm>
            <a:off x="1961533" y="1977535"/>
            <a:ext cx="2480193" cy="366091"/>
          </a:xfrm>
          <a:prstGeom prst="roundRect">
            <a:avLst/>
          </a:prstGeom>
          <a:solidFill>
            <a:srgbClr val="00B451"/>
          </a:solidFill>
          <a:ln w="69850" cmpd="dbl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VP. HỘI ĐỒNG QUẢN TRỊ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92003D-B908-4A18-AA4F-714B4A43F038}"/>
              </a:ext>
            </a:extLst>
          </p:cNvPr>
          <p:cNvSpPr/>
          <p:nvPr/>
        </p:nvSpPr>
        <p:spPr>
          <a:xfrm>
            <a:off x="7597182" y="1976734"/>
            <a:ext cx="2190748" cy="366091"/>
          </a:xfrm>
          <a:prstGeom prst="roundRect">
            <a:avLst/>
          </a:prstGeom>
          <a:solidFill>
            <a:srgbClr val="00B451"/>
          </a:solidFill>
          <a:ln w="69850" cmpd="dbl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 QLRR VÀ KSNB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B72645-8CEF-4899-B20D-9B4AF0A82C55}"/>
              </a:ext>
            </a:extLst>
          </p:cNvPr>
          <p:cNvSpPr/>
          <p:nvPr/>
        </p:nvSpPr>
        <p:spPr>
          <a:xfrm>
            <a:off x="10313390" y="1976734"/>
            <a:ext cx="2338387" cy="366091"/>
          </a:xfrm>
          <a:prstGeom prst="roundRect">
            <a:avLst/>
          </a:prstGeom>
          <a:solidFill>
            <a:srgbClr val="00B451"/>
          </a:solidFill>
          <a:ln w="69850" cmpd="dbl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 TRỢ LÝ CT. HĐQT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481C75-33A9-41C2-8D3A-1B912FB9C9FB}"/>
              </a:ext>
            </a:extLst>
          </p:cNvPr>
          <p:cNvSpPr/>
          <p:nvPr/>
        </p:nvSpPr>
        <p:spPr>
          <a:xfrm>
            <a:off x="5014834" y="2634532"/>
            <a:ext cx="1935178" cy="366091"/>
          </a:xfrm>
          <a:prstGeom prst="roundRect">
            <a:avLst/>
          </a:prstGeom>
          <a:solidFill>
            <a:schemeClr val="accent1"/>
          </a:solidFill>
          <a:ln w="69850" cmpd="dbl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GIÁM ĐỐC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5AE8F54-CAE8-4329-AFB6-ABC0B18E47F0}"/>
              </a:ext>
            </a:extLst>
          </p:cNvPr>
          <p:cNvSpPr/>
          <p:nvPr/>
        </p:nvSpPr>
        <p:spPr>
          <a:xfrm>
            <a:off x="7773358" y="3208584"/>
            <a:ext cx="2982395" cy="366091"/>
          </a:xfrm>
          <a:prstGeom prst="roundRect">
            <a:avLst/>
          </a:prstGeom>
          <a:solidFill>
            <a:schemeClr val="accent1"/>
          </a:solidFill>
          <a:ln w="69850" cmpd="dbl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PHÓ TỔNG GIÁM ĐỐC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AD4A70-EBC3-4D23-B9F8-2E7B7495D0C6}"/>
              </a:ext>
            </a:extLst>
          </p:cNvPr>
          <p:cNvSpPr/>
          <p:nvPr/>
        </p:nvSpPr>
        <p:spPr>
          <a:xfrm>
            <a:off x="8909241" y="930257"/>
            <a:ext cx="1935178" cy="366091"/>
          </a:xfrm>
          <a:prstGeom prst="roundRect">
            <a:avLst/>
          </a:prstGeom>
          <a:solidFill>
            <a:srgbClr val="FF0000"/>
          </a:solidFill>
          <a:ln w="69850" cmpd="dbl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 KIỂM SOÁT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1B9B1E-EFB2-4E98-90F9-3A68F4D35957}"/>
              </a:ext>
            </a:extLst>
          </p:cNvPr>
          <p:cNvSpPr/>
          <p:nvPr/>
        </p:nvSpPr>
        <p:spPr>
          <a:xfrm>
            <a:off x="-2459816" y="4327637"/>
            <a:ext cx="2640497" cy="753330"/>
          </a:xfrm>
          <a:prstGeom prst="roundRect">
            <a:avLst/>
          </a:prstGeom>
          <a:gradFill flip="none" rotWithShape="1">
            <a:gsLst>
              <a:gs pos="0">
                <a:srgbClr val="002060"/>
              </a:gs>
              <a:gs pos="48000">
                <a:srgbClr val="609ED6"/>
              </a:gs>
              <a:gs pos="100000">
                <a:srgbClr val="FF0000"/>
              </a:gs>
            </a:gsLst>
            <a:lin ang="10800000" scaled="1"/>
            <a:tileRect/>
          </a:gradFill>
          <a:ln w="69850" cmpd="dbl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BAN CHUYÊN MÔN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46045A-9B3D-4933-B1F8-10A4BB8D1BFD}"/>
              </a:ext>
            </a:extLst>
          </p:cNvPr>
          <p:cNvSpPr/>
          <p:nvPr/>
        </p:nvSpPr>
        <p:spPr>
          <a:xfrm>
            <a:off x="-2454844" y="5322745"/>
            <a:ext cx="2342945" cy="366091"/>
          </a:xfrm>
          <a:prstGeom prst="roundRect">
            <a:avLst/>
          </a:prstGeom>
          <a:solidFill>
            <a:schemeClr val="accent1"/>
          </a:solidFill>
          <a:ln w="31750" cmpd="dbl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 HÀNH CHÍNH – NHÂN SỰ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6798CD6-16F5-4C73-9837-058D59BD9968}"/>
              </a:ext>
            </a:extLst>
          </p:cNvPr>
          <p:cNvSpPr/>
          <p:nvPr/>
        </p:nvSpPr>
        <p:spPr>
          <a:xfrm>
            <a:off x="1098722" y="4327637"/>
            <a:ext cx="2640497" cy="753330"/>
          </a:xfrm>
          <a:prstGeom prst="roundRect">
            <a:avLst/>
          </a:prstGeom>
          <a:gradFill flip="none" rotWithShape="1">
            <a:gsLst>
              <a:gs pos="0">
                <a:srgbClr val="002060"/>
              </a:gs>
              <a:gs pos="48000">
                <a:srgbClr val="609ED6"/>
              </a:gs>
              <a:gs pos="100000">
                <a:srgbClr val="FF0000"/>
              </a:gs>
            </a:gsLst>
            <a:lin ang="10800000" scaled="1"/>
            <a:tileRect/>
          </a:gradFill>
          <a:ln w="69850" cmpd="dbl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KHỐI DOANH NGHIỆP SẢN XUẤT KINH DOANH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72F8B02-D2FE-4A79-B1C3-F0A65F92726C}"/>
              </a:ext>
            </a:extLst>
          </p:cNvPr>
          <p:cNvSpPr/>
          <p:nvPr/>
        </p:nvSpPr>
        <p:spPr>
          <a:xfrm>
            <a:off x="4662175" y="4327637"/>
            <a:ext cx="2640497" cy="753330"/>
          </a:xfrm>
          <a:prstGeom prst="roundRect">
            <a:avLst/>
          </a:prstGeom>
          <a:gradFill flip="none" rotWithShape="1">
            <a:gsLst>
              <a:gs pos="0">
                <a:srgbClr val="002060"/>
              </a:gs>
              <a:gs pos="48000">
                <a:srgbClr val="609ED6"/>
              </a:gs>
              <a:gs pos="100000">
                <a:srgbClr val="FF0000"/>
              </a:gs>
            </a:gsLst>
            <a:lin ang="10800000" scaled="1"/>
            <a:tileRect/>
          </a:gradFill>
          <a:ln w="69850" cmpd="dbl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KHỐI DOANH NGHIỆP DỰ ÁN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27373E8-45EA-40BB-A47B-6DEFC127E282}"/>
              </a:ext>
            </a:extLst>
          </p:cNvPr>
          <p:cNvSpPr/>
          <p:nvPr/>
        </p:nvSpPr>
        <p:spPr>
          <a:xfrm>
            <a:off x="8215798" y="4327637"/>
            <a:ext cx="2640497" cy="753330"/>
          </a:xfrm>
          <a:prstGeom prst="roundRect">
            <a:avLst/>
          </a:prstGeom>
          <a:gradFill flip="none" rotWithShape="1">
            <a:gsLst>
              <a:gs pos="0">
                <a:srgbClr val="002060"/>
              </a:gs>
              <a:gs pos="48000">
                <a:srgbClr val="609ED6"/>
              </a:gs>
              <a:gs pos="100000">
                <a:srgbClr val="FF0000"/>
              </a:gs>
            </a:gsLst>
            <a:lin ang="10800000" scaled="1"/>
            <a:tileRect/>
          </a:gradFill>
          <a:ln w="69850" cmpd="dbl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KHỐI DOANH NGHIỆP ĐẦU TƯ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0F407C0-BDF7-48EE-93D5-48A61C6F2B7A}"/>
              </a:ext>
            </a:extLst>
          </p:cNvPr>
          <p:cNvSpPr/>
          <p:nvPr/>
        </p:nvSpPr>
        <p:spPr>
          <a:xfrm>
            <a:off x="11774336" y="4327637"/>
            <a:ext cx="2640497" cy="753330"/>
          </a:xfrm>
          <a:prstGeom prst="roundRect">
            <a:avLst/>
          </a:prstGeom>
          <a:gradFill flip="none" rotWithShape="1">
            <a:gsLst>
              <a:gs pos="0">
                <a:srgbClr val="002060"/>
              </a:gs>
              <a:gs pos="48000">
                <a:srgbClr val="609ED6"/>
              </a:gs>
              <a:gs pos="100000">
                <a:srgbClr val="FF0000"/>
              </a:gs>
            </a:gsLst>
            <a:lin ang="10800000" scaled="1"/>
            <a:tileRect/>
          </a:gradFill>
          <a:ln w="69850" cmpd="dbl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ĐỐI TƯỢNG CHIẾN LƯỢC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8F29797-2773-4108-BDB8-B2697D3DAF8E}"/>
              </a:ext>
            </a:extLst>
          </p:cNvPr>
          <p:cNvSpPr/>
          <p:nvPr/>
        </p:nvSpPr>
        <p:spPr>
          <a:xfrm>
            <a:off x="-2449875" y="5797656"/>
            <a:ext cx="2342945" cy="366091"/>
          </a:xfrm>
          <a:prstGeom prst="roundRect">
            <a:avLst/>
          </a:prstGeom>
          <a:solidFill>
            <a:schemeClr val="accent1"/>
          </a:solidFill>
          <a:ln w="31750" cmpd="dbl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 TÀI CHÍNH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AB831E1-8905-4CCB-BDBF-F7D3646F13CE}"/>
              </a:ext>
            </a:extLst>
          </p:cNvPr>
          <p:cNvSpPr/>
          <p:nvPr/>
        </p:nvSpPr>
        <p:spPr>
          <a:xfrm>
            <a:off x="-2459814" y="6272567"/>
            <a:ext cx="2342945" cy="366091"/>
          </a:xfrm>
          <a:prstGeom prst="roundRect">
            <a:avLst/>
          </a:prstGeom>
          <a:solidFill>
            <a:schemeClr val="accent1"/>
          </a:solidFill>
          <a:ln w="31750" cmpd="dbl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 KẾ TOÁN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402E586-21C4-492B-BE9F-493DF7AEFA6C}"/>
              </a:ext>
            </a:extLst>
          </p:cNvPr>
          <p:cNvSpPr/>
          <p:nvPr/>
        </p:nvSpPr>
        <p:spPr>
          <a:xfrm>
            <a:off x="-2449875" y="6748258"/>
            <a:ext cx="2342945" cy="366091"/>
          </a:xfrm>
          <a:prstGeom prst="roundRect">
            <a:avLst/>
          </a:prstGeom>
          <a:solidFill>
            <a:schemeClr val="accent1"/>
          </a:solidFill>
          <a:ln w="31750" cmpd="dbl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 KẾ HOẠCH – KỸ THUẬT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41B016D-4289-4948-AA3E-7ED72FE7D471}"/>
              </a:ext>
            </a:extLst>
          </p:cNvPr>
          <p:cNvSpPr/>
          <p:nvPr/>
        </p:nvSpPr>
        <p:spPr>
          <a:xfrm>
            <a:off x="-2459815" y="7230283"/>
            <a:ext cx="2342945" cy="366091"/>
          </a:xfrm>
          <a:prstGeom prst="roundRect">
            <a:avLst/>
          </a:prstGeom>
          <a:solidFill>
            <a:schemeClr val="accent1"/>
          </a:solidFill>
          <a:ln w="31750" cmpd="dbl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 MUA SẮM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04AF987-A9FE-443C-AF8F-B9C8735B49ED}"/>
              </a:ext>
            </a:extLst>
          </p:cNvPr>
          <p:cNvSpPr/>
          <p:nvPr/>
        </p:nvSpPr>
        <p:spPr>
          <a:xfrm>
            <a:off x="-2459816" y="7705974"/>
            <a:ext cx="2342945" cy="366091"/>
          </a:xfrm>
          <a:prstGeom prst="roundRect">
            <a:avLst/>
          </a:prstGeom>
          <a:solidFill>
            <a:schemeClr val="accent1"/>
          </a:solidFill>
          <a:ln w="31750" cmpd="dbl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 ĐẦU TƯ PHÁT TRIỂN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34FE58C-6D8E-4936-B61D-5A499B3D32B8}"/>
              </a:ext>
            </a:extLst>
          </p:cNvPr>
          <p:cNvSpPr/>
          <p:nvPr/>
        </p:nvSpPr>
        <p:spPr>
          <a:xfrm>
            <a:off x="-2449875" y="8187999"/>
            <a:ext cx="2342945" cy="366091"/>
          </a:xfrm>
          <a:prstGeom prst="roundRect">
            <a:avLst/>
          </a:prstGeom>
          <a:solidFill>
            <a:schemeClr val="accent1"/>
          </a:solidFill>
          <a:ln w="31750" cmpd="dbl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 PHÁP CHẾ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3E808DF-DB51-46A7-AA4D-5183D0D2898D}"/>
              </a:ext>
            </a:extLst>
          </p:cNvPr>
          <p:cNvSpPr/>
          <p:nvPr/>
        </p:nvSpPr>
        <p:spPr>
          <a:xfrm>
            <a:off x="1068278" y="5322745"/>
            <a:ext cx="2365657" cy="366091"/>
          </a:xfrm>
          <a:prstGeom prst="roundRect">
            <a:avLst/>
          </a:prstGeom>
          <a:solidFill>
            <a:schemeClr val="accent1"/>
          </a:solidFill>
          <a:ln w="31750" cmpd="dbl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TY CP ĐT XÂY DỰNG HẢI THẠCH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ED5EB75-917D-418D-98B5-705A88F04ACD}"/>
              </a:ext>
            </a:extLst>
          </p:cNvPr>
          <p:cNvSpPr/>
          <p:nvPr/>
        </p:nvSpPr>
        <p:spPr>
          <a:xfrm>
            <a:off x="1068278" y="5945219"/>
            <a:ext cx="2365657" cy="366091"/>
          </a:xfrm>
          <a:prstGeom prst="roundRect">
            <a:avLst/>
          </a:prstGeom>
          <a:solidFill>
            <a:schemeClr val="accent1"/>
          </a:solidFill>
          <a:ln w="31750" cmpd="dbl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TY CP TV XÂY DỰNG HOÀNG LONG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660738D-8470-4CDD-A1D7-379A3BA91EAC}"/>
              </a:ext>
            </a:extLst>
          </p:cNvPr>
          <p:cNvSpPr/>
          <p:nvPr/>
        </p:nvSpPr>
        <p:spPr>
          <a:xfrm>
            <a:off x="1068276" y="6562633"/>
            <a:ext cx="2365657" cy="366091"/>
          </a:xfrm>
          <a:prstGeom prst="roundRect">
            <a:avLst/>
          </a:prstGeom>
          <a:solidFill>
            <a:schemeClr val="accent1"/>
          </a:solidFill>
          <a:ln w="31750" cmpd="dbl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TY CPQL VÀ KT HẦM ĐƯỜNG BỘ HẢI VÂN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E009510-4CB7-47CC-AFBB-22095F2E39F8}"/>
              </a:ext>
            </a:extLst>
          </p:cNvPr>
          <p:cNvSpPr/>
          <p:nvPr/>
        </p:nvSpPr>
        <p:spPr>
          <a:xfrm>
            <a:off x="1068277" y="7215956"/>
            <a:ext cx="2365657" cy="366091"/>
          </a:xfrm>
          <a:prstGeom prst="roundRect">
            <a:avLst/>
          </a:prstGeom>
          <a:solidFill>
            <a:schemeClr val="accent1"/>
          </a:solidFill>
          <a:ln w="31750" cmpd="dbl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CÔNG TY CP DVBV HẬU CẦN THĂNG LONG ĐÈO CẢ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B3E93F9-7A33-4826-910C-92B5DBEEAE11}"/>
              </a:ext>
            </a:extLst>
          </p:cNvPr>
          <p:cNvSpPr/>
          <p:nvPr/>
        </p:nvSpPr>
        <p:spPr>
          <a:xfrm>
            <a:off x="1068276" y="7850108"/>
            <a:ext cx="2365657" cy="366091"/>
          </a:xfrm>
          <a:prstGeom prst="roundRect">
            <a:avLst/>
          </a:prstGeom>
          <a:solidFill>
            <a:schemeClr val="accent1"/>
          </a:solidFill>
          <a:ln w="31750" cmpd="dbl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CÔNG TY CP DĐ XÂY DỰNG ICV VIỆT NAM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C3D8F7C-332E-466C-80D2-DA88BD59A35E}"/>
              </a:ext>
            </a:extLst>
          </p:cNvPr>
          <p:cNvSpPr/>
          <p:nvPr/>
        </p:nvSpPr>
        <p:spPr>
          <a:xfrm>
            <a:off x="4642034" y="5337815"/>
            <a:ext cx="2365657" cy="366091"/>
          </a:xfrm>
          <a:prstGeom prst="roundRect">
            <a:avLst/>
          </a:prstGeom>
          <a:solidFill>
            <a:schemeClr val="accent1"/>
          </a:solidFill>
          <a:ln w="31750" cmpd="dbl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CÔNG TY CP PHƯỚC TƯỠNG PHÚ GIA BOT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4A8F2B7-47F8-4B79-8E70-A1840CA758B4}"/>
              </a:ext>
            </a:extLst>
          </p:cNvPr>
          <p:cNvSpPr/>
          <p:nvPr/>
        </p:nvSpPr>
        <p:spPr>
          <a:xfrm>
            <a:off x="4642033" y="5960289"/>
            <a:ext cx="2365657" cy="366091"/>
          </a:xfrm>
          <a:prstGeom prst="roundRect">
            <a:avLst/>
          </a:prstGeom>
          <a:solidFill>
            <a:schemeClr val="accent1"/>
          </a:solidFill>
          <a:ln w="31750" cmpd="dbl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CÔNG TY CP ĐẦU TƯ ĐÈO CẢ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ACE8C01-FDEA-49EB-9BD6-CBD1E2689382}"/>
              </a:ext>
            </a:extLst>
          </p:cNvPr>
          <p:cNvSpPr/>
          <p:nvPr/>
        </p:nvSpPr>
        <p:spPr>
          <a:xfrm>
            <a:off x="4642033" y="6577703"/>
            <a:ext cx="2365657" cy="366091"/>
          </a:xfrm>
          <a:prstGeom prst="roundRect">
            <a:avLst/>
          </a:prstGeom>
          <a:solidFill>
            <a:schemeClr val="accent1"/>
          </a:solidFill>
          <a:ln w="31750" cmpd="dbl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CÔNG TY CAP BOT ĐÈO CẢ KHÁNH HÒA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CD290DB-FD1F-4C12-B77C-686B7926F2E2}"/>
              </a:ext>
            </a:extLst>
          </p:cNvPr>
          <p:cNvSpPr/>
          <p:nvPr/>
        </p:nvSpPr>
        <p:spPr>
          <a:xfrm>
            <a:off x="4642032" y="7231026"/>
            <a:ext cx="2365657" cy="366091"/>
          </a:xfrm>
          <a:prstGeom prst="roundRect">
            <a:avLst/>
          </a:prstGeom>
          <a:solidFill>
            <a:schemeClr val="accent1"/>
          </a:solidFill>
          <a:ln w="31750" cmpd="dbl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CÔNG TY CP BOT BẮC GIANG LẠNG SƠN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8290246-7BBC-4B2E-8F24-13039E7B6CC4}"/>
              </a:ext>
            </a:extLst>
          </p:cNvPr>
          <p:cNvSpPr/>
          <p:nvPr/>
        </p:nvSpPr>
        <p:spPr>
          <a:xfrm>
            <a:off x="4642031" y="7865178"/>
            <a:ext cx="2365657" cy="366091"/>
          </a:xfrm>
          <a:prstGeom prst="roundRect">
            <a:avLst/>
          </a:prstGeom>
          <a:solidFill>
            <a:schemeClr val="accent1"/>
          </a:solidFill>
          <a:ln w="31750" cmpd="dbl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CÔNG TY CP BOT BẮC GIANG LẠNG SƠN HỮU NGHỊ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D30D49B-8CB9-4DE0-8C91-BDBE4B033793}"/>
              </a:ext>
            </a:extLst>
          </p:cNvPr>
          <p:cNvSpPr/>
          <p:nvPr/>
        </p:nvSpPr>
        <p:spPr>
          <a:xfrm>
            <a:off x="8215798" y="5332363"/>
            <a:ext cx="2365657" cy="366091"/>
          </a:xfrm>
          <a:prstGeom prst="roundRect">
            <a:avLst/>
          </a:prstGeom>
          <a:solidFill>
            <a:schemeClr val="accent1"/>
          </a:solidFill>
          <a:ln w="31750" cmpd="dbl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CÔNG TY CP BOT HƯNG PHÁT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3679C49-3158-46C4-8959-1EC8CAE6CE49}"/>
              </a:ext>
            </a:extLst>
          </p:cNvPr>
          <p:cNvSpPr/>
          <p:nvPr/>
        </p:nvSpPr>
        <p:spPr>
          <a:xfrm>
            <a:off x="8215798" y="5954837"/>
            <a:ext cx="2365657" cy="366091"/>
          </a:xfrm>
          <a:prstGeom prst="roundRect">
            <a:avLst/>
          </a:prstGeom>
          <a:solidFill>
            <a:schemeClr val="accent1"/>
          </a:solidFill>
          <a:ln w="31750" cmpd="dbl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CÔNG TY CP ĐẦU TƯ HẢI THẠCH BOT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6B09F2F-CB4B-48E1-A081-FC31C4A7C11A}"/>
              </a:ext>
            </a:extLst>
          </p:cNvPr>
          <p:cNvSpPr/>
          <p:nvPr/>
        </p:nvSpPr>
        <p:spPr>
          <a:xfrm>
            <a:off x="8215798" y="6572251"/>
            <a:ext cx="2365657" cy="366091"/>
          </a:xfrm>
          <a:prstGeom prst="roundRect">
            <a:avLst/>
          </a:prstGeom>
          <a:solidFill>
            <a:schemeClr val="accent1"/>
          </a:solidFill>
          <a:ln w="31750" cmpd="dbl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CÔNG TY CP ĐẦU TƯ UDIC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9D921BF-04E0-4D8B-8C8F-B51378BC8441}"/>
              </a:ext>
            </a:extLst>
          </p:cNvPr>
          <p:cNvSpPr/>
          <p:nvPr/>
        </p:nvSpPr>
        <p:spPr>
          <a:xfrm>
            <a:off x="8215798" y="7225574"/>
            <a:ext cx="2365657" cy="366091"/>
          </a:xfrm>
          <a:prstGeom prst="roundRect">
            <a:avLst/>
          </a:prstGeom>
          <a:solidFill>
            <a:schemeClr val="accent1"/>
          </a:solidFill>
          <a:ln w="31750" cmpd="dbl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CÔNG TY CP ĐTTM QUỐC TẾ HÀ THÀNH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961FF1B-7D67-4983-BD6A-552A8634709F}"/>
              </a:ext>
            </a:extLst>
          </p:cNvPr>
          <p:cNvSpPr/>
          <p:nvPr/>
        </p:nvSpPr>
        <p:spPr>
          <a:xfrm>
            <a:off x="8215798" y="7859726"/>
            <a:ext cx="2365657" cy="366091"/>
          </a:xfrm>
          <a:prstGeom prst="roundRect">
            <a:avLst/>
          </a:prstGeom>
          <a:solidFill>
            <a:schemeClr val="accent1"/>
          </a:solidFill>
          <a:ln w="31750" cmpd="dbl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CÔNG TY TNHH ĐTPT HTGT VIỆT NAM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86D3EB4-EB15-4937-8710-7B89323186E1}"/>
              </a:ext>
            </a:extLst>
          </p:cNvPr>
          <p:cNvSpPr/>
          <p:nvPr/>
        </p:nvSpPr>
        <p:spPr>
          <a:xfrm>
            <a:off x="11774336" y="5322745"/>
            <a:ext cx="2365657" cy="366091"/>
          </a:xfrm>
          <a:prstGeom prst="roundRect">
            <a:avLst/>
          </a:prstGeom>
          <a:solidFill>
            <a:schemeClr val="accent1"/>
          </a:solidFill>
          <a:ln w="31750" cmpd="dbl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CÔNG TY TNHH TVĐT TCKT THUẾ COMPT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D8D9A3D-FFEC-4ECE-8D35-5861AA9EEECC}"/>
              </a:ext>
            </a:extLst>
          </p:cNvPr>
          <p:cNvSpPr/>
          <p:nvPr/>
        </p:nvSpPr>
        <p:spPr>
          <a:xfrm>
            <a:off x="11774336" y="6114139"/>
            <a:ext cx="2365657" cy="366091"/>
          </a:xfrm>
          <a:prstGeom prst="roundRect">
            <a:avLst/>
          </a:prstGeom>
          <a:solidFill>
            <a:schemeClr val="accent1"/>
          </a:solidFill>
          <a:ln w="31750" cmpd="dbl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CÔNGT TY CP TV XÂY DỰNG A2Z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4A3B27B-D17A-4533-855C-996710BE56EA}"/>
              </a:ext>
            </a:extLst>
          </p:cNvPr>
          <p:cNvSpPr/>
          <p:nvPr/>
        </p:nvSpPr>
        <p:spPr>
          <a:xfrm>
            <a:off x="11774336" y="6905533"/>
            <a:ext cx="2365657" cy="366091"/>
          </a:xfrm>
          <a:prstGeom prst="roundRect">
            <a:avLst/>
          </a:prstGeom>
          <a:solidFill>
            <a:schemeClr val="accent1"/>
          </a:solidFill>
          <a:ln w="31750" cmpd="dbl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CÔNG TY CP TRUYỀN THÔNG ĐẦU TƯ VIỆT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316BB3C-0A3F-44A8-BD76-7FE36D6C11D8}"/>
              </a:ext>
            </a:extLst>
          </p:cNvPr>
          <p:cNvSpPr/>
          <p:nvPr/>
        </p:nvSpPr>
        <p:spPr>
          <a:xfrm>
            <a:off x="11764281" y="7696926"/>
            <a:ext cx="2365657" cy="366091"/>
          </a:xfrm>
          <a:prstGeom prst="roundRect">
            <a:avLst/>
          </a:prstGeom>
          <a:solidFill>
            <a:schemeClr val="accent1"/>
          </a:solidFill>
          <a:ln w="31750" cmpd="dbl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CÔNG TY CP TVKĐXD ĐẠI PHONG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5922B9D3-A1DE-44BD-A20F-5EF3EA462C4D}"/>
              </a:ext>
            </a:extLst>
          </p:cNvPr>
          <p:cNvCxnSpPr>
            <a:cxnSpLocks/>
            <a:stCxn id="6" idx="3"/>
            <a:endCxn id="14" idx="0"/>
          </p:cNvCxnSpPr>
          <p:nvPr/>
        </p:nvCxnSpPr>
        <p:spPr>
          <a:xfrm>
            <a:off x="7310116" y="525512"/>
            <a:ext cx="2566714" cy="404745"/>
          </a:xfrm>
          <a:prstGeom prst="bentConnector2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3D5005BA-51C2-45D5-B80E-785FD2F15C17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7077797" y="1569368"/>
            <a:ext cx="4404787" cy="407366"/>
          </a:xfrm>
          <a:prstGeom prst="bentConnector2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B2A3FB8-5ABC-4FD3-84EB-EBA73DA5E314}"/>
              </a:ext>
            </a:extLst>
          </p:cNvPr>
          <p:cNvCxnSpPr>
            <a:cxnSpLocks/>
          </p:cNvCxnSpPr>
          <p:nvPr/>
        </p:nvCxnSpPr>
        <p:spPr>
          <a:xfrm>
            <a:off x="5982423" y="838929"/>
            <a:ext cx="0" cy="547393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A69F146-3266-459A-BC9F-162619AD21A2}"/>
              </a:ext>
            </a:extLst>
          </p:cNvPr>
          <p:cNvCxnSpPr>
            <a:cxnSpLocks/>
          </p:cNvCxnSpPr>
          <p:nvPr/>
        </p:nvCxnSpPr>
        <p:spPr>
          <a:xfrm flipH="1">
            <a:off x="5982423" y="1752413"/>
            <a:ext cx="1" cy="88211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25240EB-1960-45E3-B7A0-A8A6522B3453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>
            <a:off x="5982423" y="3000623"/>
            <a:ext cx="1" cy="132701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64258336-A424-476E-8B81-5CA5DE9748C3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>
            <a:off x="7077797" y="1569368"/>
            <a:ext cx="1614759" cy="407366"/>
          </a:xfrm>
          <a:prstGeom prst="bentConnector2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97E0DA73-8384-4F5D-902E-605EFC85FBC9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201630" y="1569367"/>
            <a:ext cx="1685420" cy="408167"/>
          </a:xfrm>
          <a:prstGeom prst="bentConnector2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BA1439B8-B875-4B7F-BD8A-C203486373F5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594700" y="1569368"/>
            <a:ext cx="4292351" cy="407366"/>
          </a:xfrm>
          <a:prstGeom prst="bentConnector2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3A4E0DCB-1350-4FEE-8237-2BF0AB9877CA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007688" y="2950790"/>
            <a:ext cx="2256868" cy="257794"/>
          </a:xfrm>
          <a:prstGeom prst="bentConnector2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1C23DD2-9ADD-4684-8A2C-7DED2F5C792D}"/>
              </a:ext>
            </a:extLst>
          </p:cNvPr>
          <p:cNvCxnSpPr>
            <a:cxnSpLocks/>
            <a:endCxn id="15" idx="0"/>
          </p:cNvCxnSpPr>
          <p:nvPr/>
        </p:nvCxnSpPr>
        <p:spPr>
          <a:xfrm rot="10800000" flipV="1">
            <a:off x="-1139566" y="3810697"/>
            <a:ext cx="7121991" cy="516940"/>
          </a:xfrm>
          <a:prstGeom prst="bentConnector2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C8A4DF0B-12D7-427E-BB0B-DA71F6149114}"/>
              </a:ext>
            </a:extLst>
          </p:cNvPr>
          <p:cNvCxnSpPr>
            <a:cxnSpLocks/>
            <a:endCxn id="21" idx="0"/>
          </p:cNvCxnSpPr>
          <p:nvPr/>
        </p:nvCxnSpPr>
        <p:spPr>
          <a:xfrm rot="10800000" flipV="1">
            <a:off x="2418971" y="3816581"/>
            <a:ext cx="3563452" cy="511056"/>
          </a:xfrm>
          <a:prstGeom prst="bentConnector2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B769597E-5B16-4CBA-B9B5-780B1D70ADF2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982423" y="3816579"/>
            <a:ext cx="3553624" cy="511058"/>
          </a:xfrm>
          <a:prstGeom prst="bentConnector2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7DB6940-4FBE-4F4A-8746-1E8B4AE34C07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984881" y="3816578"/>
            <a:ext cx="7109704" cy="511059"/>
          </a:xfrm>
          <a:prstGeom prst="bentConnector2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D74CC70A-D3DA-4CF2-AEEA-C13B08A581B0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7583908" y="1708929"/>
            <a:ext cx="474753" cy="1742544"/>
          </a:xfrm>
          <a:prstGeom prst="bentConnector2">
            <a:avLst/>
          </a:prstGeom>
          <a:ln w="25400" cmpd="sng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A2F8B84-30A7-4F3D-9CF0-5D0251F3AB1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5994732" y="1113303"/>
            <a:ext cx="2914509" cy="0"/>
          </a:xfrm>
          <a:prstGeom prst="straightConnector1">
            <a:avLst/>
          </a:prstGeom>
          <a:ln w="25400" cmpd="sng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52DE1C42-CE3F-406C-89A1-9DC467A1628C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2567390" y="370133"/>
            <a:ext cx="474753" cy="4420135"/>
          </a:xfrm>
          <a:prstGeom prst="bentConnector2">
            <a:avLst/>
          </a:prstGeom>
          <a:ln w="25400" cmpd="sng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543754F-1BAB-4613-88A6-4CC9D8FC9E9E}"/>
              </a:ext>
            </a:extLst>
          </p:cNvPr>
          <p:cNvCxnSpPr>
            <a:endCxn id="9" idx="2"/>
          </p:cNvCxnSpPr>
          <p:nvPr/>
        </p:nvCxnSpPr>
        <p:spPr>
          <a:xfrm flipV="1">
            <a:off x="3201629" y="2343626"/>
            <a:ext cx="1" cy="473951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5EFC3DB6-7C6A-4C89-B2F3-9D01BED05C30}"/>
              </a:ext>
            </a:extLst>
          </p:cNvPr>
          <p:cNvSpPr/>
          <p:nvPr/>
        </p:nvSpPr>
        <p:spPr>
          <a:xfrm>
            <a:off x="-2679700" y="4102172"/>
            <a:ext cx="17399000" cy="111970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6776B01-9485-4598-B1E1-BF0193BE8123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1562288" y="2159780"/>
            <a:ext cx="399245" cy="801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C17AC9A-7393-4C86-9536-327182DCF5AD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4441726" y="2159780"/>
            <a:ext cx="3155456" cy="801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D2CEAB8-E824-43AD-BE24-6D47D45881E8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9787930" y="2159780"/>
            <a:ext cx="525460" cy="0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B705DBC-B9DE-4E95-9905-2BE0045AAFED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982423" y="3391630"/>
            <a:ext cx="1790935" cy="1771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2ADC840A-4931-450F-A8C2-CE880F78E9D7}"/>
              </a:ext>
            </a:extLst>
          </p:cNvPr>
          <p:cNvSpPr/>
          <p:nvPr/>
        </p:nvSpPr>
        <p:spPr>
          <a:xfrm>
            <a:off x="3201629" y="8906950"/>
            <a:ext cx="2365657" cy="36609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0" cmpd="dbl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BAN ĐIỀU HÀNH DỰ ÁN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AB6AA017-8E73-413A-9329-72F160D0EC4E}"/>
              </a:ext>
            </a:extLst>
          </p:cNvPr>
          <p:cNvSpPr/>
          <p:nvPr/>
        </p:nvSpPr>
        <p:spPr>
          <a:xfrm>
            <a:off x="6530521" y="8906949"/>
            <a:ext cx="3005526" cy="36609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0" cmpd="dbl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XÍ NGHIỆP QUẢN LÝ VẬN HÀNH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6C54217-1994-4335-B56C-105DA162AC03}"/>
              </a:ext>
            </a:extLst>
          </p:cNvPr>
          <p:cNvCxnSpPr/>
          <p:nvPr/>
        </p:nvCxnSpPr>
        <p:spPr>
          <a:xfrm>
            <a:off x="3666649" y="5080967"/>
            <a:ext cx="0" cy="382598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BC6F710-9236-492A-8274-AAC9158F0BED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3433935" y="5505791"/>
            <a:ext cx="232713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F2288AC-C469-46F3-93BF-88720BC852E1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3433935" y="6128265"/>
            <a:ext cx="232711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67476C8-5EB2-454F-8266-825B487EB0DF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3433933" y="6745679"/>
            <a:ext cx="232713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1629CF3-D7C8-4F7F-98F1-818DC21655F2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3433934" y="7399002"/>
            <a:ext cx="232699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B1C6B37-3A83-49CC-8FF3-239C15F09E20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3433933" y="8033154"/>
            <a:ext cx="232700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12C2FBE-BB3B-40BF-AF1E-602256E02F7B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7007691" y="5520861"/>
            <a:ext cx="232708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77C206B-1FCD-4D63-9CDE-608E53653BD8}"/>
              </a:ext>
            </a:extLst>
          </p:cNvPr>
          <p:cNvCxnSpPr>
            <a:cxnSpLocks/>
            <a:endCxn id="46" idx="3"/>
          </p:cNvCxnSpPr>
          <p:nvPr/>
        </p:nvCxnSpPr>
        <p:spPr>
          <a:xfrm flipH="1" flipV="1">
            <a:off x="7007690" y="6143335"/>
            <a:ext cx="232709" cy="179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1C0B031-6B69-402A-A838-1B9B64BA9FCF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7007690" y="6760749"/>
            <a:ext cx="232709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D3A1E42-B1CB-4061-B992-1C76FC69474D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7007689" y="7414072"/>
            <a:ext cx="232710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5DB1B2A-A8E3-4987-91E2-183CE923D4F8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7007688" y="8048224"/>
            <a:ext cx="232711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AE2947F-AC31-4ECC-B715-D3F3E17D3D5A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10581455" y="5513356"/>
            <a:ext cx="232711" cy="2053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E248611-AD44-4F6F-A9C7-A8263A26D9D7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10581455" y="6137883"/>
            <a:ext cx="232711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BF6E6264-16A0-43F2-B456-9FDE6729E7D9}"/>
              </a:ext>
            </a:extLst>
          </p:cNvPr>
          <p:cNvCxnSpPr>
            <a:cxnSpLocks/>
            <a:endCxn id="54" idx="3"/>
          </p:cNvCxnSpPr>
          <p:nvPr/>
        </p:nvCxnSpPr>
        <p:spPr>
          <a:xfrm flipH="1">
            <a:off x="10581455" y="6755297"/>
            <a:ext cx="232711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1D583120-E755-4CE2-9A6B-A81B0EE6834D}"/>
              </a:ext>
            </a:extLst>
          </p:cNvPr>
          <p:cNvCxnSpPr>
            <a:cxnSpLocks/>
            <a:endCxn id="55" idx="3"/>
          </p:cNvCxnSpPr>
          <p:nvPr/>
        </p:nvCxnSpPr>
        <p:spPr>
          <a:xfrm flipH="1" flipV="1">
            <a:off x="10581455" y="7408620"/>
            <a:ext cx="232711" cy="4405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01C6953-67E1-48BE-BE2F-204B8B7F956E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10581455" y="8042772"/>
            <a:ext cx="232711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65F5494-D966-43F3-AD39-532D4BA01AD6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14139993" y="5502340"/>
            <a:ext cx="232711" cy="3451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720113D-C0B1-48C4-85D9-6FFCA1C1BF28}"/>
              </a:ext>
            </a:extLst>
          </p:cNvPr>
          <p:cNvCxnSpPr>
            <a:cxnSpLocks/>
            <a:endCxn id="60" idx="3"/>
          </p:cNvCxnSpPr>
          <p:nvPr/>
        </p:nvCxnSpPr>
        <p:spPr>
          <a:xfrm flipH="1">
            <a:off x="14139993" y="6297185"/>
            <a:ext cx="232711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A8E4873-F623-4F15-B407-71C31980B095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14139993" y="7088579"/>
            <a:ext cx="232711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FB70552-912A-4CD9-A8AA-50D16685EE37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-111899" y="5505791"/>
            <a:ext cx="204778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F09502ED-3BAB-4312-9DA3-266D41C8BBBF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-106930" y="5980702"/>
            <a:ext cx="199809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26479B10-A88A-40BA-9E5A-99BEBB416179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-116869" y="6455613"/>
            <a:ext cx="226768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0E5BED-EB01-485D-9E55-C924035D04BE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-106930" y="6931304"/>
            <a:ext cx="216829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77AD9AAB-44CB-4E2F-A30B-26742203ECF2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-116870" y="7413025"/>
            <a:ext cx="226769" cy="30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250E9E67-DCBB-42F5-8449-5AA1812CB750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-106930" y="8371045"/>
            <a:ext cx="216829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42D6BB4-2D30-4BA5-A29C-B8F90BCABBC4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-116871" y="7889020"/>
            <a:ext cx="226770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0FF3F3EC-2800-4E77-9B43-8B7D28CA92A7}"/>
              </a:ext>
            </a:extLst>
          </p:cNvPr>
          <p:cNvCxnSpPr/>
          <p:nvPr/>
        </p:nvCxnSpPr>
        <p:spPr>
          <a:xfrm>
            <a:off x="7240399" y="5080967"/>
            <a:ext cx="0" cy="382598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C95E02DA-6127-43DC-9585-59CE7789A06D}"/>
              </a:ext>
            </a:extLst>
          </p:cNvPr>
          <p:cNvCxnSpPr/>
          <p:nvPr/>
        </p:nvCxnSpPr>
        <p:spPr>
          <a:xfrm>
            <a:off x="92879" y="5080967"/>
            <a:ext cx="7147520" cy="3473123"/>
          </a:xfrm>
          <a:prstGeom prst="bentConnector3">
            <a:avLst>
              <a:gd name="adj1" fmla="val 71"/>
            </a:avLst>
          </a:prstGeom>
          <a:ln w="25400" cmpd="sng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730CC7D5-7981-4F95-B8D2-A1FE17BAB9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40383" y="5080966"/>
            <a:ext cx="3604037" cy="3473124"/>
          </a:xfrm>
          <a:prstGeom prst="bentConnector3">
            <a:avLst>
              <a:gd name="adj1" fmla="val 666"/>
            </a:avLst>
          </a:prstGeom>
          <a:ln w="25400" cmpd="sng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B30A74C7-3D36-4D37-9FB3-709C2A5859F4}"/>
              </a:ext>
            </a:extLst>
          </p:cNvPr>
          <p:cNvCxnSpPr>
            <a:cxnSpLocks/>
            <a:endCxn id="62" idx="3"/>
          </p:cNvCxnSpPr>
          <p:nvPr/>
        </p:nvCxnSpPr>
        <p:spPr>
          <a:xfrm rot="5400000">
            <a:off x="12866340" y="6383657"/>
            <a:ext cx="2759913" cy="232716"/>
          </a:xfrm>
          <a:prstGeom prst="bentConnector2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235ED85E-8C4E-4BB6-9BA7-28737162AFB6}"/>
              </a:ext>
            </a:extLst>
          </p:cNvPr>
          <p:cNvCxnSpPr>
            <a:cxnSpLocks/>
          </p:cNvCxnSpPr>
          <p:nvPr/>
        </p:nvCxnSpPr>
        <p:spPr>
          <a:xfrm>
            <a:off x="-2449875" y="9139381"/>
            <a:ext cx="553571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6709935B-30C7-4F56-80B5-B7E0F0DFC049}"/>
              </a:ext>
            </a:extLst>
          </p:cNvPr>
          <p:cNvCxnSpPr>
            <a:cxnSpLocks/>
          </p:cNvCxnSpPr>
          <p:nvPr/>
        </p:nvCxnSpPr>
        <p:spPr>
          <a:xfrm flipH="1">
            <a:off x="-2459815" y="9598442"/>
            <a:ext cx="563511" cy="0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EFA8C79E-9F57-4671-A57C-C1575627DA62}"/>
              </a:ext>
            </a:extLst>
          </p:cNvPr>
          <p:cNvCxnSpPr>
            <a:cxnSpLocks/>
            <a:stCxn id="21" idx="1"/>
            <a:endCxn id="15" idx="3"/>
          </p:cNvCxnSpPr>
          <p:nvPr/>
        </p:nvCxnSpPr>
        <p:spPr>
          <a:xfrm flipH="1">
            <a:off x="180681" y="4704302"/>
            <a:ext cx="918041" cy="0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F4A08788-C03F-457B-8178-8837E4E4CD33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3739219" y="4704302"/>
            <a:ext cx="922956" cy="0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10DC1305-A596-40CA-8F21-AF00B64D60F9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>
            <a:off x="7302672" y="4704302"/>
            <a:ext cx="913126" cy="0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5C35B60E-B812-400C-AD70-FC6330400DC8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10856295" y="4704302"/>
            <a:ext cx="918041" cy="0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40685C06-F240-4A8E-BF3F-5AA9E0B2B193}"/>
              </a:ext>
            </a:extLst>
          </p:cNvPr>
          <p:cNvCxnSpPr>
            <a:cxnSpLocks/>
          </p:cNvCxnSpPr>
          <p:nvPr/>
        </p:nvCxnSpPr>
        <p:spPr>
          <a:xfrm>
            <a:off x="38992" y="9146463"/>
            <a:ext cx="476919" cy="0"/>
          </a:xfrm>
          <a:prstGeom prst="straightConnector1">
            <a:avLst/>
          </a:prstGeom>
          <a:ln w="25400" cmpd="sng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64DDC27F-DC55-4D22-8854-37EFD0E47E76}"/>
              </a:ext>
            </a:extLst>
          </p:cNvPr>
          <p:cNvSpPr txBox="1"/>
          <p:nvPr/>
        </p:nvSpPr>
        <p:spPr>
          <a:xfrm>
            <a:off x="-1819686" y="9013432"/>
            <a:ext cx="1471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 HỆ CHỈ ĐẠO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B0095D51-234A-45E6-BC60-69C6C5666F42}"/>
              </a:ext>
            </a:extLst>
          </p:cNvPr>
          <p:cNvSpPr txBox="1"/>
          <p:nvPr/>
        </p:nvSpPr>
        <p:spPr>
          <a:xfrm>
            <a:off x="-1819686" y="9467637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 HỆ PHỐI HỢP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7BFCAE4B-F255-4F24-A016-688A6C6E00A7}"/>
              </a:ext>
            </a:extLst>
          </p:cNvPr>
          <p:cNvSpPr txBox="1"/>
          <p:nvPr/>
        </p:nvSpPr>
        <p:spPr>
          <a:xfrm>
            <a:off x="594698" y="9006778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 SOÁT</a:t>
            </a:r>
          </a:p>
        </p:txBody>
      </p:sp>
    </p:spTree>
    <p:extLst>
      <p:ext uri="{BB962C8B-B14F-4D97-AF65-F5344CB8AC3E}">
        <p14:creationId xmlns:p14="http://schemas.microsoft.com/office/powerpoint/2010/main" val="1093126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11876</TotalTime>
  <Words>267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Phuc Hoang. Nguyen</dc:creator>
  <cp:lastModifiedBy>Phuc Nguyen</cp:lastModifiedBy>
  <cp:revision>116</cp:revision>
  <dcterms:created xsi:type="dcterms:W3CDTF">2020-07-06T04:09:52Z</dcterms:created>
  <dcterms:modified xsi:type="dcterms:W3CDTF">2022-04-28T02:49:03Z</dcterms:modified>
</cp:coreProperties>
</file>