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6" r:id="rId2"/>
  </p:sldIdLst>
  <p:sldSz cx="32512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609ED6"/>
    <a:srgbClr val="FFC50D"/>
    <a:srgbClr val="00B451"/>
    <a:srgbClr val="E60000"/>
    <a:srgbClr val="800000"/>
    <a:srgbClr val="09FF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03" autoAdjust="0"/>
    <p:restoredTop sz="94249" autoAdjust="0"/>
  </p:normalViewPr>
  <p:slideViewPr>
    <p:cSldViewPr snapToGrid="0">
      <p:cViewPr>
        <p:scale>
          <a:sx n="33" d="100"/>
          <a:sy n="33" d="100"/>
        </p:scale>
        <p:origin x="1890" y="10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B0F73-66A1-43BD-B885-F711CCCDCC1D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B10CF8-AFC0-4A10-87A0-047E91AF7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32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55125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1pPr>
    <a:lvl2pPr marL="877560" algn="l" defTabSz="1755125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2pPr>
    <a:lvl3pPr marL="1755125" algn="l" defTabSz="1755125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3pPr>
    <a:lvl4pPr marL="2632688" algn="l" defTabSz="1755125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4pPr>
    <a:lvl5pPr marL="3510248" algn="l" defTabSz="1755125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5pPr>
    <a:lvl6pPr marL="4387808" algn="l" defTabSz="1755125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6pPr>
    <a:lvl7pPr marL="5265373" algn="l" defTabSz="1755125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7pPr>
    <a:lvl8pPr marL="6142935" algn="l" defTabSz="1755125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8pPr>
    <a:lvl9pPr marL="7020496" algn="l" defTabSz="1755125" rtl="0" eaLnBrk="1" latinLnBrk="0" hangingPunct="1">
      <a:defRPr sz="230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64000" y="2992968"/>
            <a:ext cx="24384000" cy="6366933"/>
          </a:xfrm>
        </p:spPr>
        <p:txBody>
          <a:bodyPr anchor="b"/>
          <a:lstStyle>
            <a:lvl1pPr algn="ctr"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64000" y="9605435"/>
            <a:ext cx="24384000" cy="4415365"/>
          </a:xfrm>
        </p:spPr>
        <p:txBody>
          <a:bodyPr/>
          <a:lstStyle>
            <a:lvl1pPr marL="0" indent="0" algn="ctr">
              <a:buNone/>
              <a:defRPr sz="6400"/>
            </a:lvl1pPr>
            <a:lvl2pPr marL="1219215" indent="0" algn="ctr">
              <a:buNone/>
              <a:defRPr sz="5333"/>
            </a:lvl2pPr>
            <a:lvl3pPr marL="2438430" indent="0" algn="ctr">
              <a:buNone/>
              <a:defRPr sz="4800"/>
            </a:lvl3pPr>
            <a:lvl4pPr marL="3657646" indent="0" algn="ctr">
              <a:buNone/>
              <a:defRPr sz="4267"/>
            </a:lvl4pPr>
            <a:lvl5pPr marL="4876861" indent="0" algn="ctr">
              <a:buNone/>
              <a:defRPr sz="4267"/>
            </a:lvl5pPr>
            <a:lvl6pPr marL="6096076" indent="0" algn="ctr">
              <a:buNone/>
              <a:defRPr sz="4267"/>
            </a:lvl6pPr>
            <a:lvl7pPr marL="7315291" indent="0" algn="ctr">
              <a:buNone/>
              <a:defRPr sz="4267"/>
            </a:lvl7pPr>
            <a:lvl8pPr marL="8534507" indent="0" algn="ctr">
              <a:buNone/>
              <a:defRPr sz="4267"/>
            </a:lvl8pPr>
            <a:lvl9pPr marL="9753722" indent="0" algn="ctr">
              <a:buNone/>
              <a:defRPr sz="42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417B5-05DF-4C6F-807B-F7AFEF02CCE0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2D0B4-96DD-4F89-A935-A160A834F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6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417B5-05DF-4C6F-807B-F7AFEF02CCE0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2D0B4-96DD-4F89-A935-A160A834F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22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266400" y="973667"/>
            <a:ext cx="7010400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5200" y="973667"/>
            <a:ext cx="20624800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417B5-05DF-4C6F-807B-F7AFEF02CCE0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2D0B4-96DD-4F89-A935-A160A834F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95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417B5-05DF-4C6F-807B-F7AFEF02CCE0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2D0B4-96DD-4F89-A935-A160A834F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43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8267" y="4559303"/>
            <a:ext cx="28041600" cy="7607299"/>
          </a:xfrm>
        </p:spPr>
        <p:txBody>
          <a:bodyPr anchor="b"/>
          <a:lstStyle>
            <a:lvl1pPr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8267" y="12238569"/>
            <a:ext cx="28041600" cy="4000499"/>
          </a:xfrm>
        </p:spPr>
        <p:txBody>
          <a:bodyPr/>
          <a:lstStyle>
            <a:lvl1pPr marL="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1pPr>
            <a:lvl2pPr marL="1219215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2pPr>
            <a:lvl3pPr marL="243843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3pPr>
            <a:lvl4pPr marL="365764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4pPr>
            <a:lvl5pPr marL="487686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5pPr>
            <a:lvl6pPr marL="609607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6pPr>
            <a:lvl7pPr marL="731529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7pPr>
            <a:lvl8pPr marL="8534507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8pPr>
            <a:lvl9pPr marL="9753722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417B5-05DF-4C6F-807B-F7AFEF02CCE0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2D0B4-96DD-4F89-A935-A160A834F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448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35200" y="4868333"/>
            <a:ext cx="138176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0" y="4868333"/>
            <a:ext cx="138176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417B5-05DF-4C6F-807B-F7AFEF02CCE0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2D0B4-96DD-4F89-A935-A160A834F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315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973668"/>
            <a:ext cx="280416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9436" y="4483101"/>
            <a:ext cx="13754099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9436" y="6680200"/>
            <a:ext cx="13754099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59200" y="4483101"/>
            <a:ext cx="13821835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59200" y="6680200"/>
            <a:ext cx="13821835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417B5-05DF-4C6F-807B-F7AFEF02CCE0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2D0B4-96DD-4F89-A935-A160A834F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92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417B5-05DF-4C6F-807B-F7AFEF02CCE0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2D0B4-96DD-4F89-A935-A160A834F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31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417B5-05DF-4C6F-807B-F7AFEF02CCE0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2D0B4-96DD-4F89-A935-A160A834F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147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6" y="1219200"/>
            <a:ext cx="10485965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21835" y="2633135"/>
            <a:ext cx="16459200" cy="12996333"/>
          </a:xfrm>
        </p:spPr>
        <p:txBody>
          <a:bodyPr/>
          <a:lstStyle>
            <a:lvl1pPr>
              <a:defRPr sz="8533"/>
            </a:lvl1pPr>
            <a:lvl2pPr>
              <a:defRPr sz="7467"/>
            </a:lvl2pPr>
            <a:lvl3pPr>
              <a:defRPr sz="6400"/>
            </a:lvl3pPr>
            <a:lvl4pPr>
              <a:defRPr sz="5333"/>
            </a:lvl4pPr>
            <a:lvl5pPr>
              <a:defRPr sz="5333"/>
            </a:lvl5pPr>
            <a:lvl6pPr>
              <a:defRPr sz="5333"/>
            </a:lvl6pPr>
            <a:lvl7pPr>
              <a:defRPr sz="5333"/>
            </a:lvl7pPr>
            <a:lvl8pPr>
              <a:defRPr sz="5333"/>
            </a:lvl8pPr>
            <a:lvl9pPr>
              <a:defRPr sz="5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6" y="5486400"/>
            <a:ext cx="10485965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417B5-05DF-4C6F-807B-F7AFEF02CCE0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2D0B4-96DD-4F89-A935-A160A834F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45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6" y="1219200"/>
            <a:ext cx="10485965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821835" y="2633135"/>
            <a:ext cx="16459200" cy="12996333"/>
          </a:xfrm>
        </p:spPr>
        <p:txBody>
          <a:bodyPr anchor="t"/>
          <a:lstStyle>
            <a:lvl1pPr marL="0" indent="0">
              <a:buNone/>
              <a:defRPr sz="8533"/>
            </a:lvl1pPr>
            <a:lvl2pPr marL="1219215" indent="0">
              <a:buNone/>
              <a:defRPr sz="7467"/>
            </a:lvl2pPr>
            <a:lvl3pPr marL="2438430" indent="0">
              <a:buNone/>
              <a:defRPr sz="6400"/>
            </a:lvl3pPr>
            <a:lvl4pPr marL="3657646" indent="0">
              <a:buNone/>
              <a:defRPr sz="5333"/>
            </a:lvl4pPr>
            <a:lvl5pPr marL="4876861" indent="0">
              <a:buNone/>
              <a:defRPr sz="5333"/>
            </a:lvl5pPr>
            <a:lvl6pPr marL="6096076" indent="0">
              <a:buNone/>
              <a:defRPr sz="5333"/>
            </a:lvl6pPr>
            <a:lvl7pPr marL="7315291" indent="0">
              <a:buNone/>
              <a:defRPr sz="5333"/>
            </a:lvl7pPr>
            <a:lvl8pPr marL="8534507" indent="0">
              <a:buNone/>
              <a:defRPr sz="5333"/>
            </a:lvl8pPr>
            <a:lvl9pPr marL="9753722" indent="0">
              <a:buNone/>
              <a:defRPr sz="5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6" y="5486400"/>
            <a:ext cx="10485965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417B5-05DF-4C6F-807B-F7AFEF02CCE0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2D0B4-96DD-4F89-A935-A160A834F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93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5200" y="973668"/>
            <a:ext cx="280416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5200" y="4868333"/>
            <a:ext cx="280416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35200" y="16950268"/>
            <a:ext cx="7315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417B5-05DF-4C6F-807B-F7AFEF02CCE0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69600" y="16950268"/>
            <a:ext cx="10972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961600" y="16950268"/>
            <a:ext cx="7315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2D0B4-96DD-4F89-A935-A160A834F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822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438430" rtl="0" eaLnBrk="1" latinLnBrk="0" hangingPunct="1">
        <a:lnSpc>
          <a:spcPct val="90000"/>
        </a:lnSpc>
        <a:spcBef>
          <a:spcPct val="0"/>
        </a:spcBef>
        <a:buNone/>
        <a:defRPr sz="1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08" indent="-609608" algn="l" defTabSz="2438430" rtl="0" eaLnBrk="1" latinLnBrk="0" hangingPunct="1">
        <a:lnSpc>
          <a:spcPct val="90000"/>
        </a:lnSpc>
        <a:spcBef>
          <a:spcPts val="2667"/>
        </a:spcBef>
        <a:buFont typeface="Arial" panose="020B0604020202020204" pitchFamily="34" charset="0"/>
        <a:buChar char="•"/>
        <a:defRPr sz="7467" kern="1200">
          <a:solidFill>
            <a:schemeClr val="tx1"/>
          </a:solidFill>
          <a:latin typeface="+mn-lt"/>
          <a:ea typeface="+mn-ea"/>
          <a:cs typeface="+mn-cs"/>
        </a:defRPr>
      </a:lvl1pPr>
      <a:lvl2pPr marL="182882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048038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25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6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70568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92489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914411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10363330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43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64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86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07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29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507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3722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50BD37A5-7D23-4213-A7E0-7504DBFEB255}"/>
              </a:ext>
            </a:extLst>
          </p:cNvPr>
          <p:cNvGrpSpPr/>
          <p:nvPr/>
        </p:nvGrpSpPr>
        <p:grpSpPr>
          <a:xfrm>
            <a:off x="1926918" y="971375"/>
            <a:ext cx="29457650" cy="16625390"/>
            <a:chOff x="-908050" y="4068536"/>
            <a:chExt cx="21291552" cy="10431461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4DD9C03-4EB0-40BD-85CC-D9C3CB4C590F}"/>
                </a:ext>
              </a:extLst>
            </p:cNvPr>
            <p:cNvSpPr/>
            <p:nvPr/>
          </p:nvSpPr>
          <p:spPr>
            <a:xfrm>
              <a:off x="8067259" y="4068536"/>
              <a:ext cx="3249455" cy="676394"/>
            </a:xfrm>
            <a:prstGeom prst="roundRect">
              <a:avLst/>
            </a:prstGeom>
            <a:gradFill flip="none" rotWithShape="1">
              <a:gsLst>
                <a:gs pos="49000">
                  <a:srgbClr val="FF0000">
                    <a:shade val="67500"/>
                    <a:satMod val="115000"/>
                    <a:alpha val="64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69850" cap="sq" cmpd="dbl">
              <a:solidFill>
                <a:schemeClr val="bg1"/>
              </a:solidFill>
              <a:miter lim="800000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ĐẠI HỘI ĐỒNG CỔ ĐÔNG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E435CC4-3DBC-4FD8-93E5-2B80F4EBC56F}"/>
                </a:ext>
              </a:extLst>
            </p:cNvPr>
            <p:cNvSpPr/>
            <p:nvPr/>
          </p:nvSpPr>
          <p:spPr>
            <a:xfrm>
              <a:off x="8351553" y="5335601"/>
              <a:ext cx="2680867" cy="45678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69850" cmpd="dbl">
              <a:solidFill>
                <a:schemeClr val="bg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HỘI ĐỒNG QUẢN TRỊ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6A7B7D4-0FB3-416E-953B-2F95350D9A8E}"/>
                </a:ext>
              </a:extLst>
            </p:cNvPr>
            <p:cNvSpPr/>
            <p:nvPr/>
          </p:nvSpPr>
          <p:spPr>
            <a:xfrm>
              <a:off x="1914847" y="5972692"/>
              <a:ext cx="2368122" cy="456780"/>
            </a:xfrm>
            <a:prstGeom prst="roundRect">
              <a:avLst/>
            </a:prstGeom>
            <a:solidFill>
              <a:srgbClr val="FFC50D"/>
            </a:solidFill>
            <a:ln w="69850" cmpd="dbl">
              <a:solidFill>
                <a:schemeClr val="bg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HỘI ĐỒNG CỐ VẤN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7A33CE41-ADBB-47E5-98B4-7D5FD78D92B1}"/>
                </a:ext>
              </a:extLst>
            </p:cNvPr>
            <p:cNvSpPr/>
            <p:nvPr/>
          </p:nvSpPr>
          <p:spPr>
            <a:xfrm>
              <a:off x="4771536" y="5973560"/>
              <a:ext cx="3035068" cy="456780"/>
            </a:xfrm>
            <a:prstGeom prst="roundRect">
              <a:avLst/>
            </a:prstGeom>
            <a:solidFill>
              <a:srgbClr val="00B451"/>
            </a:solidFill>
            <a:ln w="69850" cmpd="dbl">
              <a:solidFill>
                <a:schemeClr val="bg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VP. HỘI ĐỒNG QUẢN TRỊ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F492003D-B908-4A18-AA4F-714B4A43F038}"/>
                </a:ext>
              </a:extLst>
            </p:cNvPr>
            <p:cNvSpPr/>
            <p:nvPr/>
          </p:nvSpPr>
          <p:spPr>
            <a:xfrm>
              <a:off x="11668006" y="5972696"/>
              <a:ext cx="2680868" cy="456780"/>
            </a:xfrm>
            <a:prstGeom prst="roundRect">
              <a:avLst/>
            </a:prstGeom>
            <a:solidFill>
              <a:srgbClr val="00B451"/>
            </a:solidFill>
            <a:ln w="69850" cmpd="dbl">
              <a:solidFill>
                <a:schemeClr val="bg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BAN QLRR VÀ KSNB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7B72645-8CEF-4899-B20D-9B4AF0A82C55}"/>
                </a:ext>
              </a:extLst>
            </p:cNvPr>
            <p:cNvSpPr/>
            <p:nvPr/>
          </p:nvSpPr>
          <p:spPr>
            <a:xfrm>
              <a:off x="14991889" y="5972692"/>
              <a:ext cx="2861538" cy="456780"/>
            </a:xfrm>
            <a:prstGeom prst="roundRect">
              <a:avLst/>
            </a:prstGeom>
            <a:solidFill>
              <a:srgbClr val="00B451"/>
            </a:solidFill>
            <a:ln w="69850" cmpd="dbl">
              <a:solidFill>
                <a:schemeClr val="bg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BAN TRỢ LÝ CT. HĐQT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F481C75-33A9-41C2-8D3A-1B912FB9C9FB}"/>
                </a:ext>
              </a:extLst>
            </p:cNvPr>
            <p:cNvSpPr/>
            <p:nvPr/>
          </p:nvSpPr>
          <p:spPr>
            <a:xfrm>
              <a:off x="8507935" y="6682507"/>
              <a:ext cx="2368122" cy="624754"/>
            </a:xfrm>
            <a:prstGeom prst="roundRect">
              <a:avLst/>
            </a:prstGeom>
            <a:solidFill>
              <a:schemeClr val="accent1"/>
            </a:solidFill>
            <a:ln w="69850" cmpd="dbl">
              <a:solidFill>
                <a:schemeClr val="bg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TỔNG GIÁM ĐỐC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75AE8F54-CAE8-4329-AFB6-ABC0B18E47F0}"/>
                </a:ext>
              </a:extLst>
            </p:cNvPr>
            <p:cNvSpPr/>
            <p:nvPr/>
          </p:nvSpPr>
          <p:spPr>
            <a:xfrm>
              <a:off x="11883596" y="7301938"/>
              <a:ext cx="3649624" cy="456780"/>
            </a:xfrm>
            <a:prstGeom prst="roundRect">
              <a:avLst/>
            </a:prstGeom>
            <a:solidFill>
              <a:schemeClr val="accent1"/>
            </a:solidFill>
            <a:ln w="69850" cmpd="dbl">
              <a:solidFill>
                <a:schemeClr val="bg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CÁC PHÓ TỔNG GIÁM ĐỐC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EAD4A70-EBC3-4D23-B9F8-2E7B7495D0C6}"/>
                </a:ext>
              </a:extLst>
            </p:cNvPr>
            <p:cNvSpPr/>
            <p:nvPr/>
          </p:nvSpPr>
          <p:spPr>
            <a:xfrm>
              <a:off x="13273599" y="4843478"/>
              <a:ext cx="2368121" cy="456780"/>
            </a:xfrm>
            <a:prstGeom prst="roundRect">
              <a:avLst/>
            </a:prstGeom>
            <a:solidFill>
              <a:srgbClr val="FF0000"/>
            </a:solidFill>
            <a:ln w="69850" cmpd="dbl">
              <a:solidFill>
                <a:schemeClr val="bg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BAN KIỂM SOÁT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601B9B1E-EFB2-4E98-90F9-3A68F4D35957}"/>
                </a:ext>
              </a:extLst>
            </p:cNvPr>
            <p:cNvSpPr/>
            <p:nvPr/>
          </p:nvSpPr>
          <p:spPr>
            <a:xfrm>
              <a:off x="-638973" y="8509462"/>
              <a:ext cx="3231236" cy="812890"/>
            </a:xfrm>
            <a:prstGeom prst="roundRect">
              <a:avLst/>
            </a:prstGeom>
            <a:gradFill flip="none" rotWithShape="1">
              <a:gsLst>
                <a:gs pos="0">
                  <a:srgbClr val="002060"/>
                </a:gs>
                <a:gs pos="48000">
                  <a:srgbClr val="609ED6"/>
                </a:gs>
                <a:gs pos="100000">
                  <a:srgbClr val="FF0000"/>
                </a:gs>
              </a:gsLst>
              <a:lin ang="10800000" scaled="1"/>
              <a:tileRect/>
            </a:gradFill>
            <a:ln w="69850" cmpd="dbl">
              <a:solidFill>
                <a:schemeClr val="bg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CÁC BAN CHUYÊN MÔN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9346045A-9B3D-4933-B1F8-10A4BB8D1BFD}"/>
                </a:ext>
              </a:extLst>
            </p:cNvPr>
            <p:cNvSpPr/>
            <p:nvPr/>
          </p:nvSpPr>
          <p:spPr>
            <a:xfrm>
              <a:off x="-632889" y="9583245"/>
              <a:ext cx="2867115" cy="395035"/>
            </a:xfrm>
            <a:prstGeom prst="roundRect">
              <a:avLst/>
            </a:prstGeom>
            <a:solidFill>
              <a:schemeClr val="accent1"/>
            </a:solidFill>
            <a:ln w="31750" cmpd="dbl">
              <a:noFill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BAN HÀNH CHÍNH – NHÂN SỰ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B6798CD6-16F5-4C73-9837-058D59BD9968}"/>
                </a:ext>
              </a:extLst>
            </p:cNvPr>
            <p:cNvSpPr/>
            <p:nvPr/>
          </p:nvSpPr>
          <p:spPr>
            <a:xfrm>
              <a:off x="3715690" y="8509463"/>
              <a:ext cx="3231236" cy="812890"/>
            </a:xfrm>
            <a:prstGeom prst="roundRect">
              <a:avLst/>
            </a:prstGeom>
            <a:gradFill flip="none" rotWithShape="1">
              <a:gsLst>
                <a:gs pos="0">
                  <a:srgbClr val="002060"/>
                </a:gs>
                <a:gs pos="48000">
                  <a:srgbClr val="609ED6"/>
                </a:gs>
                <a:gs pos="100000">
                  <a:srgbClr val="FF0000"/>
                </a:gs>
              </a:gsLst>
              <a:lin ang="10800000" scaled="1"/>
              <a:tileRect/>
            </a:gradFill>
            <a:ln w="69850" cmpd="dbl">
              <a:solidFill>
                <a:schemeClr val="bg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KHỐI DOANH NGHIỆP SẢN XUẤT KINH DOANH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272F8B02-D2FE-4A79-B1C3-F0A65F92726C}"/>
                </a:ext>
              </a:extLst>
            </p:cNvPr>
            <p:cNvSpPr/>
            <p:nvPr/>
          </p:nvSpPr>
          <p:spPr>
            <a:xfrm>
              <a:off x="8076374" y="8509464"/>
              <a:ext cx="3231236" cy="812892"/>
            </a:xfrm>
            <a:prstGeom prst="roundRect">
              <a:avLst/>
            </a:prstGeom>
            <a:gradFill flip="none" rotWithShape="1">
              <a:gsLst>
                <a:gs pos="0">
                  <a:srgbClr val="002060"/>
                </a:gs>
                <a:gs pos="48000">
                  <a:srgbClr val="609ED6"/>
                </a:gs>
                <a:gs pos="100000">
                  <a:srgbClr val="FF0000"/>
                </a:gs>
              </a:gsLst>
              <a:lin ang="10800000" scaled="1"/>
              <a:tileRect/>
            </a:gradFill>
            <a:ln w="69850" cmpd="dbl">
              <a:solidFill>
                <a:schemeClr val="bg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KHỐI DOANH NGHIỆP DỰ ÁN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D27373E8-45EA-40BB-A47B-6DEFC127E282}"/>
                </a:ext>
              </a:extLst>
            </p:cNvPr>
            <p:cNvSpPr/>
            <p:nvPr/>
          </p:nvSpPr>
          <p:spPr>
            <a:xfrm>
              <a:off x="12425022" y="8509464"/>
              <a:ext cx="3231236" cy="812892"/>
            </a:xfrm>
            <a:prstGeom prst="roundRect">
              <a:avLst/>
            </a:prstGeom>
            <a:gradFill flip="none" rotWithShape="1">
              <a:gsLst>
                <a:gs pos="0">
                  <a:srgbClr val="002060"/>
                </a:gs>
                <a:gs pos="48000">
                  <a:srgbClr val="609ED6"/>
                </a:gs>
                <a:gs pos="100000">
                  <a:srgbClr val="FF0000"/>
                </a:gs>
              </a:gsLst>
              <a:lin ang="10800000" scaled="1"/>
              <a:tileRect/>
            </a:gradFill>
            <a:ln w="69850" cmpd="dbl">
              <a:solidFill>
                <a:schemeClr val="bg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KHỐI DOANH NGHIỆP ĐẦU TƯ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50F407C0-BDF7-48EE-93D5-48A61C6F2B7A}"/>
                </a:ext>
              </a:extLst>
            </p:cNvPr>
            <p:cNvSpPr/>
            <p:nvPr/>
          </p:nvSpPr>
          <p:spPr>
            <a:xfrm>
              <a:off x="16779682" y="8509463"/>
              <a:ext cx="3231236" cy="812890"/>
            </a:xfrm>
            <a:prstGeom prst="roundRect">
              <a:avLst/>
            </a:prstGeom>
            <a:gradFill flip="none" rotWithShape="1">
              <a:gsLst>
                <a:gs pos="0">
                  <a:srgbClr val="002060"/>
                </a:gs>
                <a:gs pos="48000">
                  <a:srgbClr val="609ED6"/>
                </a:gs>
                <a:gs pos="100000">
                  <a:srgbClr val="FF0000"/>
                </a:gs>
              </a:gsLst>
              <a:lin ang="10800000" scaled="1"/>
              <a:tileRect/>
            </a:gradFill>
            <a:ln w="69850" cmpd="dbl">
              <a:solidFill>
                <a:schemeClr val="bg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CÁC ĐỐI TƯỢNG CHIẾN LƯỢC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58F29797-2773-4108-BDB8-B2697D3DAF8E}"/>
                </a:ext>
              </a:extLst>
            </p:cNvPr>
            <p:cNvSpPr/>
            <p:nvPr/>
          </p:nvSpPr>
          <p:spPr>
            <a:xfrm>
              <a:off x="-626808" y="10095703"/>
              <a:ext cx="2867115" cy="395035"/>
            </a:xfrm>
            <a:prstGeom prst="roundRect">
              <a:avLst/>
            </a:prstGeom>
            <a:solidFill>
              <a:schemeClr val="accent1"/>
            </a:solidFill>
            <a:ln w="31750" cmpd="dbl">
              <a:noFill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BAN TÀI CHÍNH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5AB831E1-8905-4CCB-BDBF-F7D3646F13CE}"/>
                </a:ext>
              </a:extLst>
            </p:cNvPr>
            <p:cNvSpPr/>
            <p:nvPr/>
          </p:nvSpPr>
          <p:spPr>
            <a:xfrm>
              <a:off x="-638971" y="10608161"/>
              <a:ext cx="2867115" cy="395035"/>
            </a:xfrm>
            <a:prstGeom prst="roundRect">
              <a:avLst/>
            </a:prstGeom>
            <a:solidFill>
              <a:schemeClr val="accent1"/>
            </a:solidFill>
            <a:ln w="31750" cmpd="dbl">
              <a:noFill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BAN KẾ TOÁN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3402E586-21C4-492B-BE9F-493DF7AEFA6C}"/>
                </a:ext>
              </a:extLst>
            </p:cNvPr>
            <p:cNvSpPr/>
            <p:nvPr/>
          </p:nvSpPr>
          <p:spPr>
            <a:xfrm>
              <a:off x="-626808" y="11121461"/>
              <a:ext cx="2867115" cy="395035"/>
            </a:xfrm>
            <a:prstGeom prst="roundRect">
              <a:avLst/>
            </a:prstGeom>
            <a:solidFill>
              <a:schemeClr val="accent1"/>
            </a:solidFill>
            <a:ln w="31750" cmpd="dbl">
              <a:noFill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BAN KẾ HOẠCH – KỸ THUẬT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B41B016D-4289-4948-AA3E-7ED72FE7D471}"/>
                </a:ext>
              </a:extLst>
            </p:cNvPr>
            <p:cNvSpPr/>
            <p:nvPr/>
          </p:nvSpPr>
          <p:spPr>
            <a:xfrm>
              <a:off x="-638972" y="11641596"/>
              <a:ext cx="2867115" cy="395035"/>
            </a:xfrm>
            <a:prstGeom prst="roundRect">
              <a:avLst/>
            </a:prstGeom>
            <a:solidFill>
              <a:schemeClr val="accent1"/>
            </a:solidFill>
            <a:ln w="31750" cmpd="dbl">
              <a:noFill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BAN MUA SẮM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504AF987-A9FE-443C-AF8F-B9C8735B49ED}"/>
                </a:ext>
              </a:extLst>
            </p:cNvPr>
            <p:cNvSpPr/>
            <p:nvPr/>
          </p:nvSpPr>
          <p:spPr>
            <a:xfrm>
              <a:off x="-638973" y="12154896"/>
              <a:ext cx="2867115" cy="395035"/>
            </a:xfrm>
            <a:prstGeom prst="roundRect">
              <a:avLst/>
            </a:prstGeom>
            <a:solidFill>
              <a:schemeClr val="accent1"/>
            </a:solidFill>
            <a:ln w="31750" cmpd="dbl">
              <a:noFill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BAN ĐẦU TƯ PHÁT TRIỂN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C34FE58C-6D8E-4936-B61D-5A499B3D32B8}"/>
                </a:ext>
              </a:extLst>
            </p:cNvPr>
            <p:cNvSpPr/>
            <p:nvPr/>
          </p:nvSpPr>
          <p:spPr>
            <a:xfrm>
              <a:off x="-626808" y="12675031"/>
              <a:ext cx="2867115" cy="395035"/>
            </a:xfrm>
            <a:prstGeom prst="roundRect">
              <a:avLst/>
            </a:prstGeom>
            <a:solidFill>
              <a:schemeClr val="accent1"/>
            </a:solidFill>
            <a:ln w="31750" cmpd="dbl">
              <a:noFill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BAN PHÁP CHẾ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F3E808DF-DB51-46A7-AA4D-5183D0D2898D}"/>
                </a:ext>
              </a:extLst>
            </p:cNvPr>
            <p:cNvSpPr/>
            <p:nvPr/>
          </p:nvSpPr>
          <p:spPr>
            <a:xfrm>
              <a:off x="3678436" y="9583246"/>
              <a:ext cx="2894908" cy="395036"/>
            </a:xfrm>
            <a:prstGeom prst="roundRect">
              <a:avLst/>
            </a:prstGeom>
            <a:solidFill>
              <a:schemeClr val="accent1"/>
            </a:solidFill>
            <a:ln w="31750" cmpd="dbl">
              <a:noFill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CÔNG TY CP ĐT XÂY DỰNG HẢI THẠCH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9ED5EB75-917D-418D-98B5-705A88F04ACD}"/>
                </a:ext>
              </a:extLst>
            </p:cNvPr>
            <p:cNvSpPr/>
            <p:nvPr/>
          </p:nvSpPr>
          <p:spPr>
            <a:xfrm>
              <a:off x="3678436" y="10254934"/>
              <a:ext cx="2894908" cy="395036"/>
            </a:xfrm>
            <a:prstGeom prst="roundRect">
              <a:avLst/>
            </a:prstGeom>
            <a:solidFill>
              <a:schemeClr val="accent1"/>
            </a:solidFill>
            <a:ln w="31750" cmpd="dbl">
              <a:noFill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CÔNG TY CP TV XÂY DỰNG HOÀNG LONG</a:t>
              </a: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B660738D-8470-4CDD-A1D7-379A3BA91EAC}"/>
                </a:ext>
              </a:extLst>
            </p:cNvPr>
            <p:cNvSpPr/>
            <p:nvPr/>
          </p:nvSpPr>
          <p:spPr>
            <a:xfrm>
              <a:off x="3678434" y="10921162"/>
              <a:ext cx="2894908" cy="395036"/>
            </a:xfrm>
            <a:prstGeom prst="roundRect">
              <a:avLst/>
            </a:prstGeom>
            <a:solidFill>
              <a:schemeClr val="accent1"/>
            </a:solidFill>
            <a:ln w="31750" cmpd="dbl">
              <a:noFill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CÔNG TY CPQL VÀ KT HẦM ĐƯỜNG BỘ HẢI VÂN</a:t>
              </a: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5E009510-4CB7-47CC-AFBB-22095F2E39F8}"/>
                </a:ext>
              </a:extLst>
            </p:cNvPr>
            <p:cNvSpPr/>
            <p:nvPr/>
          </p:nvSpPr>
          <p:spPr>
            <a:xfrm>
              <a:off x="3678434" y="11626138"/>
              <a:ext cx="2894908" cy="395036"/>
            </a:xfrm>
            <a:prstGeom prst="roundRect">
              <a:avLst/>
            </a:prstGeom>
            <a:solidFill>
              <a:schemeClr val="accent1"/>
            </a:solidFill>
            <a:ln w="31750" cmpd="dbl">
              <a:noFill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CÔNG TY CP DVBV HẬU CẦN THĂNG LONG ĐÈO CẢ</a:t>
              </a: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CB3E93F9-7A33-4826-910C-92B5DBEEAE11}"/>
                </a:ext>
              </a:extLst>
            </p:cNvPr>
            <p:cNvSpPr/>
            <p:nvPr/>
          </p:nvSpPr>
          <p:spPr>
            <a:xfrm>
              <a:off x="3678434" y="12310426"/>
              <a:ext cx="2894908" cy="395036"/>
            </a:xfrm>
            <a:prstGeom prst="roundRect">
              <a:avLst/>
            </a:prstGeom>
            <a:solidFill>
              <a:schemeClr val="accent1"/>
            </a:solidFill>
            <a:ln w="31750" cmpd="dbl">
              <a:noFill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CÔNG TY CP DĐ XÂY DỰNG ICV VIỆT NAM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FC3D8F7C-332E-466C-80D2-DA88BD59A35E}"/>
                </a:ext>
              </a:extLst>
            </p:cNvPr>
            <p:cNvSpPr/>
            <p:nvPr/>
          </p:nvSpPr>
          <p:spPr>
            <a:xfrm>
              <a:off x="8051726" y="9599512"/>
              <a:ext cx="2894908" cy="395036"/>
            </a:xfrm>
            <a:prstGeom prst="roundRect">
              <a:avLst/>
            </a:prstGeom>
            <a:solidFill>
              <a:schemeClr val="accent1"/>
            </a:solidFill>
            <a:ln w="31750" cmpd="dbl">
              <a:noFill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CÔNG TY CP PHƯỚC TƯỠNG PHÚ GIA BOT</a:t>
              </a:r>
              <a:endPara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94A8F2B7-47F8-4B79-8E70-A1840CA758B4}"/>
                </a:ext>
              </a:extLst>
            </p:cNvPr>
            <p:cNvSpPr/>
            <p:nvPr/>
          </p:nvSpPr>
          <p:spPr>
            <a:xfrm>
              <a:off x="8051724" y="10271200"/>
              <a:ext cx="2894908" cy="395036"/>
            </a:xfrm>
            <a:prstGeom prst="roundRect">
              <a:avLst/>
            </a:prstGeom>
            <a:solidFill>
              <a:schemeClr val="accent1"/>
            </a:solidFill>
            <a:ln w="31750" cmpd="dbl">
              <a:noFill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CÔNG TY CP ĐẦU TƯ ĐÈO CẢ</a:t>
              </a: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4ACE8C01-FDEA-49EB-9BD6-CBD1E2689382}"/>
                </a:ext>
              </a:extLst>
            </p:cNvPr>
            <p:cNvSpPr/>
            <p:nvPr/>
          </p:nvSpPr>
          <p:spPr>
            <a:xfrm>
              <a:off x="8051724" y="10937428"/>
              <a:ext cx="2894908" cy="395036"/>
            </a:xfrm>
            <a:prstGeom prst="roundRect">
              <a:avLst/>
            </a:prstGeom>
            <a:solidFill>
              <a:schemeClr val="accent1"/>
            </a:solidFill>
            <a:ln w="31750" cmpd="dbl">
              <a:noFill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CÔNG TY CAP BOT ĐÈO CẢ KHÁNH HÒA</a:t>
              </a:r>
              <a:endPara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6CD290DB-FD1F-4C12-B77C-686B7926F2E2}"/>
                </a:ext>
              </a:extLst>
            </p:cNvPr>
            <p:cNvSpPr/>
            <p:nvPr/>
          </p:nvSpPr>
          <p:spPr>
            <a:xfrm>
              <a:off x="8051722" y="11642404"/>
              <a:ext cx="2894908" cy="395036"/>
            </a:xfrm>
            <a:prstGeom prst="roundRect">
              <a:avLst/>
            </a:prstGeom>
            <a:solidFill>
              <a:schemeClr val="accent1"/>
            </a:solidFill>
            <a:ln w="31750" cmpd="dbl">
              <a:noFill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CÔNG TY CP BOT BẮC GIANG LẠNG SƠN</a:t>
              </a: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78290246-7BBC-4B2E-8F24-13039E7B6CC4}"/>
                </a:ext>
              </a:extLst>
            </p:cNvPr>
            <p:cNvSpPr/>
            <p:nvPr/>
          </p:nvSpPr>
          <p:spPr>
            <a:xfrm>
              <a:off x="8051722" y="12326692"/>
              <a:ext cx="2894908" cy="395036"/>
            </a:xfrm>
            <a:prstGeom prst="roundRect">
              <a:avLst/>
            </a:prstGeom>
            <a:solidFill>
              <a:schemeClr val="accent1"/>
            </a:solidFill>
            <a:ln w="31750" cmpd="dbl">
              <a:noFill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CÔNG TY CP BOT BẮC GIANG LẠNG SƠN HỮU NGHỊ</a:t>
              </a:r>
              <a:endPara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FD30D49B-8CB9-4DE0-8C91-BDBE4B033793}"/>
                </a:ext>
              </a:extLst>
            </p:cNvPr>
            <p:cNvSpPr/>
            <p:nvPr/>
          </p:nvSpPr>
          <p:spPr>
            <a:xfrm>
              <a:off x="12425022" y="9593628"/>
              <a:ext cx="2894908" cy="395036"/>
            </a:xfrm>
            <a:prstGeom prst="roundRect">
              <a:avLst/>
            </a:prstGeom>
            <a:solidFill>
              <a:schemeClr val="accent1"/>
            </a:solidFill>
            <a:ln w="31750" cmpd="dbl">
              <a:noFill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CÔNG TY CP BOT HƯNG PHÁT</a:t>
              </a:r>
              <a:endPara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43679C49-3158-46C4-8959-1EC8CAE6CE49}"/>
                </a:ext>
              </a:extLst>
            </p:cNvPr>
            <p:cNvSpPr/>
            <p:nvPr/>
          </p:nvSpPr>
          <p:spPr>
            <a:xfrm>
              <a:off x="12425022" y="10265316"/>
              <a:ext cx="2894908" cy="395036"/>
            </a:xfrm>
            <a:prstGeom prst="roundRect">
              <a:avLst/>
            </a:prstGeom>
            <a:solidFill>
              <a:schemeClr val="accent1"/>
            </a:solidFill>
            <a:ln w="31750" cmpd="dbl">
              <a:noFill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CÔNG TY CP ĐẦU TƯ HẢI THẠCH BOT</a:t>
              </a:r>
              <a:endPara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96B09F2F-CB4B-48E1-A081-FC31C4A7C11A}"/>
                </a:ext>
              </a:extLst>
            </p:cNvPr>
            <p:cNvSpPr/>
            <p:nvPr/>
          </p:nvSpPr>
          <p:spPr>
            <a:xfrm>
              <a:off x="12425022" y="10931544"/>
              <a:ext cx="2894908" cy="395036"/>
            </a:xfrm>
            <a:prstGeom prst="roundRect">
              <a:avLst/>
            </a:prstGeom>
            <a:solidFill>
              <a:schemeClr val="accent1"/>
            </a:solidFill>
            <a:ln w="31750" cmpd="dbl">
              <a:noFill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CÔNG TY CP ĐẦU TƯ UDIC</a:t>
              </a:r>
              <a:endPara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C9D921BF-04E0-4D8B-8C8F-B51378BC8441}"/>
                </a:ext>
              </a:extLst>
            </p:cNvPr>
            <p:cNvSpPr/>
            <p:nvPr/>
          </p:nvSpPr>
          <p:spPr>
            <a:xfrm>
              <a:off x="12425022" y="11636520"/>
              <a:ext cx="2894908" cy="395036"/>
            </a:xfrm>
            <a:prstGeom prst="roundRect">
              <a:avLst/>
            </a:prstGeom>
            <a:solidFill>
              <a:schemeClr val="accent1"/>
            </a:solidFill>
            <a:ln w="31750" cmpd="dbl">
              <a:noFill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CÔNG TY CP ĐTTM QUỐC TẾ HÀ THÀNH</a:t>
              </a:r>
              <a:endPara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C961FF1B-7D67-4983-BD6A-552A8634709F}"/>
                </a:ext>
              </a:extLst>
            </p:cNvPr>
            <p:cNvSpPr/>
            <p:nvPr/>
          </p:nvSpPr>
          <p:spPr>
            <a:xfrm>
              <a:off x="12425022" y="12320810"/>
              <a:ext cx="2894908" cy="395036"/>
            </a:xfrm>
            <a:prstGeom prst="roundRect">
              <a:avLst/>
            </a:prstGeom>
            <a:solidFill>
              <a:schemeClr val="accent1"/>
            </a:solidFill>
            <a:ln w="31750" cmpd="dbl">
              <a:noFill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CÔNG TY TNHH ĐTPT HTGT VIỆT NAM</a:t>
              </a:r>
              <a:endPara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086D3EB4-EB15-4937-8710-7B89323186E1}"/>
                </a:ext>
              </a:extLst>
            </p:cNvPr>
            <p:cNvSpPr/>
            <p:nvPr/>
          </p:nvSpPr>
          <p:spPr>
            <a:xfrm>
              <a:off x="16779682" y="9583246"/>
              <a:ext cx="2894908" cy="395036"/>
            </a:xfrm>
            <a:prstGeom prst="roundRect">
              <a:avLst/>
            </a:prstGeom>
            <a:solidFill>
              <a:schemeClr val="accent1"/>
            </a:solidFill>
            <a:ln w="31750" cmpd="dbl">
              <a:noFill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CÔNG TY TNHH TVĐT TCKT THUẾ COMPT</a:t>
              </a:r>
              <a:endPara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FD8D9A3D-FFEC-4ECE-8D35-5861AA9EEECC}"/>
                </a:ext>
              </a:extLst>
            </p:cNvPr>
            <p:cNvSpPr/>
            <p:nvPr/>
          </p:nvSpPr>
          <p:spPr>
            <a:xfrm>
              <a:off x="16779682" y="10437208"/>
              <a:ext cx="2894908" cy="395036"/>
            </a:xfrm>
            <a:prstGeom prst="roundRect">
              <a:avLst/>
            </a:prstGeom>
            <a:solidFill>
              <a:schemeClr val="accent1"/>
            </a:solidFill>
            <a:ln w="31750" cmpd="dbl">
              <a:noFill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CÔNGT TY CP TV XÂY DỰNG A2Z</a:t>
              </a: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F4A3B27B-D17A-4533-855C-996710BE56EA}"/>
                </a:ext>
              </a:extLst>
            </p:cNvPr>
            <p:cNvSpPr/>
            <p:nvPr/>
          </p:nvSpPr>
          <p:spPr>
            <a:xfrm>
              <a:off x="16779682" y="11291172"/>
              <a:ext cx="2894908" cy="395036"/>
            </a:xfrm>
            <a:prstGeom prst="roundRect">
              <a:avLst/>
            </a:prstGeom>
            <a:solidFill>
              <a:schemeClr val="accent1"/>
            </a:solidFill>
            <a:ln w="31750" cmpd="dbl">
              <a:noFill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CÔNG TY CP TRUYỀN THÔNG ĐẦU TƯ VIỆT</a:t>
              </a:r>
              <a:endPara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6316BB3C-0A3F-44A8-BD76-7FE36D6C11D8}"/>
                </a:ext>
              </a:extLst>
            </p:cNvPr>
            <p:cNvSpPr/>
            <p:nvPr/>
          </p:nvSpPr>
          <p:spPr>
            <a:xfrm>
              <a:off x="16767376" y="12145134"/>
              <a:ext cx="2894908" cy="395036"/>
            </a:xfrm>
            <a:prstGeom prst="roundRect">
              <a:avLst/>
            </a:prstGeom>
            <a:solidFill>
              <a:schemeClr val="accent1"/>
            </a:solidFill>
            <a:ln w="31750" cmpd="dbl">
              <a:noFill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CÔNG TY CP TVKĐXD ĐẠI PHONG</a:t>
              </a:r>
              <a:endPara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9" name="Connector: Elbow 68">
              <a:extLst>
                <a:ext uri="{FF2B5EF4-FFF2-40B4-BE49-F238E27FC236}">
                  <a16:creationId xmlns:a16="http://schemas.microsoft.com/office/drawing/2014/main" id="{5922B9D3-A1DE-44BD-A20F-5EF3EA462C4D}"/>
                </a:ext>
              </a:extLst>
            </p:cNvPr>
            <p:cNvCxnSpPr>
              <a:cxnSpLocks/>
              <a:stCxn id="6" idx="3"/>
              <a:endCxn id="14" idx="0"/>
            </p:cNvCxnSpPr>
            <p:nvPr/>
          </p:nvCxnSpPr>
          <p:spPr>
            <a:xfrm>
              <a:off x="11316714" y="4406733"/>
              <a:ext cx="3140946" cy="436745"/>
            </a:xfrm>
            <a:prstGeom prst="bentConnector2">
              <a:avLst/>
            </a:prstGeom>
            <a:ln w="25400" cmpd="sng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or: Elbow 74">
              <a:extLst>
                <a:ext uri="{FF2B5EF4-FFF2-40B4-BE49-F238E27FC236}">
                  <a16:creationId xmlns:a16="http://schemas.microsoft.com/office/drawing/2014/main" id="{3D5005BA-51C2-45D5-B80E-785FD2F15C17}"/>
                </a:ext>
              </a:extLst>
            </p:cNvPr>
            <p:cNvCxnSpPr>
              <a:cxnSpLocks/>
              <a:stCxn id="7" idx="3"/>
              <a:endCxn id="11" idx="0"/>
            </p:cNvCxnSpPr>
            <p:nvPr/>
          </p:nvCxnSpPr>
          <p:spPr>
            <a:xfrm>
              <a:off x="11032421" y="5563993"/>
              <a:ext cx="5390238" cy="408702"/>
            </a:xfrm>
            <a:prstGeom prst="bentConnector2">
              <a:avLst/>
            </a:prstGeom>
            <a:ln w="25400" cmpd="sng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0B2A3FB8-5ABC-4FD3-84EB-EBA73DA5E314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>
              <a:off x="9691986" y="4744930"/>
              <a:ext cx="1" cy="590671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0A69F146-3266-459A-BC9F-162619AD21A2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9691991" y="5730643"/>
              <a:ext cx="6" cy="951862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325240EB-1960-45E3-B7A0-A8A6522B3453}"/>
                </a:ext>
              </a:extLst>
            </p:cNvPr>
            <p:cNvCxnSpPr>
              <a:cxnSpLocks/>
              <a:stCxn id="12" idx="2"/>
              <a:endCxn id="22" idx="0"/>
            </p:cNvCxnSpPr>
            <p:nvPr/>
          </p:nvCxnSpPr>
          <p:spPr>
            <a:xfrm>
              <a:off x="9691995" y="7307254"/>
              <a:ext cx="2" cy="1202212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or: Elbow 87">
              <a:extLst>
                <a:ext uri="{FF2B5EF4-FFF2-40B4-BE49-F238E27FC236}">
                  <a16:creationId xmlns:a16="http://schemas.microsoft.com/office/drawing/2014/main" id="{64258336-A424-476E-8B81-5CA5DE9748C3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>
              <a:off x="11032421" y="5563993"/>
              <a:ext cx="1976018" cy="408702"/>
            </a:xfrm>
            <a:prstGeom prst="bentConnector2">
              <a:avLst/>
            </a:prstGeom>
            <a:ln w="25400" cmpd="sng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or: Elbow 90">
              <a:extLst>
                <a:ext uri="{FF2B5EF4-FFF2-40B4-BE49-F238E27FC236}">
                  <a16:creationId xmlns:a16="http://schemas.microsoft.com/office/drawing/2014/main" id="{97E0DA73-8384-4F5D-902E-605EFC85FBC9}"/>
                </a:ext>
              </a:extLst>
            </p:cNvPr>
            <p:cNvCxnSpPr>
              <a:cxnSpLocks/>
              <a:stCxn id="7" idx="1"/>
              <a:endCxn id="9" idx="0"/>
            </p:cNvCxnSpPr>
            <p:nvPr/>
          </p:nvCxnSpPr>
          <p:spPr>
            <a:xfrm rot="10800000" flipV="1">
              <a:off x="6289068" y="5563991"/>
              <a:ext cx="2062488" cy="409566"/>
            </a:xfrm>
            <a:prstGeom prst="bentConnector2">
              <a:avLst/>
            </a:prstGeom>
            <a:ln w="25400" cmpd="sng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or: Elbow 93">
              <a:extLst>
                <a:ext uri="{FF2B5EF4-FFF2-40B4-BE49-F238E27FC236}">
                  <a16:creationId xmlns:a16="http://schemas.microsoft.com/office/drawing/2014/main" id="{BA1439B8-B875-4B7F-BD8A-C203486373F5}"/>
                </a:ext>
              </a:extLst>
            </p:cNvPr>
            <p:cNvCxnSpPr>
              <a:cxnSpLocks/>
              <a:stCxn id="7" idx="1"/>
              <a:endCxn id="8" idx="0"/>
            </p:cNvCxnSpPr>
            <p:nvPr/>
          </p:nvCxnSpPr>
          <p:spPr>
            <a:xfrm rot="10800000" flipV="1">
              <a:off x="3098908" y="5563993"/>
              <a:ext cx="5252648" cy="408702"/>
            </a:xfrm>
            <a:prstGeom prst="bentConnector2">
              <a:avLst/>
            </a:prstGeom>
            <a:ln w="25400" cmpd="sng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or: Elbow 96">
              <a:extLst>
                <a:ext uri="{FF2B5EF4-FFF2-40B4-BE49-F238E27FC236}">
                  <a16:creationId xmlns:a16="http://schemas.microsoft.com/office/drawing/2014/main" id="{3A4E0DCB-1350-4FEE-8237-2BF0AB9877CA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>
              <a:off x="10946630" y="7177480"/>
              <a:ext cx="2761780" cy="124464"/>
            </a:xfrm>
            <a:prstGeom prst="bentConnector2">
              <a:avLst/>
            </a:prstGeom>
            <a:ln w="25400" cmpd="sng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or: Elbow 100">
              <a:extLst>
                <a:ext uri="{FF2B5EF4-FFF2-40B4-BE49-F238E27FC236}">
                  <a16:creationId xmlns:a16="http://schemas.microsoft.com/office/drawing/2014/main" id="{C1C23DD2-9ADD-4684-8A2C-7DED2F5C792D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 rot="10800000" flipV="1">
              <a:off x="976649" y="7951653"/>
              <a:ext cx="8715342" cy="557810"/>
            </a:xfrm>
            <a:prstGeom prst="bentConnector2">
              <a:avLst/>
            </a:prstGeom>
            <a:ln w="25400" cmpd="sng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or: Elbow 103">
              <a:extLst>
                <a:ext uri="{FF2B5EF4-FFF2-40B4-BE49-F238E27FC236}">
                  <a16:creationId xmlns:a16="http://schemas.microsoft.com/office/drawing/2014/main" id="{C8A4DF0B-12D7-427E-BB0B-DA71F6149114}"/>
                </a:ext>
              </a:extLst>
            </p:cNvPr>
            <p:cNvCxnSpPr>
              <a:cxnSpLocks/>
              <a:endCxn id="21" idx="0"/>
            </p:cNvCxnSpPr>
            <p:nvPr/>
          </p:nvCxnSpPr>
          <p:spPr>
            <a:xfrm rot="10800000" flipV="1">
              <a:off x="5331319" y="7951654"/>
              <a:ext cx="4348650" cy="557812"/>
            </a:xfrm>
            <a:prstGeom prst="bentConnector2">
              <a:avLst/>
            </a:prstGeom>
            <a:ln w="25400" cmpd="sng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or: Elbow 106">
              <a:extLst>
                <a:ext uri="{FF2B5EF4-FFF2-40B4-BE49-F238E27FC236}">
                  <a16:creationId xmlns:a16="http://schemas.microsoft.com/office/drawing/2014/main" id="{B769597E-5B16-4CBA-B9B5-780B1D70ADF2}"/>
                </a:ext>
              </a:extLst>
            </p:cNvPr>
            <p:cNvCxnSpPr>
              <a:cxnSpLocks/>
              <a:endCxn id="23" idx="0"/>
            </p:cNvCxnSpPr>
            <p:nvPr/>
          </p:nvCxnSpPr>
          <p:spPr>
            <a:xfrm>
              <a:off x="9679965" y="7951655"/>
              <a:ext cx="4360678" cy="557814"/>
            </a:xfrm>
            <a:prstGeom prst="bentConnector2">
              <a:avLst/>
            </a:prstGeom>
            <a:ln w="25400" cmpd="sng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or: Elbow 109">
              <a:extLst>
                <a:ext uri="{FF2B5EF4-FFF2-40B4-BE49-F238E27FC236}">
                  <a16:creationId xmlns:a16="http://schemas.microsoft.com/office/drawing/2014/main" id="{B7DB6940-4FBE-4F4A-8746-1E8B4AE34C07}"/>
                </a:ext>
              </a:extLst>
            </p:cNvPr>
            <p:cNvCxnSpPr>
              <a:cxnSpLocks/>
              <a:endCxn id="24" idx="0"/>
            </p:cNvCxnSpPr>
            <p:nvPr/>
          </p:nvCxnSpPr>
          <p:spPr>
            <a:xfrm>
              <a:off x="9691990" y="7951654"/>
              <a:ext cx="8703316" cy="557812"/>
            </a:xfrm>
            <a:prstGeom prst="bentConnector2">
              <a:avLst/>
            </a:prstGeom>
            <a:ln w="25400" cmpd="sng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or: Elbow 113">
              <a:extLst>
                <a:ext uri="{FF2B5EF4-FFF2-40B4-BE49-F238E27FC236}">
                  <a16:creationId xmlns:a16="http://schemas.microsoft.com/office/drawing/2014/main" id="{D74CC70A-D3DA-4CF2-AEEA-C13B08A581B0}"/>
                </a:ext>
              </a:extLst>
            </p:cNvPr>
            <p:cNvCxnSpPr>
              <a:cxnSpLocks/>
              <a:stCxn id="10" idx="2"/>
              <a:endCxn id="12" idx="3"/>
            </p:cNvCxnSpPr>
            <p:nvPr/>
          </p:nvCxnSpPr>
          <p:spPr>
            <a:xfrm rot="5400000">
              <a:off x="11659543" y="5645978"/>
              <a:ext cx="565402" cy="2132392"/>
            </a:xfrm>
            <a:prstGeom prst="bentConnector2">
              <a:avLst/>
            </a:prstGeom>
            <a:ln w="25400" cmpd="sng">
              <a:solidFill>
                <a:schemeClr val="accent5">
                  <a:lumMod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7A2F8B84-30A7-4F3D-9CF0-5D0251F3AB1C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>
              <a:off x="9691985" y="5071868"/>
              <a:ext cx="3581615" cy="11259"/>
            </a:xfrm>
            <a:prstGeom prst="straightConnector1">
              <a:avLst/>
            </a:prstGeom>
            <a:ln w="25400" cmpd="sng">
              <a:solidFill>
                <a:schemeClr val="accent5">
                  <a:lumMod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ctor: Elbow 120">
              <a:extLst>
                <a:ext uri="{FF2B5EF4-FFF2-40B4-BE49-F238E27FC236}">
                  <a16:creationId xmlns:a16="http://schemas.microsoft.com/office/drawing/2014/main" id="{52DE1C42-CE3F-406C-89A1-9DC467A1628C}"/>
                </a:ext>
              </a:extLst>
            </p:cNvPr>
            <p:cNvCxnSpPr>
              <a:cxnSpLocks/>
              <a:stCxn id="8" idx="2"/>
              <a:endCxn id="12" idx="1"/>
            </p:cNvCxnSpPr>
            <p:nvPr/>
          </p:nvCxnSpPr>
          <p:spPr>
            <a:xfrm rot="16200000" flipH="1">
              <a:off x="5520715" y="4007662"/>
              <a:ext cx="565401" cy="5409019"/>
            </a:xfrm>
            <a:prstGeom prst="bentConnector2">
              <a:avLst/>
            </a:prstGeom>
            <a:ln w="25400" cmpd="sng">
              <a:solidFill>
                <a:srgbClr val="FF0000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2543754F-1BAB-4613-88A6-4CC9D8FC9E9E}"/>
                </a:ext>
              </a:extLst>
            </p:cNvPr>
            <p:cNvCxnSpPr>
              <a:endCxn id="9" idx="2"/>
            </p:cNvCxnSpPr>
            <p:nvPr/>
          </p:nvCxnSpPr>
          <p:spPr>
            <a:xfrm flipV="1">
              <a:off x="6289075" y="6430344"/>
              <a:ext cx="2" cy="449680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prstDash val="sys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5EFC3DB6-7C6A-4C89-B2F3-9D01BED05C30}"/>
                </a:ext>
              </a:extLst>
            </p:cNvPr>
            <p:cNvSpPr/>
            <p:nvPr/>
          </p:nvSpPr>
          <p:spPr>
            <a:xfrm>
              <a:off x="-908050" y="8266176"/>
              <a:ext cx="21291552" cy="1208236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56776B01-9485-4598-B1E1-BF0193BE8123}"/>
                </a:ext>
              </a:extLst>
            </p:cNvPr>
            <p:cNvCxnSpPr>
              <a:cxnSpLocks/>
              <a:stCxn id="9" idx="1"/>
              <a:endCxn id="8" idx="3"/>
            </p:cNvCxnSpPr>
            <p:nvPr/>
          </p:nvCxnSpPr>
          <p:spPr>
            <a:xfrm flipH="1" flipV="1">
              <a:off x="4282969" y="6201082"/>
              <a:ext cx="488566" cy="864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4C17AC9A-7393-4C86-9536-327182DCF5AD}"/>
                </a:ext>
              </a:extLst>
            </p:cNvPr>
            <p:cNvCxnSpPr>
              <a:cxnSpLocks/>
              <a:stCxn id="10" idx="1"/>
              <a:endCxn id="9" idx="3"/>
            </p:cNvCxnSpPr>
            <p:nvPr/>
          </p:nvCxnSpPr>
          <p:spPr>
            <a:xfrm flipH="1">
              <a:off x="7806606" y="6201084"/>
              <a:ext cx="3861404" cy="864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4D2CEAB8-E824-43AD-BE24-6D47D45881E8}"/>
                </a:ext>
              </a:extLst>
            </p:cNvPr>
            <p:cNvCxnSpPr>
              <a:cxnSpLocks/>
              <a:stCxn id="11" idx="1"/>
              <a:endCxn id="10" idx="3"/>
            </p:cNvCxnSpPr>
            <p:nvPr/>
          </p:nvCxnSpPr>
          <p:spPr>
            <a:xfrm flipH="1">
              <a:off x="14348873" y="6201082"/>
              <a:ext cx="643018" cy="0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BB705DBC-B9DE-4E95-9905-2BE0045AAFED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 flipV="1">
              <a:off x="9691992" y="7518572"/>
              <a:ext cx="2191608" cy="11752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2ADC840A-4931-450F-A8C2-CE880F78E9D7}"/>
                </a:ext>
              </a:extLst>
            </p:cNvPr>
            <p:cNvSpPr/>
            <p:nvPr/>
          </p:nvSpPr>
          <p:spPr>
            <a:xfrm>
              <a:off x="6289065" y="13450824"/>
              <a:ext cx="2894908" cy="395035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31750" cmpd="dbl">
              <a:noFill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CÁC BAN ĐIỀU HÀNH DỰ ÁN</a:t>
              </a:r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AB6AA017-8E73-413A-9329-72F160D0EC4E}"/>
                </a:ext>
              </a:extLst>
            </p:cNvPr>
            <p:cNvSpPr/>
            <p:nvPr/>
          </p:nvSpPr>
          <p:spPr>
            <a:xfrm>
              <a:off x="10362706" y="13450823"/>
              <a:ext cx="3677930" cy="395035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31750" cmpd="dbl">
              <a:noFill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CÁC XÍ NGHIỆP QUẢN LÝ VẬN HÀNH</a:t>
              </a:r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06C54217-1994-4335-B56C-105DA162AC03}"/>
                </a:ext>
              </a:extLst>
            </p:cNvPr>
            <p:cNvCxnSpPr>
              <a:cxnSpLocks/>
            </p:cNvCxnSpPr>
            <p:nvPr/>
          </p:nvCxnSpPr>
          <p:spPr>
            <a:xfrm>
              <a:off x="6858122" y="9322360"/>
              <a:ext cx="0" cy="4128472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1BC6F710-9236-492A-8274-AAC9158F0BED}"/>
                </a:ext>
              </a:extLst>
            </p:cNvPr>
            <p:cNvCxnSpPr>
              <a:cxnSpLocks/>
              <a:endCxn id="37" idx="3"/>
            </p:cNvCxnSpPr>
            <p:nvPr/>
          </p:nvCxnSpPr>
          <p:spPr>
            <a:xfrm flipH="1">
              <a:off x="6573344" y="9780764"/>
              <a:ext cx="284776" cy="0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BF2288AC-C469-46F3-93BF-88720BC852E1}"/>
                </a:ext>
              </a:extLst>
            </p:cNvPr>
            <p:cNvCxnSpPr>
              <a:cxnSpLocks/>
              <a:endCxn id="38" idx="3"/>
            </p:cNvCxnSpPr>
            <p:nvPr/>
          </p:nvCxnSpPr>
          <p:spPr>
            <a:xfrm flipH="1">
              <a:off x="6573348" y="10452452"/>
              <a:ext cx="284776" cy="0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B67476C8-5EB2-454F-8266-825B487EB0DF}"/>
                </a:ext>
              </a:extLst>
            </p:cNvPr>
            <p:cNvCxnSpPr>
              <a:cxnSpLocks/>
              <a:endCxn id="39" idx="3"/>
            </p:cNvCxnSpPr>
            <p:nvPr/>
          </p:nvCxnSpPr>
          <p:spPr>
            <a:xfrm flipH="1">
              <a:off x="6573342" y="11118680"/>
              <a:ext cx="284776" cy="0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A1629CF3-D7C8-4F7F-98F1-818DC21655F2}"/>
                </a:ext>
              </a:extLst>
            </p:cNvPr>
            <p:cNvCxnSpPr>
              <a:cxnSpLocks/>
              <a:endCxn id="40" idx="3"/>
            </p:cNvCxnSpPr>
            <p:nvPr/>
          </p:nvCxnSpPr>
          <p:spPr>
            <a:xfrm flipH="1">
              <a:off x="6573352" y="11823656"/>
              <a:ext cx="284760" cy="0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9B1C6B37-3A83-49CC-8FF3-239C15F09E20}"/>
                </a:ext>
              </a:extLst>
            </p:cNvPr>
            <p:cNvCxnSpPr>
              <a:cxnSpLocks/>
              <a:endCxn id="41" idx="3"/>
            </p:cNvCxnSpPr>
            <p:nvPr/>
          </p:nvCxnSpPr>
          <p:spPr>
            <a:xfrm flipH="1">
              <a:off x="6573342" y="12507944"/>
              <a:ext cx="284760" cy="0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B12C2FBE-BB3B-40BF-AF1E-602256E02F7B}"/>
                </a:ext>
              </a:extLst>
            </p:cNvPr>
            <p:cNvCxnSpPr>
              <a:cxnSpLocks/>
              <a:endCxn id="45" idx="3"/>
            </p:cNvCxnSpPr>
            <p:nvPr/>
          </p:nvCxnSpPr>
          <p:spPr>
            <a:xfrm flipH="1">
              <a:off x="10946632" y="9797024"/>
              <a:ext cx="284772" cy="0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177C206B-1FCD-4D63-9CDE-608E53653BD8}"/>
                </a:ext>
              </a:extLst>
            </p:cNvPr>
            <p:cNvCxnSpPr>
              <a:cxnSpLocks/>
              <a:endCxn id="46" idx="3"/>
            </p:cNvCxnSpPr>
            <p:nvPr/>
          </p:nvCxnSpPr>
          <p:spPr>
            <a:xfrm flipH="1" flipV="1">
              <a:off x="10946634" y="10468719"/>
              <a:ext cx="284772" cy="1942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61C0B031-6B69-402A-A838-1B9B64BA9FCF}"/>
                </a:ext>
              </a:extLst>
            </p:cNvPr>
            <p:cNvCxnSpPr>
              <a:cxnSpLocks/>
              <a:endCxn id="47" idx="3"/>
            </p:cNvCxnSpPr>
            <p:nvPr/>
          </p:nvCxnSpPr>
          <p:spPr>
            <a:xfrm flipH="1">
              <a:off x="10946634" y="11134940"/>
              <a:ext cx="284772" cy="0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9D3A1E42-B1CB-4061-B992-1C76FC69474D}"/>
                </a:ext>
              </a:extLst>
            </p:cNvPr>
            <p:cNvCxnSpPr>
              <a:cxnSpLocks/>
              <a:endCxn id="48" idx="3"/>
            </p:cNvCxnSpPr>
            <p:nvPr/>
          </p:nvCxnSpPr>
          <p:spPr>
            <a:xfrm flipH="1">
              <a:off x="10946630" y="11839916"/>
              <a:ext cx="284772" cy="0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F5DB1B2A-A8E3-4987-91E2-183CE923D4F8}"/>
                </a:ext>
              </a:extLst>
            </p:cNvPr>
            <p:cNvCxnSpPr>
              <a:cxnSpLocks/>
              <a:endCxn id="49" idx="3"/>
            </p:cNvCxnSpPr>
            <p:nvPr/>
          </p:nvCxnSpPr>
          <p:spPr>
            <a:xfrm flipH="1">
              <a:off x="10946632" y="12524206"/>
              <a:ext cx="284776" cy="0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0AE2947F-AC31-4ECC-B715-D3F3E17D3D5A}"/>
                </a:ext>
              </a:extLst>
            </p:cNvPr>
            <p:cNvCxnSpPr>
              <a:cxnSpLocks/>
              <a:endCxn id="52" idx="3"/>
            </p:cNvCxnSpPr>
            <p:nvPr/>
          </p:nvCxnSpPr>
          <p:spPr>
            <a:xfrm flipH="1">
              <a:off x="15319927" y="9788926"/>
              <a:ext cx="284774" cy="2216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9E248611-AD44-4F6F-A9C7-A8263A26D9D7}"/>
                </a:ext>
              </a:extLst>
            </p:cNvPr>
            <p:cNvCxnSpPr>
              <a:cxnSpLocks/>
              <a:endCxn id="53" idx="3"/>
            </p:cNvCxnSpPr>
            <p:nvPr/>
          </p:nvCxnSpPr>
          <p:spPr>
            <a:xfrm flipH="1">
              <a:off x="15319927" y="10462830"/>
              <a:ext cx="284774" cy="0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BF6E6264-16A0-43F2-B456-9FDE6729E7D9}"/>
                </a:ext>
              </a:extLst>
            </p:cNvPr>
            <p:cNvCxnSpPr>
              <a:cxnSpLocks/>
              <a:endCxn id="54" idx="3"/>
            </p:cNvCxnSpPr>
            <p:nvPr/>
          </p:nvCxnSpPr>
          <p:spPr>
            <a:xfrm flipH="1">
              <a:off x="15319927" y="11129058"/>
              <a:ext cx="284774" cy="0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1D583120-E755-4CE2-9A6B-A81B0EE6834D}"/>
                </a:ext>
              </a:extLst>
            </p:cNvPr>
            <p:cNvCxnSpPr>
              <a:cxnSpLocks/>
              <a:endCxn id="55" idx="3"/>
            </p:cNvCxnSpPr>
            <p:nvPr/>
          </p:nvCxnSpPr>
          <p:spPr>
            <a:xfrm flipH="1" flipV="1">
              <a:off x="15319927" y="11834035"/>
              <a:ext cx="284774" cy="4754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401C6953-67E1-48BE-BE2F-204B8B7F956E}"/>
                </a:ext>
              </a:extLst>
            </p:cNvPr>
            <p:cNvCxnSpPr>
              <a:cxnSpLocks/>
              <a:endCxn id="56" idx="3"/>
            </p:cNvCxnSpPr>
            <p:nvPr/>
          </p:nvCxnSpPr>
          <p:spPr>
            <a:xfrm flipH="1">
              <a:off x="15319927" y="12518322"/>
              <a:ext cx="284774" cy="0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865F5494-D966-43F3-AD39-532D4BA01AD6}"/>
                </a:ext>
              </a:extLst>
            </p:cNvPr>
            <p:cNvCxnSpPr>
              <a:cxnSpLocks/>
              <a:endCxn id="59" idx="3"/>
            </p:cNvCxnSpPr>
            <p:nvPr/>
          </p:nvCxnSpPr>
          <p:spPr>
            <a:xfrm flipH="1">
              <a:off x="19674589" y="9777039"/>
              <a:ext cx="284774" cy="3724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0720113D-C0B1-48C4-85D9-6FFCA1C1BF28}"/>
                </a:ext>
              </a:extLst>
            </p:cNvPr>
            <p:cNvCxnSpPr>
              <a:cxnSpLocks/>
              <a:endCxn id="60" idx="3"/>
            </p:cNvCxnSpPr>
            <p:nvPr/>
          </p:nvCxnSpPr>
          <p:spPr>
            <a:xfrm flipH="1">
              <a:off x="19674589" y="10634726"/>
              <a:ext cx="284774" cy="0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DA8E4873-F623-4F15-B407-71C31980B095}"/>
                </a:ext>
              </a:extLst>
            </p:cNvPr>
            <p:cNvCxnSpPr>
              <a:cxnSpLocks/>
              <a:endCxn id="61" idx="3"/>
            </p:cNvCxnSpPr>
            <p:nvPr/>
          </p:nvCxnSpPr>
          <p:spPr>
            <a:xfrm flipH="1">
              <a:off x="19674589" y="11488689"/>
              <a:ext cx="284774" cy="0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1FB70552-912A-4CD9-A8AA-50D16685EE37}"/>
                </a:ext>
              </a:extLst>
            </p:cNvPr>
            <p:cNvCxnSpPr>
              <a:cxnSpLocks/>
              <a:endCxn id="20" idx="3"/>
            </p:cNvCxnSpPr>
            <p:nvPr/>
          </p:nvCxnSpPr>
          <p:spPr>
            <a:xfrm flipH="1">
              <a:off x="2234226" y="9780764"/>
              <a:ext cx="250592" cy="0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F09502ED-3BAB-4312-9DA3-266D41C8BBBF}"/>
                </a:ext>
              </a:extLst>
            </p:cNvPr>
            <p:cNvCxnSpPr>
              <a:cxnSpLocks/>
              <a:endCxn id="31" idx="3"/>
            </p:cNvCxnSpPr>
            <p:nvPr/>
          </p:nvCxnSpPr>
          <p:spPr>
            <a:xfrm flipH="1">
              <a:off x="2240308" y="10293222"/>
              <a:ext cx="244512" cy="0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26479B10-A88A-40BA-9E5A-99BEBB416179}"/>
                </a:ext>
              </a:extLst>
            </p:cNvPr>
            <p:cNvCxnSpPr>
              <a:cxnSpLocks/>
              <a:endCxn id="32" idx="3"/>
            </p:cNvCxnSpPr>
            <p:nvPr/>
          </p:nvCxnSpPr>
          <p:spPr>
            <a:xfrm flipH="1">
              <a:off x="2228145" y="10805680"/>
              <a:ext cx="277502" cy="0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040E5BED-EB01-485D-9E55-C924035D04BE}"/>
                </a:ext>
              </a:extLst>
            </p:cNvPr>
            <p:cNvCxnSpPr>
              <a:cxnSpLocks/>
              <a:endCxn id="33" idx="3"/>
            </p:cNvCxnSpPr>
            <p:nvPr/>
          </p:nvCxnSpPr>
          <p:spPr>
            <a:xfrm flipH="1">
              <a:off x="2240308" y="11318980"/>
              <a:ext cx="265340" cy="0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77AD9AAB-44CB-4E2F-A30B-26742203ECF2}"/>
                </a:ext>
              </a:extLst>
            </p:cNvPr>
            <p:cNvCxnSpPr>
              <a:cxnSpLocks/>
              <a:endCxn id="34" idx="3"/>
            </p:cNvCxnSpPr>
            <p:nvPr/>
          </p:nvCxnSpPr>
          <p:spPr>
            <a:xfrm flipH="1">
              <a:off x="2228145" y="11838786"/>
              <a:ext cx="277502" cy="328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250E9E67-DCBB-42F5-8449-5AA1812CB750}"/>
                </a:ext>
              </a:extLst>
            </p:cNvPr>
            <p:cNvCxnSpPr>
              <a:cxnSpLocks/>
              <a:endCxn id="36" idx="3"/>
            </p:cNvCxnSpPr>
            <p:nvPr/>
          </p:nvCxnSpPr>
          <p:spPr>
            <a:xfrm flipH="1">
              <a:off x="2240307" y="12872549"/>
              <a:ext cx="265339" cy="0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942D6BB4-2D30-4BA5-A29C-B8F90BCABBC4}"/>
                </a:ext>
              </a:extLst>
            </p:cNvPr>
            <p:cNvCxnSpPr>
              <a:cxnSpLocks/>
              <a:endCxn id="35" idx="3"/>
            </p:cNvCxnSpPr>
            <p:nvPr/>
          </p:nvCxnSpPr>
          <p:spPr>
            <a:xfrm flipH="1">
              <a:off x="2228142" y="12352414"/>
              <a:ext cx="277504" cy="0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>
              <a:extLst>
                <a:ext uri="{FF2B5EF4-FFF2-40B4-BE49-F238E27FC236}">
                  <a16:creationId xmlns:a16="http://schemas.microsoft.com/office/drawing/2014/main" id="{0FF3F3EC-2800-4E77-9B43-8B7D28CA92A7}"/>
                </a:ext>
              </a:extLst>
            </p:cNvPr>
            <p:cNvCxnSpPr>
              <a:cxnSpLocks/>
            </p:cNvCxnSpPr>
            <p:nvPr/>
          </p:nvCxnSpPr>
          <p:spPr>
            <a:xfrm>
              <a:off x="11231400" y="9322360"/>
              <a:ext cx="0" cy="4128472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ctor: Elbow 242">
              <a:extLst>
                <a:ext uri="{FF2B5EF4-FFF2-40B4-BE49-F238E27FC236}">
                  <a16:creationId xmlns:a16="http://schemas.microsoft.com/office/drawing/2014/main" id="{C95E02DA-6127-43DC-9585-59CE7789A06D}"/>
                </a:ext>
              </a:extLst>
            </p:cNvPr>
            <p:cNvCxnSpPr>
              <a:cxnSpLocks/>
            </p:cNvCxnSpPr>
            <p:nvPr/>
          </p:nvCxnSpPr>
          <p:spPr>
            <a:xfrm>
              <a:off x="2484819" y="9322352"/>
              <a:ext cx="8746582" cy="3747716"/>
            </a:xfrm>
            <a:prstGeom prst="bentConnector3">
              <a:avLst>
                <a:gd name="adj1" fmla="val 71"/>
              </a:avLst>
            </a:prstGeom>
            <a:ln w="25400" cmpd="sng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ctor: Elbow 244">
              <a:extLst>
                <a:ext uri="{FF2B5EF4-FFF2-40B4-BE49-F238E27FC236}">
                  <a16:creationId xmlns:a16="http://schemas.microsoft.com/office/drawing/2014/main" id="{730CC7D5-7981-4F95-B8D2-A1FE17BAB9D2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1231386" y="9322354"/>
              <a:ext cx="4410344" cy="3747716"/>
            </a:xfrm>
            <a:prstGeom prst="bentConnector3">
              <a:avLst>
                <a:gd name="adj1" fmla="val 666"/>
              </a:avLst>
            </a:prstGeom>
            <a:ln w="25400" cmpd="sng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ctor: Elbow 248">
              <a:extLst>
                <a:ext uri="{FF2B5EF4-FFF2-40B4-BE49-F238E27FC236}">
                  <a16:creationId xmlns:a16="http://schemas.microsoft.com/office/drawing/2014/main" id="{B30A74C7-3D36-4D37-9FB3-709C2A5859F4}"/>
                </a:ext>
              </a:extLst>
            </p:cNvPr>
            <p:cNvCxnSpPr>
              <a:cxnSpLocks/>
              <a:endCxn id="62" idx="3"/>
            </p:cNvCxnSpPr>
            <p:nvPr/>
          </p:nvCxnSpPr>
          <p:spPr>
            <a:xfrm rot="5400000">
              <a:off x="18315616" y="10711202"/>
              <a:ext cx="2978117" cy="284780"/>
            </a:xfrm>
            <a:prstGeom prst="bentConnector2">
              <a:avLst/>
            </a:prstGeom>
            <a:ln w="25400" cmpd="sng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Arrow Connector 253">
              <a:extLst>
                <a:ext uri="{FF2B5EF4-FFF2-40B4-BE49-F238E27FC236}">
                  <a16:creationId xmlns:a16="http://schemas.microsoft.com/office/drawing/2014/main" id="{235ED85E-8C4E-4BB6-9BA7-28737162AFB6}"/>
                </a:ext>
              </a:extLst>
            </p:cNvPr>
            <p:cNvCxnSpPr>
              <a:cxnSpLocks/>
            </p:cNvCxnSpPr>
            <p:nvPr/>
          </p:nvCxnSpPr>
          <p:spPr>
            <a:xfrm>
              <a:off x="-626808" y="13701631"/>
              <a:ext cx="677417" cy="0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Arrow Connector 255">
              <a:extLst>
                <a:ext uri="{FF2B5EF4-FFF2-40B4-BE49-F238E27FC236}">
                  <a16:creationId xmlns:a16="http://schemas.microsoft.com/office/drawing/2014/main" id="{6709935B-30C7-4F56-80B5-B7E0F0DFC0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638972" y="14196986"/>
              <a:ext cx="689581" cy="0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Arrow Connector 262">
              <a:extLst>
                <a:ext uri="{FF2B5EF4-FFF2-40B4-BE49-F238E27FC236}">
                  <a16:creationId xmlns:a16="http://schemas.microsoft.com/office/drawing/2014/main" id="{EFA8C79E-9F57-4671-A57C-C1575627DA62}"/>
                </a:ext>
              </a:extLst>
            </p:cNvPr>
            <p:cNvCxnSpPr>
              <a:cxnSpLocks/>
              <a:stCxn id="21" idx="1"/>
              <a:endCxn id="15" idx="3"/>
            </p:cNvCxnSpPr>
            <p:nvPr/>
          </p:nvCxnSpPr>
          <p:spPr>
            <a:xfrm flipH="1">
              <a:off x="2592264" y="8915906"/>
              <a:ext cx="1123428" cy="0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Arrow Connector 265">
              <a:extLst>
                <a:ext uri="{FF2B5EF4-FFF2-40B4-BE49-F238E27FC236}">
                  <a16:creationId xmlns:a16="http://schemas.microsoft.com/office/drawing/2014/main" id="{F4A08788-C03F-457B-8178-8837E4E4CD33}"/>
                </a:ext>
              </a:extLst>
            </p:cNvPr>
            <p:cNvCxnSpPr>
              <a:cxnSpLocks/>
              <a:stCxn id="22" idx="1"/>
              <a:endCxn id="21" idx="3"/>
            </p:cNvCxnSpPr>
            <p:nvPr/>
          </p:nvCxnSpPr>
          <p:spPr>
            <a:xfrm flipH="1">
              <a:off x="6946928" y="8915908"/>
              <a:ext cx="1129444" cy="0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>
              <a:extLst>
                <a:ext uri="{FF2B5EF4-FFF2-40B4-BE49-F238E27FC236}">
                  <a16:creationId xmlns:a16="http://schemas.microsoft.com/office/drawing/2014/main" id="{10DC1305-A596-40CA-8F21-AF00B64D60F9}"/>
                </a:ext>
              </a:extLst>
            </p:cNvPr>
            <p:cNvCxnSpPr>
              <a:cxnSpLocks/>
              <a:stCxn id="23" idx="1"/>
              <a:endCxn id="22" idx="3"/>
            </p:cNvCxnSpPr>
            <p:nvPr/>
          </p:nvCxnSpPr>
          <p:spPr>
            <a:xfrm flipH="1">
              <a:off x="11307611" y="8915908"/>
              <a:ext cx="1117414" cy="0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271">
              <a:extLst>
                <a:ext uri="{FF2B5EF4-FFF2-40B4-BE49-F238E27FC236}">
                  <a16:creationId xmlns:a16="http://schemas.microsoft.com/office/drawing/2014/main" id="{5C35B60E-B812-400C-AD70-FC6330400DC8}"/>
                </a:ext>
              </a:extLst>
            </p:cNvPr>
            <p:cNvCxnSpPr>
              <a:cxnSpLocks/>
              <a:stCxn id="24" idx="1"/>
              <a:endCxn id="23" idx="3"/>
            </p:cNvCxnSpPr>
            <p:nvPr/>
          </p:nvCxnSpPr>
          <p:spPr>
            <a:xfrm flipH="1">
              <a:off x="15656254" y="8915906"/>
              <a:ext cx="1123428" cy="0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>
              <a:extLst>
                <a:ext uri="{FF2B5EF4-FFF2-40B4-BE49-F238E27FC236}">
                  <a16:creationId xmlns:a16="http://schemas.microsoft.com/office/drawing/2014/main" id="{40685C06-F240-4A8E-BF3F-5AA9E0B2B193}"/>
                </a:ext>
              </a:extLst>
            </p:cNvPr>
            <p:cNvCxnSpPr>
              <a:cxnSpLocks/>
            </p:cNvCxnSpPr>
            <p:nvPr/>
          </p:nvCxnSpPr>
          <p:spPr>
            <a:xfrm>
              <a:off x="2418875" y="13709273"/>
              <a:ext cx="583617" cy="0"/>
            </a:xfrm>
            <a:prstGeom prst="straightConnector1">
              <a:avLst/>
            </a:prstGeom>
            <a:ln w="25400" cmpd="sng">
              <a:solidFill>
                <a:schemeClr val="accent5">
                  <a:lumMod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64DDC27F-DC55-4D22-8854-37EFD0E47E76}"/>
                </a:ext>
              </a:extLst>
            </p:cNvPr>
            <p:cNvSpPr txBox="1"/>
            <p:nvPr/>
          </p:nvSpPr>
          <p:spPr>
            <a:xfrm>
              <a:off x="144369" y="13565724"/>
              <a:ext cx="1471878" cy="4441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QUAN HỆ CHỈ ĐẠO</a:t>
              </a:r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B0095D51-234A-45E6-BC60-69C6C5666F42}"/>
                </a:ext>
              </a:extLst>
            </p:cNvPr>
            <p:cNvSpPr txBox="1"/>
            <p:nvPr/>
          </p:nvSpPr>
          <p:spPr>
            <a:xfrm>
              <a:off x="144369" y="14055840"/>
              <a:ext cx="1576072" cy="4441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QUAN HỆ PHỐI HỢP</a:t>
              </a:r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7BFCAE4B-F255-4F24-A016-688A6C6E00A7}"/>
                </a:ext>
              </a:extLst>
            </p:cNvPr>
            <p:cNvSpPr txBox="1"/>
            <p:nvPr/>
          </p:nvSpPr>
          <p:spPr>
            <a:xfrm>
              <a:off x="3098905" y="13558545"/>
              <a:ext cx="968535" cy="4441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KIỂM SOÁT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3126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14999</TotalTime>
  <Words>267</Words>
  <Application>Microsoft Office PowerPoint</Application>
  <PresentationFormat>Custom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Phuc Hoang. Nguyen</dc:creator>
  <cp:lastModifiedBy>Phuc Nguyen</cp:lastModifiedBy>
  <cp:revision>126</cp:revision>
  <dcterms:created xsi:type="dcterms:W3CDTF">2020-07-06T04:09:52Z</dcterms:created>
  <dcterms:modified xsi:type="dcterms:W3CDTF">2022-05-30T04:07:14Z</dcterms:modified>
</cp:coreProperties>
</file>