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4B52-C555-44B1-AA69-8B78781D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F2FD1-CC8D-40D3-BC27-667252F9A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E8C3-6B70-461E-B728-0739938A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1C8B-5B40-45D5-9AB0-7B16D758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C4B2-99E2-4B87-95CB-235BA07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CC76-D360-4752-AD52-8534F0CA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31361-6C07-4BBE-B0CD-F67C291E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FBA4-678C-4EEB-AB8F-2D770819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F686-44AC-4A92-85FB-8F90B105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0367-34E7-4CEE-A12D-264DA644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69AEC-7CD0-446D-A96E-A1CB79E2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BB45-53C4-4FB0-8B36-2B85C640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24AF-3254-40C1-A72B-40BCE116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322B-ADB9-482C-8499-C4456A5C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CBF6-5A7C-4926-999F-CF056DC5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619-9F3A-4248-879B-B744C520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AEBE-2162-417A-9651-C974D66D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A5AC-7805-4C27-A076-6995B9C7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C575-35D2-4BD6-94F3-56167857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47E0-2197-4538-B26D-A612E9C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8809-A698-4550-A7A2-20272FAB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34F30-090A-4B8A-9352-B514414F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F7B7-E735-4495-9C1A-980A7A38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A5D8-238C-454E-A08D-2E70241C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A976-776E-47F6-AA6D-59B38EC6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A788-39F4-4AB3-B875-620775FA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3044-653B-4BDA-9AB6-714B51FBA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CF9A-A763-4D2F-A257-70C38473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4769-E400-42D1-8730-BAECBBFF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37BCC-0CBF-4E60-9C7C-43B63498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B8B4-982A-4A8B-A367-21AF999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1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FD07-C8F2-435D-AE47-74FA3882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F219-59ED-417E-AF50-799F8605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4400-A03D-4E6A-BAD7-66F5124F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8FD65-4D7B-4777-9256-BC12639D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921D-8400-468F-A31B-5200D1494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05D1-82E8-4101-BD87-9A10B7AF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E21FD-494D-4856-BFAE-4FB0E56F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F17A7-80CC-451B-AF28-F8732A8E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D356-F791-46A2-BF8A-9C0B3488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12D3D-4CFC-40CD-B4A6-46C9F274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98CBF-A22B-4447-9EDA-D21DAF7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54E8-79C0-4C18-A97A-1B627753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415E8-AA8B-4C10-9B71-47D19FA0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437BC-0432-4381-9F0B-EE44457A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8A8BE-D2EF-442D-A7A7-C55147F7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01C8-A9CC-4961-843B-2AC87727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5387-39F6-41D8-A832-43893FBC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2D6BF-4C21-438A-899C-EEF8BBAB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1245F-DD8D-4898-AF7E-84DBA153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1FEE9-DFBA-419A-95BB-BCFCCEF6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1EF6F-D239-4B39-941F-915DE65E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FDBA-8270-41C5-80A2-54C68B22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53EF8-5437-4143-9CB0-606C160E8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7A6F7-D200-4B2C-8642-430CDEDD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CBCC3-10C1-45F6-99B1-4A3436DB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0203C-3E27-40D0-B2F2-E76A019D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0E29-5BCF-4013-854C-CCE4654E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D4D1-42A1-471F-B936-7D25878C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9034-3682-454B-B23D-AFA6FE0E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B817-7C32-4D4D-8947-9F9376A6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796A-472C-4CBF-A55B-2DD59C1238A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7045-4F07-4D4C-AFA8-7730BE15D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D6AD-B0F6-486E-A71C-038D2418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C899-DE43-41C9-BE9C-B5233A7A3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3E65A-66BF-4784-922D-9E0B4420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40" y="1240459"/>
            <a:ext cx="657225" cy="485775"/>
          </a:xfrm>
          <a:prstGeom prst="rect">
            <a:avLst/>
          </a:prstGeom>
        </p:spPr>
      </p:pic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39DD2B69-32B1-4B2A-8CC7-438A6A693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093" y="1694521"/>
            <a:ext cx="680321" cy="680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36C88C0-9EC5-48A8-9D0D-320A25DD5D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204" y="644197"/>
            <a:ext cx="767592" cy="767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97E57-ACB9-4982-8880-289E5BD2948D}"/>
              </a:ext>
            </a:extLst>
          </p:cNvPr>
          <p:cNvSpPr txBox="1"/>
          <p:nvPr/>
        </p:nvSpPr>
        <p:spPr>
          <a:xfrm>
            <a:off x="5560372" y="1528073"/>
            <a:ext cx="107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LSTM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9B3A0-2F72-493E-BB0F-829FA42832A2}"/>
              </a:ext>
            </a:extLst>
          </p:cNvPr>
          <p:cNvSpPr txBox="1"/>
          <p:nvPr/>
        </p:nvSpPr>
        <p:spPr>
          <a:xfrm>
            <a:off x="5517073" y="1805072"/>
            <a:ext cx="115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Bi-directional LSTM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E6030-1A2B-4D67-8404-1670B360DC5A}"/>
              </a:ext>
            </a:extLst>
          </p:cNvPr>
          <p:cNvSpPr txBox="1"/>
          <p:nvPr/>
        </p:nvSpPr>
        <p:spPr>
          <a:xfrm>
            <a:off x="5603671" y="2295589"/>
            <a:ext cx="984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GRU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ED62C-33D1-41F0-B26F-07C019F00F73}"/>
              </a:ext>
            </a:extLst>
          </p:cNvPr>
          <p:cNvSpPr txBox="1"/>
          <p:nvPr/>
        </p:nvSpPr>
        <p:spPr>
          <a:xfrm>
            <a:off x="7618088" y="2579563"/>
            <a:ext cx="14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Models optimizing</a:t>
            </a:r>
          </a:p>
          <a:p>
            <a:pPr algn="ctr"/>
            <a:r>
              <a:rPr lang="en-US" sz="1200" dirty="0"/>
              <a:t>with Keras tuning using validation 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CDB98-9AE8-4251-9519-0B3885A25096}"/>
              </a:ext>
            </a:extLst>
          </p:cNvPr>
          <p:cNvSpPr/>
          <p:nvPr/>
        </p:nvSpPr>
        <p:spPr>
          <a:xfrm>
            <a:off x="5517073" y="1521895"/>
            <a:ext cx="1166244" cy="2831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587D1B-E26E-4B9F-A79B-DDE8F7D57FCA}"/>
              </a:ext>
            </a:extLst>
          </p:cNvPr>
          <p:cNvSpPr/>
          <p:nvPr/>
        </p:nvSpPr>
        <p:spPr>
          <a:xfrm>
            <a:off x="7598492" y="1294391"/>
            <a:ext cx="1412233" cy="12724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82503-B418-4810-90FA-258A61A84937}"/>
              </a:ext>
            </a:extLst>
          </p:cNvPr>
          <p:cNvSpPr txBox="1"/>
          <p:nvPr/>
        </p:nvSpPr>
        <p:spPr>
          <a:xfrm>
            <a:off x="7612153" y="5069608"/>
            <a:ext cx="144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evaluation using test set</a:t>
            </a:r>
          </a:p>
        </p:txBody>
      </p:sp>
      <p:pic>
        <p:nvPicPr>
          <p:cNvPr id="32" name="Graphic 31" descr="Bullseye">
            <a:extLst>
              <a:ext uri="{FF2B5EF4-FFF2-40B4-BE49-F238E27FC236}">
                <a16:creationId xmlns:a16="http://schemas.microsoft.com/office/drawing/2014/main" id="{8BF1EEB7-55AF-48D5-9C8D-8C873D2ED7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3489" y="1431571"/>
            <a:ext cx="1135282" cy="1135282"/>
          </a:xfrm>
          <a:prstGeom prst="rect">
            <a:avLst/>
          </a:prstGeom>
        </p:spPr>
      </p:pic>
      <p:pic>
        <p:nvPicPr>
          <p:cNvPr id="34" name="Graphic 33" descr="Checklist RTL">
            <a:extLst>
              <a:ext uri="{FF2B5EF4-FFF2-40B4-BE49-F238E27FC236}">
                <a16:creationId xmlns:a16="http://schemas.microsoft.com/office/drawing/2014/main" id="{9A7113FC-42C1-414A-A708-EFD73D0B95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6286" y="4069139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54D198-69FC-4BFB-8D53-C3A94E3AC9A9}"/>
              </a:ext>
            </a:extLst>
          </p:cNvPr>
          <p:cNvSpPr txBox="1"/>
          <p:nvPr/>
        </p:nvSpPr>
        <p:spPr>
          <a:xfrm>
            <a:off x="111777" y="2243721"/>
            <a:ext cx="115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DDBA8-E3BA-4E86-98EE-DA1D6F4DB962}"/>
              </a:ext>
            </a:extLst>
          </p:cNvPr>
          <p:cNvSpPr/>
          <p:nvPr/>
        </p:nvSpPr>
        <p:spPr>
          <a:xfrm>
            <a:off x="5305716" y="534091"/>
            <a:ext cx="1580568" cy="21896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33FB8-C785-4E82-A4C9-B2D2D874A5A6}"/>
              </a:ext>
            </a:extLst>
          </p:cNvPr>
          <p:cNvSpPr txBox="1"/>
          <p:nvPr/>
        </p:nvSpPr>
        <p:spPr>
          <a:xfrm>
            <a:off x="5305716" y="2732550"/>
            <a:ext cx="158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Based model training</a:t>
            </a:r>
          </a:p>
          <a:p>
            <a:pPr algn="ctr"/>
            <a:r>
              <a:rPr lang="en-US" sz="1200" dirty="0"/>
              <a:t>with train set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5A5FFF-0058-41E6-B1E0-9C1DCDE7CBF4}"/>
              </a:ext>
            </a:extLst>
          </p:cNvPr>
          <p:cNvSpPr/>
          <p:nvPr/>
        </p:nvSpPr>
        <p:spPr>
          <a:xfrm>
            <a:off x="5517073" y="1813836"/>
            <a:ext cx="1166244" cy="45290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0523BF-B21C-4DF6-B71B-A46D0351A996}"/>
              </a:ext>
            </a:extLst>
          </p:cNvPr>
          <p:cNvSpPr/>
          <p:nvPr/>
        </p:nvSpPr>
        <p:spPr>
          <a:xfrm>
            <a:off x="5517073" y="2275502"/>
            <a:ext cx="1166244" cy="3329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73054C-6D82-4156-AE83-D1BECF45C2F1}"/>
              </a:ext>
            </a:extLst>
          </p:cNvPr>
          <p:cNvSpPr/>
          <p:nvPr/>
        </p:nvSpPr>
        <p:spPr>
          <a:xfrm>
            <a:off x="1519948" y="713007"/>
            <a:ext cx="749831" cy="16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F60333-3CB7-45E1-8CBE-DD9D54102FAF}"/>
              </a:ext>
            </a:extLst>
          </p:cNvPr>
          <p:cNvSpPr/>
          <p:nvPr/>
        </p:nvSpPr>
        <p:spPr>
          <a:xfrm>
            <a:off x="1519948" y="2413910"/>
            <a:ext cx="749831" cy="423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69A2B7-A5DF-4C57-9DE9-21FE4240D129}"/>
              </a:ext>
            </a:extLst>
          </p:cNvPr>
          <p:cNvSpPr/>
          <p:nvPr/>
        </p:nvSpPr>
        <p:spPr>
          <a:xfrm>
            <a:off x="1519948" y="2902729"/>
            <a:ext cx="749831" cy="423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7238C6D-E53A-40AF-B5E8-C97B5523C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204" y="3582954"/>
            <a:ext cx="767592" cy="76759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EA60CD2-4D3F-425D-BE11-3CE2794CA8BC}"/>
              </a:ext>
            </a:extLst>
          </p:cNvPr>
          <p:cNvSpPr txBox="1"/>
          <p:nvPr/>
        </p:nvSpPr>
        <p:spPr>
          <a:xfrm>
            <a:off x="5560372" y="4466830"/>
            <a:ext cx="107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LSTM models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D3BDAF-347F-498D-9BAA-65E9D50AA929}"/>
              </a:ext>
            </a:extLst>
          </p:cNvPr>
          <p:cNvSpPr txBox="1"/>
          <p:nvPr/>
        </p:nvSpPr>
        <p:spPr>
          <a:xfrm>
            <a:off x="5517073" y="4743829"/>
            <a:ext cx="115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Bi-directional LSTM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CB71C7-61E1-479E-8102-41F74222CAC2}"/>
              </a:ext>
            </a:extLst>
          </p:cNvPr>
          <p:cNvSpPr txBox="1"/>
          <p:nvPr/>
        </p:nvSpPr>
        <p:spPr>
          <a:xfrm>
            <a:off x="5603671" y="5234346"/>
            <a:ext cx="984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GRU model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938DDD-9E7E-46F2-9F7C-F511E0AC6211}"/>
              </a:ext>
            </a:extLst>
          </p:cNvPr>
          <p:cNvSpPr/>
          <p:nvPr/>
        </p:nvSpPr>
        <p:spPr>
          <a:xfrm>
            <a:off x="5517073" y="4460652"/>
            <a:ext cx="1166244" cy="2831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D104FA-2554-481C-AD77-AF8B92AA1773}"/>
              </a:ext>
            </a:extLst>
          </p:cNvPr>
          <p:cNvSpPr/>
          <p:nvPr/>
        </p:nvSpPr>
        <p:spPr>
          <a:xfrm>
            <a:off x="5305716" y="3472848"/>
            <a:ext cx="1580568" cy="21468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AA1D62-EEA0-4E67-B8D1-A57B23BB5FD5}"/>
              </a:ext>
            </a:extLst>
          </p:cNvPr>
          <p:cNvSpPr txBox="1"/>
          <p:nvPr/>
        </p:nvSpPr>
        <p:spPr>
          <a:xfrm>
            <a:off x="5255809" y="5639742"/>
            <a:ext cx="168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Tunned models training with both train and validation set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D75552-97E0-4D5C-8655-B525B3A22DD4}"/>
              </a:ext>
            </a:extLst>
          </p:cNvPr>
          <p:cNvSpPr/>
          <p:nvPr/>
        </p:nvSpPr>
        <p:spPr>
          <a:xfrm>
            <a:off x="5517073" y="4752593"/>
            <a:ext cx="1166244" cy="45290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5AE88-6E96-4226-8DC8-B8847D63D269}"/>
              </a:ext>
            </a:extLst>
          </p:cNvPr>
          <p:cNvSpPr/>
          <p:nvPr/>
        </p:nvSpPr>
        <p:spPr>
          <a:xfrm>
            <a:off x="5517073" y="5214259"/>
            <a:ext cx="1166244" cy="3329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AFFB1C-8A7D-4E5B-873F-841F8DEE6ACA}"/>
              </a:ext>
            </a:extLst>
          </p:cNvPr>
          <p:cNvSpPr/>
          <p:nvPr/>
        </p:nvSpPr>
        <p:spPr>
          <a:xfrm>
            <a:off x="3181816" y="1459071"/>
            <a:ext cx="1166244" cy="37674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Single input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15 timesteps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1BFB006-8196-4F5A-B29B-2C6D92946CC1}"/>
              </a:ext>
            </a:extLst>
          </p:cNvPr>
          <p:cNvSpPr/>
          <p:nvPr/>
        </p:nvSpPr>
        <p:spPr>
          <a:xfrm>
            <a:off x="3181816" y="2195845"/>
            <a:ext cx="1166244" cy="37674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Multiple input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15 timesteps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D54CEB6-284A-4288-8333-C352F777FBAD}"/>
              </a:ext>
            </a:extLst>
          </p:cNvPr>
          <p:cNvCxnSpPr>
            <a:endCxn id="75" idx="1"/>
          </p:cNvCxnSpPr>
          <p:nvPr/>
        </p:nvCxnSpPr>
        <p:spPr>
          <a:xfrm flipV="1">
            <a:off x="2394776" y="1647443"/>
            <a:ext cx="787040" cy="351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2A51E3-CF34-4FE1-9C0C-F0F2FC0E243C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2394776" y="1999212"/>
            <a:ext cx="787040" cy="385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uble Bracket 78">
            <a:extLst>
              <a:ext uri="{FF2B5EF4-FFF2-40B4-BE49-F238E27FC236}">
                <a16:creationId xmlns:a16="http://schemas.microsoft.com/office/drawing/2014/main" id="{39452FFA-1A78-4D37-80DA-09ED27C1400A}"/>
              </a:ext>
            </a:extLst>
          </p:cNvPr>
          <p:cNvSpPr/>
          <p:nvPr/>
        </p:nvSpPr>
        <p:spPr>
          <a:xfrm>
            <a:off x="1411550" y="644197"/>
            <a:ext cx="983226" cy="278480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DFBE91-688C-4DDA-8FA5-3AD5A31E9066}"/>
              </a:ext>
            </a:extLst>
          </p:cNvPr>
          <p:cNvCxnSpPr>
            <a:stCxn id="7" idx="3"/>
            <a:endCxn id="79" idx="1"/>
          </p:cNvCxnSpPr>
          <p:nvPr/>
        </p:nvCxnSpPr>
        <p:spPr>
          <a:xfrm>
            <a:off x="1042414" y="2034682"/>
            <a:ext cx="369136" cy="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5466F6C-A9D0-4518-9F40-5C249989738E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3922779" y="3163315"/>
            <a:ext cx="2171408" cy="594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06A0FCC-7130-4803-A1A5-34084AEE3912}"/>
              </a:ext>
            </a:extLst>
          </p:cNvPr>
          <p:cNvCxnSpPr>
            <a:stCxn id="75" idx="3"/>
          </p:cNvCxnSpPr>
          <p:nvPr/>
        </p:nvCxnSpPr>
        <p:spPr>
          <a:xfrm flipV="1">
            <a:off x="4348060" y="1647442"/>
            <a:ext cx="952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3DE806-3DA8-4CC5-8DC0-B9B0E9C5A73C}"/>
              </a:ext>
            </a:extLst>
          </p:cNvPr>
          <p:cNvCxnSpPr/>
          <p:nvPr/>
        </p:nvCxnSpPr>
        <p:spPr>
          <a:xfrm flipV="1">
            <a:off x="4334056" y="2382220"/>
            <a:ext cx="952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6CA5446-330E-4CD8-927A-C62846D39251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3559322" y="2799858"/>
            <a:ext cx="2898812" cy="593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BA0C20D0-7E44-4909-8483-E16D01C5AEB5}"/>
              </a:ext>
            </a:extLst>
          </p:cNvPr>
          <p:cNvSpPr/>
          <p:nvPr/>
        </p:nvSpPr>
        <p:spPr>
          <a:xfrm>
            <a:off x="7626967" y="4063460"/>
            <a:ext cx="1412233" cy="9698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1722A78-7F5D-4E15-91AF-D987337BA7D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94673" y="1930622"/>
            <a:ext cx="703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D837663-35D3-4070-B492-88F49A60982A}"/>
              </a:ext>
            </a:extLst>
          </p:cNvPr>
          <p:cNvCxnSpPr>
            <a:cxnSpLocks/>
            <a:stCxn id="22" idx="3"/>
            <a:endCxn id="71" idx="0"/>
          </p:cNvCxnSpPr>
          <p:nvPr/>
        </p:nvCxnSpPr>
        <p:spPr>
          <a:xfrm flipH="1">
            <a:off x="6096000" y="1930622"/>
            <a:ext cx="2914725" cy="1542226"/>
          </a:xfrm>
          <a:prstGeom prst="bentConnector4">
            <a:avLst>
              <a:gd name="adj1" fmla="val -7843"/>
              <a:gd name="adj2" fmla="val 89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41412FA-B81E-4356-9DF6-F19398E54BC9}"/>
              </a:ext>
            </a:extLst>
          </p:cNvPr>
          <p:cNvCxnSpPr>
            <a:cxnSpLocks/>
            <a:stCxn id="71" idx="3"/>
            <a:endCxn id="93" idx="1"/>
          </p:cNvCxnSpPr>
          <p:nvPr/>
        </p:nvCxnSpPr>
        <p:spPr>
          <a:xfrm>
            <a:off x="6886284" y="4546252"/>
            <a:ext cx="740683" cy="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C3E35D-3321-473A-8713-A890B66EB3FE}"/>
              </a:ext>
            </a:extLst>
          </p:cNvPr>
          <p:cNvSpPr/>
          <p:nvPr/>
        </p:nvSpPr>
        <p:spPr>
          <a:xfrm>
            <a:off x="9614517" y="3776157"/>
            <a:ext cx="1412233" cy="4020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dirty="0">
                <a:solidFill>
                  <a:srgbClr val="202124"/>
                </a:solidFill>
                <a:effectLst/>
                <a:latin typeface="Roboto"/>
              </a:rPr>
              <a:t>Single-day prediction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3D4B172-73B6-4991-8FFA-E1BA5827DB6A}"/>
              </a:ext>
            </a:extLst>
          </p:cNvPr>
          <p:cNvSpPr/>
          <p:nvPr/>
        </p:nvSpPr>
        <p:spPr>
          <a:xfrm>
            <a:off x="9633240" y="4667214"/>
            <a:ext cx="1393510" cy="4020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dirty="0">
                <a:solidFill>
                  <a:srgbClr val="202124"/>
                </a:solidFill>
                <a:effectLst/>
                <a:latin typeface="Roboto"/>
              </a:rPr>
              <a:t>Autoregressive </a:t>
            </a:r>
          </a:p>
          <a:p>
            <a:pPr algn="ctr"/>
            <a:r>
              <a:rPr lang="en-US" sz="1000" b="0" i="0" dirty="0">
                <a:solidFill>
                  <a:srgbClr val="202124"/>
                </a:solidFill>
                <a:effectLst/>
                <a:latin typeface="Roboto"/>
              </a:rPr>
              <a:t>7-day prediction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309B362-407D-4AE8-B8F2-226E31398A66}"/>
              </a:ext>
            </a:extLst>
          </p:cNvPr>
          <p:cNvCxnSpPr>
            <a:cxnSpLocks/>
            <a:stCxn id="93" idx="3"/>
            <a:endCxn id="106" idx="1"/>
          </p:cNvCxnSpPr>
          <p:nvPr/>
        </p:nvCxnSpPr>
        <p:spPr>
          <a:xfrm flipV="1">
            <a:off x="9039200" y="3977181"/>
            <a:ext cx="575317" cy="57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193AE41-7C2A-4335-BDA8-AA5D67CC13B6}"/>
              </a:ext>
            </a:extLst>
          </p:cNvPr>
          <p:cNvCxnSpPr>
            <a:cxnSpLocks/>
            <a:stCxn id="93" idx="3"/>
            <a:endCxn id="107" idx="1"/>
          </p:cNvCxnSpPr>
          <p:nvPr/>
        </p:nvCxnSpPr>
        <p:spPr>
          <a:xfrm>
            <a:off x="9039200" y="4548376"/>
            <a:ext cx="594040" cy="319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6468132-D6C3-4CA2-80BA-623D576B30C1}"/>
              </a:ext>
            </a:extLst>
          </p:cNvPr>
          <p:cNvSpPr txBox="1"/>
          <p:nvPr/>
        </p:nvSpPr>
        <p:spPr>
          <a:xfrm>
            <a:off x="9566733" y="4163127"/>
            <a:ext cx="14469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02124"/>
                </a:solidFill>
                <a:effectLst/>
                <a:latin typeface="Roboto"/>
              </a:rPr>
              <a:t>Make the predictions all at once.</a:t>
            </a:r>
            <a:endParaRPr lang="en-US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BB3ED2-752B-4F63-B744-1DEB12891354}"/>
              </a:ext>
            </a:extLst>
          </p:cNvPr>
          <p:cNvSpPr txBox="1"/>
          <p:nvPr/>
        </p:nvSpPr>
        <p:spPr>
          <a:xfrm>
            <a:off x="9566733" y="5065657"/>
            <a:ext cx="15805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02124"/>
                </a:solidFill>
                <a:effectLst/>
                <a:latin typeface="Roboto"/>
              </a:rPr>
              <a:t>Make one prediction at a time and feed the output back to the model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99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 Phuc</dc:creator>
  <cp:lastModifiedBy>Nguyen Huy Phuc</cp:lastModifiedBy>
  <cp:revision>18</cp:revision>
  <dcterms:created xsi:type="dcterms:W3CDTF">2021-04-03T08:46:05Z</dcterms:created>
  <dcterms:modified xsi:type="dcterms:W3CDTF">2021-04-04T22:31:16Z</dcterms:modified>
</cp:coreProperties>
</file>