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>
        <p:scale>
          <a:sx n="66" d="100"/>
          <a:sy n="66" d="100"/>
        </p:scale>
        <p:origin x="100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9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331D-D4B3-4C06-B236-25CA15A32DE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2331D-D4B3-4C06-B236-25CA15A32DE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D601-A0F0-4266-BBE3-C1168C7C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9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795C36-A6C7-46E2-8735-4408A32FABD0}"/>
              </a:ext>
            </a:extLst>
          </p:cNvPr>
          <p:cNvSpPr/>
          <p:nvPr/>
        </p:nvSpPr>
        <p:spPr>
          <a:xfrm>
            <a:off x="145143" y="130629"/>
            <a:ext cx="17997714" cy="186962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11760-5A56-4A35-B307-D803354D9E44}"/>
              </a:ext>
            </a:extLst>
          </p:cNvPr>
          <p:cNvSpPr/>
          <p:nvPr/>
        </p:nvSpPr>
        <p:spPr>
          <a:xfrm>
            <a:off x="145143" y="2136319"/>
            <a:ext cx="5921828" cy="11449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A81AD0-BF01-4DDB-A707-6D5D97CE7994}"/>
              </a:ext>
            </a:extLst>
          </p:cNvPr>
          <p:cNvSpPr/>
          <p:nvPr/>
        </p:nvSpPr>
        <p:spPr>
          <a:xfrm>
            <a:off x="6267450" y="2136319"/>
            <a:ext cx="5921828" cy="11449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860AE9-DD17-4E87-AC9A-3034345F4738}"/>
              </a:ext>
            </a:extLst>
          </p:cNvPr>
          <p:cNvSpPr/>
          <p:nvPr/>
        </p:nvSpPr>
        <p:spPr>
          <a:xfrm>
            <a:off x="12389129" y="2136319"/>
            <a:ext cx="5753100" cy="11449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28164-67C6-48DA-A51F-C4E4F5F1026A}"/>
              </a:ext>
            </a:extLst>
          </p:cNvPr>
          <p:cNvSpPr txBox="1"/>
          <p:nvPr/>
        </p:nvSpPr>
        <p:spPr>
          <a:xfrm>
            <a:off x="431056" y="530740"/>
            <a:ext cx="11456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ELEMENTS AFFECTING THE SALARY OF THE SEXIEST ROLE OF 21 CENTURY, DATA SCIENTIST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31139-7605-454B-8935-A417FF194F6A}"/>
              </a:ext>
            </a:extLst>
          </p:cNvPr>
          <p:cNvSpPr txBox="1"/>
          <p:nvPr/>
        </p:nvSpPr>
        <p:spPr>
          <a:xfrm>
            <a:off x="16038287" y="162602"/>
            <a:ext cx="2104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Group members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92FA4-3DE5-4835-9109-D83DD7882CD3}"/>
              </a:ext>
            </a:extLst>
          </p:cNvPr>
          <p:cNvSpPr txBox="1"/>
          <p:nvPr/>
        </p:nvSpPr>
        <p:spPr>
          <a:xfrm>
            <a:off x="145142" y="130630"/>
            <a:ext cx="648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MDSAA – Statistic for Data Science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D2EBE-732C-49AD-B501-DCA4D8C19815}"/>
              </a:ext>
            </a:extLst>
          </p:cNvPr>
          <p:cNvSpPr txBox="1"/>
          <p:nvPr/>
        </p:nvSpPr>
        <p:spPr>
          <a:xfrm>
            <a:off x="16038287" y="594685"/>
            <a:ext cx="2104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M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M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M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28F4D-FFBE-4542-AFFA-D03E7261E84D}"/>
              </a:ext>
            </a:extLst>
          </p:cNvPr>
          <p:cNvSpPr/>
          <p:nvPr/>
        </p:nvSpPr>
        <p:spPr>
          <a:xfrm>
            <a:off x="6467301" y="2287896"/>
            <a:ext cx="5536277" cy="771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is the impact of education major on salary</a:t>
            </a:r>
          </a:p>
          <a:p>
            <a:pPr algn="ctr"/>
            <a:r>
              <a:rPr lang="en-US" dirty="0"/>
              <a:t>Martha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3B3194-7DDE-4930-96ED-692680D887E4}"/>
              </a:ext>
            </a:extLst>
          </p:cNvPr>
          <p:cNvSpPr/>
          <p:nvPr/>
        </p:nvSpPr>
        <p:spPr>
          <a:xfrm>
            <a:off x="12498168" y="7038139"/>
            <a:ext cx="5536277" cy="771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is the impact of programming language on salary</a:t>
            </a:r>
          </a:p>
          <a:p>
            <a:pPr algn="ctr"/>
            <a:r>
              <a:rPr lang="en-US" dirty="0" err="1"/>
              <a:t>Mayu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DB90B-13C0-4AE9-B95E-E32B3F3470AB}"/>
              </a:ext>
            </a:extLst>
          </p:cNvPr>
          <p:cNvSpPr/>
          <p:nvPr/>
        </p:nvSpPr>
        <p:spPr>
          <a:xfrm>
            <a:off x="6467301" y="6410079"/>
            <a:ext cx="5536277" cy="771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is the impact of Year of Experience on salary</a:t>
            </a:r>
          </a:p>
          <a:p>
            <a:pPr algn="ctr"/>
            <a:r>
              <a:rPr lang="en-US" dirty="0"/>
              <a:t>Natalia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FEE57-B81C-4C83-BE75-10EEED51F5C2}"/>
              </a:ext>
            </a:extLst>
          </p:cNvPr>
          <p:cNvSpPr/>
          <p:nvPr/>
        </p:nvSpPr>
        <p:spPr>
          <a:xfrm>
            <a:off x="12498169" y="2287896"/>
            <a:ext cx="5536277" cy="771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How different job titles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 impacted salary?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28704-7786-413D-8FC6-9BFD616D238B}"/>
              </a:ext>
            </a:extLst>
          </p:cNvPr>
          <p:cNvSpPr/>
          <p:nvPr/>
        </p:nvSpPr>
        <p:spPr>
          <a:xfrm>
            <a:off x="6467302" y="3210661"/>
            <a:ext cx="5536276" cy="30405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dirty="0"/>
              <a:t>Make a regression model on Salary ~ education</a:t>
            </a:r>
          </a:p>
          <a:p>
            <a:r>
              <a:rPr lang="en-US" dirty="0"/>
              <a:t>=&gt; Test statistical significant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Visualize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Bar plot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Box plot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…. Try to be creative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B1E448-367C-4141-BCC8-20126C9B64F4}"/>
              </a:ext>
            </a:extLst>
          </p:cNvPr>
          <p:cNvSpPr/>
          <p:nvPr/>
        </p:nvSpPr>
        <p:spPr>
          <a:xfrm>
            <a:off x="159922" y="2136318"/>
            <a:ext cx="5921828" cy="11449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AADC1B-1DBC-400B-A0DF-2B72FC057078}"/>
              </a:ext>
            </a:extLst>
          </p:cNvPr>
          <p:cNvSpPr/>
          <p:nvPr/>
        </p:nvSpPr>
        <p:spPr>
          <a:xfrm>
            <a:off x="12498169" y="3146201"/>
            <a:ext cx="5536276" cy="1120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sz="1200" b="1" dirty="0"/>
              <a:t>Comments</a:t>
            </a:r>
          </a:p>
        </p:txBody>
      </p:sp>
      <p:graphicFrame>
        <p:nvGraphicFramePr>
          <p:cNvPr id="3" name="Table 17">
            <a:extLst>
              <a:ext uri="{FF2B5EF4-FFF2-40B4-BE49-F238E27FC236}">
                <a16:creationId xmlns:a16="http://schemas.microsoft.com/office/drawing/2014/main" id="{FDA44774-2910-4954-ACB5-B3EA26CC4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58646"/>
              </p:ext>
            </p:extLst>
          </p:nvPr>
        </p:nvGraphicFramePr>
        <p:xfrm>
          <a:off x="16130588" y="3394508"/>
          <a:ext cx="1903856" cy="185449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53488">
                  <a:extLst>
                    <a:ext uri="{9D8B030D-6E8A-4147-A177-3AD203B41FA5}">
                      <a16:colId xmlns:a16="http://schemas.microsoft.com/office/drawing/2014/main" val="2148085622"/>
                    </a:ext>
                  </a:extLst>
                </a:gridCol>
                <a:gridCol w="495307">
                  <a:extLst>
                    <a:ext uri="{9D8B030D-6E8A-4147-A177-3AD203B41FA5}">
                      <a16:colId xmlns:a16="http://schemas.microsoft.com/office/drawing/2014/main" val="1937459058"/>
                    </a:ext>
                  </a:extLst>
                </a:gridCol>
                <a:gridCol w="455061">
                  <a:extLst>
                    <a:ext uri="{9D8B030D-6E8A-4147-A177-3AD203B41FA5}">
                      <a16:colId xmlns:a16="http://schemas.microsoft.com/office/drawing/2014/main" val="2854250010"/>
                    </a:ext>
                  </a:extLst>
                </a:gridCol>
              </a:tblGrid>
              <a:tr h="397321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~ Annual Salary (k$)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Coefficients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S.E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682729"/>
                  </a:ext>
                </a:extLst>
              </a:tr>
              <a:tr h="397321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Data Scientist /</a:t>
                      </a:r>
                    </a:p>
                    <a:p>
                      <a:r>
                        <a:rPr lang="en-US" sz="900" b="1" dirty="0">
                          <a:effectLst/>
                        </a:rPr>
                        <a:t>ML Specialist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</a:rPr>
                        <a:t>2.876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0.409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116471"/>
                  </a:ext>
                </a:extLst>
              </a:tr>
              <a:tr h="397321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Database Administrator 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</a:rPr>
                        <a:t>-3.092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0.475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995288"/>
                  </a:ext>
                </a:extLst>
              </a:tr>
              <a:tr h="397321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Data /Business</a:t>
                      </a:r>
                    </a:p>
                    <a:p>
                      <a:r>
                        <a:rPr lang="en-US" sz="900" b="1" dirty="0">
                          <a:effectLst/>
                        </a:rPr>
                        <a:t>Analyst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</a:rPr>
                        <a:t>-1.141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0.427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710467"/>
                  </a:ext>
                </a:extLst>
              </a:tr>
              <a:tr h="265214"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effectLst/>
                        </a:rPr>
                        <a:t>Data Engineer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effectLst/>
                        </a:rPr>
                        <a:t>4.061</a:t>
                      </a: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/>
                        <a:t>0.524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139240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203B5AB6-62B5-46D8-A400-C3A5A84F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23" y="9812539"/>
            <a:ext cx="5030266" cy="32051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2E9DE98-54A7-40BC-90D5-6AFAA88F138E}"/>
              </a:ext>
            </a:extLst>
          </p:cNvPr>
          <p:cNvSpPr/>
          <p:nvPr/>
        </p:nvSpPr>
        <p:spPr>
          <a:xfrm>
            <a:off x="337917" y="8743510"/>
            <a:ext cx="5536277" cy="7711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job in the world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EFC14917-7216-487D-ABBB-BED62F38C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167" y="5349552"/>
            <a:ext cx="5536276" cy="16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45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127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Huy Phuc</dc:creator>
  <cp:lastModifiedBy>Nguyen Huy Phuc</cp:lastModifiedBy>
  <cp:revision>30</cp:revision>
  <dcterms:created xsi:type="dcterms:W3CDTF">2021-01-21T12:10:28Z</dcterms:created>
  <dcterms:modified xsi:type="dcterms:W3CDTF">2021-01-25T01:36:44Z</dcterms:modified>
</cp:coreProperties>
</file>