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5"/>
    <p:restoredTop sz="94674"/>
  </p:normalViewPr>
  <p:slideViewPr>
    <p:cSldViewPr snapToGrid="0" snapToObjects="1">
      <p:cViewPr varScale="1">
        <p:scale>
          <a:sx n="122" d="100"/>
          <a:sy n="122" d="100"/>
        </p:scale>
        <p:origin x="2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F6205-0129-CD41-BA58-ED7272685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2353AC-6C4F-F24A-B626-F15E8220C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1B826-BDCB-0B43-AF7D-C82583858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2DA7-B27F-9249-82F2-C48333FA8468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9CDC0-B40B-074B-A402-243CDF04A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27FBA-57F9-664C-8F9B-385BEB41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F4F0-01A3-D749-9316-ADED7703F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01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75AA-AE8A-F54A-BC1A-A706E7DEB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427DE1-B778-844A-9645-821C53B33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D0C9E-61CB-974A-BB77-8444B24A3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2DA7-B27F-9249-82F2-C48333FA8468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6B45A-3BAE-6C41-A8C6-80BA4FE4B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7CA3B-18F4-3F48-9F2B-63A7CC397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F4F0-01A3-D749-9316-ADED7703F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8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473AE8-F66D-FE45-86D1-E6DBE50188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BF6D48-7181-2C4A-80EF-AD204ABD3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2DE49-E6F8-054C-A57F-2C480F9AB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2DA7-B27F-9249-82F2-C48333FA8468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1B8C3-0B85-9549-BF9C-7CE2A9A2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DE5DD-311E-E045-80B9-B1A2DCA88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F4F0-01A3-D749-9316-ADED7703F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0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C99DF-2C59-6445-A572-99BE9F609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7DAAB-CD15-524F-BA19-EEABA7547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3F935-7506-E941-AEA2-CA06658B3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2DA7-B27F-9249-82F2-C48333FA8468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0C2DA-AFD7-F840-8707-77EB8686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CDE50-0892-664A-8FAA-87866EEDE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F4F0-01A3-D749-9316-ADED7703F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01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09510-8F34-EE49-8A1F-8015D80EF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BAF88-B607-8A4E-9D6A-A13ADF306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032F5-66D7-8843-A11F-2DACF6F27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2DA7-B27F-9249-82F2-C48333FA8468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8DD7C-598E-FF4C-8262-B91C85055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445AE-3B50-8E4B-9A88-096888D0B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F4F0-01A3-D749-9316-ADED7703F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00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A2FEB-9547-764E-8D92-0BE41E611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213E9-1E08-BB46-8CCB-DB7196A227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74DC9-3A89-9746-A399-AB8D333CD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5B092-FC95-4245-B2BE-E473A0CE8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2DA7-B27F-9249-82F2-C48333FA8468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35653-C3AB-AF42-90A4-39B5DC44E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C64E7-3F1D-E04C-9791-A82A222D3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F4F0-01A3-D749-9316-ADED7703F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29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70DEB-8D07-1245-872F-EB8091F46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1ED1F-6089-D742-B4F1-E5639241E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3DA72B-6EDF-FD4E-9F00-E8515A074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BABC16-3C5A-724D-9D83-E5DA4C726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BF210B-BFCC-AB4B-80D3-F19FC7557B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BE0EBA-1B29-6F47-BB6D-8CA26F7A3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2DA7-B27F-9249-82F2-C48333FA8468}" type="datetimeFigureOut">
              <a:rPr lang="en-US" smtClean="0"/>
              <a:t>3/25/20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ABC35B-AE52-8A4E-B49F-7273AEDF0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80C785-8C52-6944-8AF5-DB311293C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F4F0-01A3-D749-9316-ADED7703F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8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0C325-9AD7-8645-B5C4-4BC953518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F929C2-651B-0C47-AFFB-0C1BA31A0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2DA7-B27F-9249-82F2-C48333FA8468}" type="datetimeFigureOut">
              <a:rPr lang="en-US" smtClean="0"/>
              <a:t>3/25/20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41E1F1-C61B-E14A-8AA9-A0828D168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88A771-DF6B-7E4D-9A8C-E5F9594A4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F4F0-01A3-D749-9316-ADED7703F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E16FE0-6CC3-7C40-BE4C-B0DB11E2B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2DA7-B27F-9249-82F2-C48333FA8468}" type="datetimeFigureOut">
              <a:rPr lang="en-US" smtClean="0"/>
              <a:t>3/25/20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82B3B1-031B-AC44-8DB5-DAF0B5D29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ADBD6-A15A-0342-8590-97E4E0053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F4F0-01A3-D749-9316-ADED7703F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28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43527-CE9B-E545-BE36-EED4E7CEA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A11A4-106E-FC43-A960-B3A4A26DE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54C6E-D99F-FA43-A2AB-F944794D0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729113-5ABB-AE4F-BD15-8F89C544D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2DA7-B27F-9249-82F2-C48333FA8468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01F0E-758A-CC46-B6B6-EA43EDAF1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CBD2E-4D56-6546-AD7B-BF1A32B5B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F4F0-01A3-D749-9316-ADED7703F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73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85477-F409-FD48-9756-2CD0FB1AF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106764-F0A6-3D48-B060-58FDE69A2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92224-4CF7-C746-82A7-5B9FA03AA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5BDA9-2E24-6C4B-BBBD-97F9D5A29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2DA7-B27F-9249-82F2-C48333FA8468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E8ADE-2218-E549-B2AF-30C701803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9DBCB-943E-984F-BA48-9FF39CAB0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F4F0-01A3-D749-9316-ADED7703F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4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4142B2-C118-574F-8619-CFFA145E2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1D536-9CA2-D64A-839B-D146DC467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56C37-063F-BA47-B7BA-1375F27724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82DA7-B27F-9249-82F2-C48333FA8468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6433C-DA5A-2E43-9C8C-2B94C524F8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71EA5-EBDB-4A42-AEAA-651A284EF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FF4F0-01A3-D749-9316-ADED7703F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74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536828-47F5-0740-9920-2A82B74A0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545"/>
            <a:ext cx="12192000" cy="56392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8E80E3-89E0-6345-A2CC-28E89B0A666D}"/>
              </a:ext>
            </a:extLst>
          </p:cNvPr>
          <p:cNvSpPr txBox="1"/>
          <p:nvPr/>
        </p:nvSpPr>
        <p:spPr>
          <a:xfrm>
            <a:off x="2786557" y="945931"/>
            <a:ext cx="105103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Input</a:t>
            </a:r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Layer “0”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F305FC-7D52-9A45-BE11-FCFF859549E8}"/>
              </a:ext>
            </a:extLst>
          </p:cNvPr>
          <p:cNvSpPr txBox="1"/>
          <p:nvPr/>
        </p:nvSpPr>
        <p:spPr>
          <a:xfrm>
            <a:off x="4545724" y="945931"/>
            <a:ext cx="87761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Layer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74DE6F-429E-4842-97D7-6D2F8BEF344B}"/>
              </a:ext>
            </a:extLst>
          </p:cNvPr>
          <p:cNvSpPr txBox="1"/>
          <p:nvPr/>
        </p:nvSpPr>
        <p:spPr>
          <a:xfrm>
            <a:off x="5657193" y="945931"/>
            <a:ext cx="87761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Layer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DA3444-E027-674F-8E67-6FD1E8001EA9}"/>
              </a:ext>
            </a:extLst>
          </p:cNvPr>
          <p:cNvSpPr txBox="1"/>
          <p:nvPr/>
        </p:nvSpPr>
        <p:spPr>
          <a:xfrm>
            <a:off x="6768662" y="945931"/>
            <a:ext cx="87761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Layer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10F286-3741-3B44-8045-598016F2CEF1}"/>
              </a:ext>
            </a:extLst>
          </p:cNvPr>
          <p:cNvSpPr txBox="1"/>
          <p:nvPr/>
        </p:nvSpPr>
        <p:spPr>
          <a:xfrm>
            <a:off x="7880131" y="945931"/>
            <a:ext cx="87761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Layer 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6B66B6-DB22-6743-A796-381F4C6C2B2D}"/>
              </a:ext>
            </a:extLst>
          </p:cNvPr>
          <p:cNvSpPr txBox="1"/>
          <p:nvPr/>
        </p:nvSpPr>
        <p:spPr>
          <a:xfrm>
            <a:off x="9070429" y="391933"/>
            <a:ext cx="2774730" cy="7848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accent2">
                    <a:lumMod val="75000"/>
                  </a:schemeClr>
                </a:solidFill>
              </a:rPr>
              <a:t>4 layer NN</a:t>
            </a:r>
          </a:p>
          <a:p>
            <a:pPr algn="ctr"/>
            <a:r>
              <a:rPr lang="en-US" sz="1500" dirty="0">
                <a:solidFill>
                  <a:schemeClr val="accent2">
                    <a:lumMod val="75000"/>
                  </a:schemeClr>
                </a:solidFill>
              </a:rPr>
              <a:t>- considering one input only 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2DA92E-B76A-D34F-969B-9633343CB0CC}"/>
                  </a:ext>
                </a:extLst>
              </p:cNvPr>
              <p:cNvSpPr txBox="1"/>
              <p:nvPr/>
            </p:nvSpPr>
            <p:spPr>
              <a:xfrm>
                <a:off x="9651124" y="2538248"/>
                <a:ext cx="877614" cy="392993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2DA92E-B76A-D34F-969B-9633343CB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124" y="2538248"/>
                <a:ext cx="877614" cy="392993"/>
              </a:xfrm>
              <a:prstGeom prst="rect">
                <a:avLst/>
              </a:prstGeom>
              <a:blipFill>
                <a:blip r:embed="rId3"/>
                <a:stretch>
                  <a:fillRect l="-4286" t="-3125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70B354E-72B7-4340-87C5-4E3894804E13}"/>
                  </a:ext>
                </a:extLst>
              </p:cNvPr>
              <p:cNvSpPr txBox="1"/>
              <p:nvPr/>
            </p:nvSpPr>
            <p:spPr>
              <a:xfrm>
                <a:off x="1119352" y="2321938"/>
                <a:ext cx="1667205" cy="825611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X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[0]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70B354E-72B7-4340-87C5-4E3894804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352" y="2321938"/>
                <a:ext cx="1667205" cy="825611"/>
              </a:xfrm>
              <a:prstGeom prst="rect">
                <a:avLst/>
              </a:prstGeom>
              <a:blipFill>
                <a:blip r:embed="rId4"/>
                <a:stretch>
                  <a:fillRect l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C25EC3-D044-CE4E-B46E-9C50B6260E71}"/>
                  </a:ext>
                </a:extLst>
              </p:cNvPr>
              <p:cNvSpPr txBox="1"/>
              <p:nvPr/>
            </p:nvSpPr>
            <p:spPr>
              <a:xfrm>
                <a:off x="1119352" y="4409089"/>
                <a:ext cx="10725806" cy="2134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L     - number of layer; L = 4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- number of units in layer l;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[0]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, </m:t>
                    </m:r>
                    <m:sSup>
                      <m:sSupPr>
                        <m:ctrlPr>
                          <a:rPr lang="en-US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=5,  </m:t>
                    </m:r>
                    <m:sSup>
                      <m:sSupPr>
                        <m:ctrlPr>
                          <a:rPr lang="en-US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[3]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[4]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1</m:t>
                    </m:r>
                  </m:oMath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 - linear function of layer l;	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- non-linear function of layer l; 	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 - activations in layer l,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               </m:t>
                            </m:r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          .           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−1]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       +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          </m:t>
                            </m:r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		 	       </a:t>
                </a:r>
                <a:r>
                  <a:rPr lang="en-US" b="0" dirty="0">
                    <a:solidFill>
                      <a:schemeClr val="accent2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,1</m:t>
                    </m:r>
                  </m:oMath>
                </a14:m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       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m:rPr>
                        <m:nor/>
                      </m:rPr>
                      <a:rPr lang="en-US" b="0" dirty="0" smtClean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m:t>(</m:t>
                    </m:r>
                    <m:sSup>
                      <m:sSupPr>
                        <m:ctrlPr>
                          <a:rPr lang="en-US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m:rPr>
                        <m:nor/>
                      </m:rPr>
                      <a:rPr lang="en-US" b="0" dirty="0" smtClean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m:t>(</m:t>
                    </m:r>
                    <m:sSup>
                      <m:sSupPr>
                        <m:ctrlPr>
                          <a:rPr lang="en-US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r>
                  <a:rPr lang="en-US" b="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                </m:t>
                    </m:r>
                    <m:r>
                      <m:rPr>
                        <m:nor/>
                      </m:rPr>
                      <a:rPr lang="en-US" b="0" dirty="0" smtClean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m:t>(</m:t>
                    </m:r>
                    <m:sSup>
                      <m:sSupPr>
                        <m:ctrlPr>
                          <a:rPr lang="en-US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b="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C25EC3-D044-CE4E-B46E-9C50B6260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352" y="4409089"/>
                <a:ext cx="10725806" cy="2134110"/>
              </a:xfrm>
              <a:prstGeom prst="rect">
                <a:avLst/>
              </a:prstGeom>
              <a:blipFill>
                <a:blip r:embed="rId5"/>
                <a:stretch>
                  <a:fillRect l="-355" t="-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ECC7463A-6857-9840-89A9-08332C1D398D}"/>
              </a:ext>
            </a:extLst>
          </p:cNvPr>
          <p:cNvSpPr txBox="1"/>
          <p:nvPr/>
        </p:nvSpPr>
        <p:spPr>
          <a:xfrm>
            <a:off x="8403020" y="3137039"/>
            <a:ext cx="3442138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There are 2 types of number in a NN: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Parameter: weight and bias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Activation</a:t>
            </a:r>
          </a:p>
        </p:txBody>
      </p:sp>
    </p:spTree>
    <p:extLst>
      <p:ext uri="{BB962C8B-B14F-4D97-AF65-F5344CB8AC3E}">
        <p14:creationId xmlns:p14="http://schemas.microsoft.com/office/powerpoint/2010/main" val="3316674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536828-47F5-0740-9920-2A82B74A0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545"/>
            <a:ext cx="12192000" cy="56392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8E80E3-89E0-6345-A2CC-28E89B0A666D}"/>
              </a:ext>
            </a:extLst>
          </p:cNvPr>
          <p:cNvSpPr txBox="1"/>
          <p:nvPr/>
        </p:nvSpPr>
        <p:spPr>
          <a:xfrm>
            <a:off x="2786557" y="945931"/>
            <a:ext cx="105103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Input</a:t>
            </a:r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Layer “0”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F305FC-7D52-9A45-BE11-FCFF859549E8}"/>
              </a:ext>
            </a:extLst>
          </p:cNvPr>
          <p:cNvSpPr txBox="1"/>
          <p:nvPr/>
        </p:nvSpPr>
        <p:spPr>
          <a:xfrm>
            <a:off x="4545724" y="945931"/>
            <a:ext cx="87761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Layer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74DE6F-429E-4842-97D7-6D2F8BEF344B}"/>
              </a:ext>
            </a:extLst>
          </p:cNvPr>
          <p:cNvSpPr txBox="1"/>
          <p:nvPr/>
        </p:nvSpPr>
        <p:spPr>
          <a:xfrm>
            <a:off x="5657193" y="945931"/>
            <a:ext cx="87761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Layer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DA3444-E027-674F-8E67-6FD1E8001EA9}"/>
              </a:ext>
            </a:extLst>
          </p:cNvPr>
          <p:cNvSpPr txBox="1"/>
          <p:nvPr/>
        </p:nvSpPr>
        <p:spPr>
          <a:xfrm>
            <a:off x="6768662" y="945931"/>
            <a:ext cx="87761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Layer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10F286-3741-3B44-8045-598016F2CEF1}"/>
              </a:ext>
            </a:extLst>
          </p:cNvPr>
          <p:cNvSpPr txBox="1"/>
          <p:nvPr/>
        </p:nvSpPr>
        <p:spPr>
          <a:xfrm>
            <a:off x="7880131" y="945931"/>
            <a:ext cx="87761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Layer 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6B66B6-DB22-6743-A796-381F4C6C2B2D}"/>
              </a:ext>
            </a:extLst>
          </p:cNvPr>
          <p:cNvSpPr txBox="1"/>
          <p:nvPr/>
        </p:nvSpPr>
        <p:spPr>
          <a:xfrm>
            <a:off x="9070429" y="391933"/>
            <a:ext cx="2774730" cy="7848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accent2">
                    <a:lumMod val="75000"/>
                  </a:schemeClr>
                </a:solidFill>
              </a:rPr>
              <a:t>4 layer NN</a:t>
            </a:r>
          </a:p>
          <a:p>
            <a:pPr algn="ctr"/>
            <a:r>
              <a:rPr lang="en-US" sz="1500" dirty="0">
                <a:solidFill>
                  <a:schemeClr val="accent2">
                    <a:lumMod val="75000"/>
                  </a:schemeClr>
                </a:solidFill>
              </a:rPr>
              <a:t>- considering one input only 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2DA92E-B76A-D34F-969B-9633343CB0CC}"/>
                  </a:ext>
                </a:extLst>
              </p:cNvPr>
              <p:cNvSpPr txBox="1"/>
              <p:nvPr/>
            </p:nvSpPr>
            <p:spPr>
              <a:xfrm>
                <a:off x="9651124" y="2538248"/>
                <a:ext cx="87761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2DA92E-B76A-D34F-969B-9633343CB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124" y="2538248"/>
                <a:ext cx="877614" cy="369332"/>
              </a:xfrm>
              <a:prstGeom prst="rect">
                <a:avLst/>
              </a:prstGeom>
              <a:blipFill>
                <a:blip r:embed="rId3"/>
                <a:stretch>
                  <a:fillRect l="-4286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70B354E-72B7-4340-87C5-4E3894804E13}"/>
                  </a:ext>
                </a:extLst>
              </p:cNvPr>
              <p:cNvSpPr txBox="1"/>
              <p:nvPr/>
            </p:nvSpPr>
            <p:spPr>
              <a:xfrm>
                <a:off x="1119352" y="2321938"/>
                <a:ext cx="1667205" cy="825611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X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70B354E-72B7-4340-87C5-4E3894804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352" y="2321938"/>
                <a:ext cx="1667205" cy="8256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C25EC3-D044-CE4E-B46E-9C50B6260E71}"/>
                  </a:ext>
                </a:extLst>
              </p:cNvPr>
              <p:cNvSpPr txBox="1"/>
              <p:nvPr/>
            </p:nvSpPr>
            <p:spPr>
              <a:xfrm>
                <a:off x="1119352" y="4409089"/>
                <a:ext cx="10725806" cy="205030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chemeClr val="accent2">
                        <a:lumMod val="75000"/>
                      </a:schemeClr>
                    </a:solidFill>
                  </a:rPr>
                  <a:t> L  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- number of layer; L = 4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- number of units in layer l;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=5,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1</m:t>
                    </m:r>
                  </m:oMath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- linear output of layer l;	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- non-linear function of layer l; 	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- activations in layer l,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                        </m:t>
                            </m:r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          .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            </m:t>
                            </m:r>
                            <m:r>
                              <a:rPr lang="en-US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           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           </m:t>
                            </m:r>
                            <m:r>
                              <a:rPr lang="en-US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          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		 	     </a:t>
                </a:r>
                <a:r>
                  <a:rPr lang="en-US" b="0" dirty="0">
                    <a:solidFill>
                      <a:schemeClr val="accent2">
                        <a:lumMod val="7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,1</m:t>
                    </m:r>
                  </m:oMath>
                </a14:m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       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                 </m:t>
                    </m:r>
                    <m:r>
                      <m:rPr>
                        <m:nor/>
                      </m:rPr>
                      <a:rPr lang="en-US" b="0" dirty="0" smtClean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nor/>
                      </m:rPr>
                      <a:rPr lang="en-US" b="0" dirty="0" smtClean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r>
                  <a:rPr lang="en-US" b="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                 </m:t>
                    </m:r>
                    <m:r>
                      <m:rPr>
                        <m:nor/>
                      </m:rPr>
                      <a:rPr lang="en-US" b="0" dirty="0" smtClean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b="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C25EC3-D044-CE4E-B46E-9C50B6260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352" y="4409089"/>
                <a:ext cx="10725806" cy="2050305"/>
              </a:xfrm>
              <a:prstGeom prst="rect">
                <a:avLst/>
              </a:prstGeom>
              <a:blipFill>
                <a:blip r:embed="rId5"/>
                <a:stretch>
                  <a:fillRect l="-236" t="-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ECC7463A-6857-9840-89A9-08332C1D398D}"/>
              </a:ext>
            </a:extLst>
          </p:cNvPr>
          <p:cNvSpPr txBox="1"/>
          <p:nvPr/>
        </p:nvSpPr>
        <p:spPr>
          <a:xfrm>
            <a:off x="8403020" y="3137039"/>
            <a:ext cx="3442138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There are 2 types of number in a NN: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Parameter: weight and bias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Activation</a:t>
            </a:r>
          </a:p>
        </p:txBody>
      </p:sp>
    </p:spTree>
    <p:extLst>
      <p:ext uri="{BB962C8B-B14F-4D97-AF65-F5344CB8AC3E}">
        <p14:creationId xmlns:p14="http://schemas.microsoft.com/office/powerpoint/2010/main" val="1022616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287</Words>
  <Application>Microsoft Macintosh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Su Phuong Phuc(PhucNSP)</dc:creator>
  <cp:lastModifiedBy>Nguyen Su Phuong Phuc(PhucNSP)</cp:lastModifiedBy>
  <cp:revision>10</cp:revision>
  <dcterms:created xsi:type="dcterms:W3CDTF">2020-03-22T08:15:57Z</dcterms:created>
  <dcterms:modified xsi:type="dcterms:W3CDTF">2020-03-24T22:05:18Z</dcterms:modified>
</cp:coreProperties>
</file>