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1" autoAdjust="0"/>
    <p:restoredTop sz="94660"/>
  </p:normalViewPr>
  <p:slideViewPr>
    <p:cSldViewPr snapToGrid="0">
      <p:cViewPr>
        <p:scale>
          <a:sx n="125" d="100"/>
          <a:sy n="125" d="100"/>
        </p:scale>
        <p:origin x="24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24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4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3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2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2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51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7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66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BEE7-4D28-4775-A116-271AC74F2C40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4DD5-E7E2-4472-AD8E-D9DE7C36B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18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9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658824" y="691049"/>
            <a:ext cx="11168686" cy="5404908"/>
            <a:chOff x="1093164" y="698669"/>
            <a:chExt cx="11168686" cy="54049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1093164" y="914400"/>
                  <a:ext cx="6310936" cy="51891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𝑟𝑖𝑠𝑘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×(1+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×(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kumimoji="1" lang="en-US" altLang="ja-JP" sz="2800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 smtClean="0"/>
                    <a:t>Where,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𝑒𝑛𝑒𝑟𝑔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𝑒𝑛𝑒𝑟𝑔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𝑑𝑖𝑎𝑚𝑜𝑛𝑑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,0.25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</m:oMath>
                    </m:oMathPara>
                  </a14:m>
                  <a:endParaRPr kumimoji="1" lang="en-US" altLang="ja-JP" b="0" dirty="0" smtClean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𝑎𝑏𝑠𝑜𝑙𝑢𝑡𝑒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𝑏𝑒𝑎𝑟𝑖𝑛𝑔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𝑒𝑛𝑒𝑚𝑦</m:t>
                        </m:r>
                      </m:oMath>
                    </m:oMathPara>
                  </a14:m>
                  <a:endParaRPr kumimoji="1" lang="en-US" altLang="ja-JP" b="0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h𝑒𝑎𝑑𝑖𝑛𝑔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𝑑𝑒𝑠𝑡</m:t>
                        </m:r>
                      </m:oMath>
                    </m:oMathPara>
                  </a14:m>
                  <a:endParaRPr lang="en-US" altLang="ja-JP" b="0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𝑒𝑛𝑒𝑚𝑦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𝑑𝑎𝑚𝑎𝑔𝑒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ja-JP" b="0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𝑒𝑛𝑒𝑚𝑦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h𝑒𝑎𝑑𝑖𝑛𝑔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𝑑𝑒𝑠𝑡𝑖𝑛𝑎𝑡𝑖𝑜𝑛</m:t>
                        </m:r>
                      </m:oMath>
                    </m:oMathPara>
                  </a14:m>
                  <a:endParaRPr lang="en-US" altLang="ja-JP" b="0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𝑒𝑛𝑒𝑚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𝑖𝑒𝑠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𝑐𝑜𝑚𝑒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𝑐𝑙𝑜𝑠𝑒𝑟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𝑐𝑜𝑛𝑠𝑖𝑑𝑒𝑟𝑖𝑛𝑔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𝑒𝑛𝑒𝑚𝑦</m:t>
                        </m:r>
                      </m:oMath>
                    </m:oMathPara>
                  </a14:m>
                  <a:endParaRPr lang="ja-JP" altLang="en-US" dirty="0"/>
                </a:p>
                <a:p>
                  <a:endParaRPr lang="ja-JP" altLang="en-US" sz="2800" dirty="0"/>
                </a:p>
                <a:p>
                  <a:endParaRPr lang="ja-JP" altLang="en-US" sz="2800" dirty="0"/>
                </a:p>
              </p:txBody>
            </p:sp>
          </mc:Choice>
          <mc:Fallback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164" y="914400"/>
                  <a:ext cx="6310936" cy="51891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22" r="-113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/>
            <p:cNvCxnSpPr/>
            <p:nvPr/>
          </p:nvCxnSpPr>
          <p:spPr>
            <a:xfrm>
              <a:off x="9283700" y="1007087"/>
              <a:ext cx="0" cy="459740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2200" y="3161325"/>
              <a:ext cx="762000" cy="695325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77601" y="1543050"/>
              <a:ext cx="762000" cy="800100"/>
            </a:xfrm>
            <a:prstGeom prst="rect">
              <a:avLst/>
            </a:prstGeom>
          </p:spPr>
        </p:pic>
        <p:sp>
          <p:nvSpPr>
            <p:cNvPr id="10" name="円/楕円 9"/>
            <p:cNvSpPr/>
            <p:nvPr/>
          </p:nvSpPr>
          <p:spPr>
            <a:xfrm>
              <a:off x="8407400" y="1206500"/>
              <a:ext cx="190500" cy="165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>
              <a:stCxn id="8" idx="0"/>
              <a:endCxn id="10" idx="4"/>
            </p:cNvCxnSpPr>
            <p:nvPr/>
          </p:nvCxnSpPr>
          <p:spPr>
            <a:xfrm flipH="1" flipV="1">
              <a:off x="8502650" y="1371600"/>
              <a:ext cx="590550" cy="1789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8394700" y="698669"/>
                  <a:ext cx="177800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𝑑𝑒𝑠𝑡</m:t>
                        </m:r>
                      </m:oMath>
                    </m:oMathPara>
                  </a14:m>
                  <a:endParaRPr lang="en-US" altLang="ja-JP" b="0" dirty="0" smtClean="0"/>
                </a:p>
              </p:txBody>
            </p:sp>
          </mc:Choice>
          <mc:Fallback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00" y="698669"/>
                  <a:ext cx="1778000" cy="5078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正方形/長方形 13"/>
                <p:cNvSpPr/>
                <p:nvPr/>
              </p:nvSpPr>
              <p:spPr>
                <a:xfrm>
                  <a:off x="11335827" y="2342175"/>
                  <a:ext cx="926023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𝑒𝑛𝑒𝑚𝑦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>
            <p:sp>
              <p:nvSpPr>
                <p:cNvPr id="14" name="正方形/長方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827" y="2342175"/>
                  <a:ext cx="926023" cy="5078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正方形/長方形 14"/>
                <p:cNvSpPr/>
                <p:nvPr/>
              </p:nvSpPr>
              <p:spPr>
                <a:xfrm>
                  <a:off x="8407400" y="3856650"/>
                  <a:ext cx="11633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𝑑𝑖𝑎𝑚𝑜𝑛𝑑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5" name="正方形/長方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400" y="3856650"/>
                  <a:ext cx="116339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/>
            <p:cNvCxnSpPr>
              <a:stCxn id="10" idx="5"/>
              <a:endCxn id="9" idx="1"/>
            </p:cNvCxnSpPr>
            <p:nvPr/>
          </p:nvCxnSpPr>
          <p:spPr>
            <a:xfrm>
              <a:off x="8570002" y="1347422"/>
              <a:ext cx="2707599" cy="59567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endCxn id="9" idx="1"/>
            </p:cNvCxnSpPr>
            <p:nvPr/>
          </p:nvCxnSpPr>
          <p:spPr>
            <a:xfrm flipV="1">
              <a:off x="9408063" y="1943100"/>
              <a:ext cx="1869538" cy="1463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9281791" y="2936455"/>
                  <a:ext cx="4814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791" y="2936455"/>
                  <a:ext cx="4814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フリーフォーム 26"/>
            <p:cNvSpPr/>
            <p:nvPr/>
          </p:nvSpPr>
          <p:spPr>
            <a:xfrm>
              <a:off x="9273540" y="2848341"/>
              <a:ext cx="472440" cy="298719"/>
            </a:xfrm>
            <a:custGeom>
              <a:avLst/>
              <a:gdLst>
                <a:gd name="connsiteX0" fmla="*/ 0 w 472440"/>
                <a:gd name="connsiteY0" fmla="*/ 100599 h 298719"/>
                <a:gd name="connsiteX1" fmla="*/ 320040 w 472440"/>
                <a:gd name="connsiteY1" fmla="*/ 9159 h 298719"/>
                <a:gd name="connsiteX2" fmla="*/ 472440 w 472440"/>
                <a:gd name="connsiteY2" fmla="*/ 298719 h 29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440" h="298719">
                  <a:moveTo>
                    <a:pt x="0" y="100599"/>
                  </a:moveTo>
                  <a:cubicBezTo>
                    <a:pt x="120650" y="38369"/>
                    <a:pt x="241300" y="-23861"/>
                    <a:pt x="320040" y="9159"/>
                  </a:cubicBezTo>
                  <a:cubicBezTo>
                    <a:pt x="398780" y="42179"/>
                    <a:pt x="435610" y="170449"/>
                    <a:pt x="472440" y="2987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/>
            <p:cNvSpPr/>
            <p:nvPr/>
          </p:nvSpPr>
          <p:spPr>
            <a:xfrm>
              <a:off x="8953500" y="2590061"/>
              <a:ext cx="327660" cy="137899"/>
            </a:xfrm>
            <a:custGeom>
              <a:avLst/>
              <a:gdLst>
                <a:gd name="connsiteX0" fmla="*/ 0 w 327660"/>
                <a:gd name="connsiteY0" fmla="*/ 137899 h 137899"/>
                <a:gd name="connsiteX1" fmla="*/ 129540 w 327660"/>
                <a:gd name="connsiteY1" fmla="*/ 8359 h 137899"/>
                <a:gd name="connsiteX2" fmla="*/ 327660 w 327660"/>
                <a:gd name="connsiteY2" fmla="*/ 23599 h 13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660" h="137899">
                  <a:moveTo>
                    <a:pt x="0" y="137899"/>
                  </a:moveTo>
                  <a:cubicBezTo>
                    <a:pt x="37465" y="82654"/>
                    <a:pt x="74930" y="27409"/>
                    <a:pt x="129540" y="8359"/>
                  </a:cubicBezTo>
                  <a:cubicBezTo>
                    <a:pt x="184150" y="-10691"/>
                    <a:pt x="255905" y="6454"/>
                    <a:pt x="327660" y="235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正方形/長方形 28"/>
                <p:cNvSpPr/>
                <p:nvPr/>
              </p:nvSpPr>
              <p:spPr>
                <a:xfrm>
                  <a:off x="8952280" y="2535107"/>
                  <a:ext cx="365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9" name="正方形/長方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2280" y="2535107"/>
                  <a:ext cx="36561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正方形/長方形 29"/>
                <p:cNvSpPr/>
                <p:nvPr/>
              </p:nvSpPr>
              <p:spPr>
                <a:xfrm>
                  <a:off x="9604276" y="1297265"/>
                  <a:ext cx="3779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0" name="正方形/長方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4276" y="1297265"/>
                  <a:ext cx="37792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014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>KONICA MINOLTA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PHAN DOANPHUK</dc:creator>
  <cp:lastModifiedBy>PHAN DOANPHUK</cp:lastModifiedBy>
  <cp:revision>7</cp:revision>
  <dcterms:created xsi:type="dcterms:W3CDTF">2018-09-14T04:45:47Z</dcterms:created>
  <dcterms:modified xsi:type="dcterms:W3CDTF">2018-09-14T09:15:38Z</dcterms:modified>
</cp:coreProperties>
</file>