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4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3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9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0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5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EBA3-3296-458D-9EF3-F1CA34488F16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8E75-F0F8-46F7-89DE-FB51E3A54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1.131/p/PowerPointFrame.aspx?PowerPointView=ReadingView&amp;WOPISrc=http://192.168.141.132:8091/wopi/files/a.pptx&amp;access_token=123" TargetMode="External"/><Relationship Id="rId2" Type="http://schemas.openxmlformats.org/officeDocument/2006/relationships/hyperlink" Target="http://[owas.domain]/p/PowerPointFrame.aspx?PowerPointView=ReadingView&amp;WOPISrc=http://%5bWopiHost.domain%5d:8091/wopi/files/test.pptx&amp;access_token=1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1.131/p/PowerPointFrame.aspx?PowerPointView=EditView&amp;WOPISrc=http://192.168.141.13:8091/wopi/files/a.pptx&amp;access_token=123" TargetMode="External"/><Relationship Id="rId2" Type="http://schemas.openxmlformats.org/officeDocument/2006/relationships/hyperlink" Target="http://[owas.domain]/p/PowerPointFrame.aspx?PowerPointView=EditView&amp;WOPISrc=http://%5bWopiHost.domain%5d:8080/wopi/files/test.pptx&amp;access_token=1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测试</a:t>
            </a:r>
            <a:r>
              <a:rPr lang="en-US" altLang="zh-CN" b="1" dirty="0"/>
              <a:t>Office Online Server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WOPI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3411" y="5526816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ja-JP" altLang="en-US"/>
              <a:t>在线编辑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PowerPoint</a:t>
            </a:r>
            <a:r>
              <a:rPr lang="zh-CN" altLang="zh-CN" b="1" dirty="0"/>
              <a:t>文档在线查看实例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格式：</a:t>
            </a:r>
          </a:p>
          <a:p>
            <a:r>
              <a:rPr lang="en-US" altLang="zh-CN" u="sng" dirty="0">
                <a:hlinkClick r:id="rId2"/>
              </a:rPr>
              <a:t>http://[owas.domain]/p/PowerPointFrame.aspx?PowerPointView=ReadingView&amp;WOPISrc=http://[WopiHost.domain]:8091/wopi/files/test.pptx&amp;access_token=123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实例：</a:t>
            </a:r>
          </a:p>
          <a:p>
            <a:pPr latinLnBrk="1"/>
            <a:r>
              <a:rPr lang="en-US" altLang="zh-CN" u="sng" dirty="0">
                <a:hlinkClick r:id="rId3"/>
              </a:rPr>
              <a:t>http://192.168.141.131/p/PowerPointFrame.aspx?PowerPointView=ReadingView&amp;WOPISrc=http://192.168.141.132:8091/wopi/files/a.pptx&amp;access_token=123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PowerPoint</a:t>
            </a:r>
            <a:r>
              <a:rPr lang="zh-CN" altLang="zh-CN" b="1" dirty="0"/>
              <a:t>文档在线</a:t>
            </a:r>
            <a:r>
              <a:rPr lang="zh-CN" altLang="en-US" b="1" dirty="0"/>
              <a:t>编辑</a:t>
            </a:r>
            <a:r>
              <a:rPr lang="zh-CN" altLang="zh-CN" b="1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格式：</a:t>
            </a:r>
          </a:p>
          <a:p>
            <a:r>
              <a:rPr lang="en-US" altLang="zh-CN" u="sng" dirty="0">
                <a:hlinkClick r:id="rId2"/>
              </a:rPr>
              <a:t>http://[owas.domain]/p/PowerPointFrame.aspx?PowerPointView=EditView&amp;WOPISrc=http://[WopiHost.domain]:8080/wopi/files/test.pptx&amp;access_token=123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实例：</a:t>
            </a:r>
          </a:p>
          <a:p>
            <a:r>
              <a:rPr lang="en-US" altLang="zh-CN" u="sng" dirty="0">
                <a:hlinkClick r:id="rId3"/>
              </a:rPr>
              <a:t>http://192.168.141.131/p/PowerPointFrame.aspx?PowerPointView=EditView&amp;WOPISrc=http://192.168.141.13:8091/wopi/files/a.pptx&amp;access_token=123</a:t>
            </a: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2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</vt:lpstr>
      <vt:lpstr>测试Office Online Server </vt:lpstr>
      <vt:lpstr>PowerPoint文档在线查看实例</vt:lpstr>
      <vt:lpstr>PowerPoint文档在线编辑实例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测试Office Online Server </dc:title>
  <dc:creator>xq</dc:creator>
  <cp:lastModifiedBy>xq</cp:lastModifiedBy>
  <cp:revision>12</cp:revision>
  <dcterms:created xsi:type="dcterms:W3CDTF">2018-02-02T02:16:57Z</dcterms:created>
  <dcterms:modified xsi:type="dcterms:W3CDTF">2018-02-11T12:17:26Z</dcterms:modified>
</cp:coreProperties>
</file>