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8" r:id="rId13"/>
    <p:sldId id="266" r:id="rId14"/>
    <p:sldId id="267" r:id="rId15"/>
    <p:sldId id="269"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Roboto" panose="02000000000000000000" pitchFamily="2" charset="0"/>
      <p:regular r:id="rId24"/>
      <p:bold r:id="rId25"/>
      <p:italic r:id="rId26"/>
      <p:boldItalic r:id="rId27"/>
    </p:embeddedFont>
    <p:embeddedFont>
      <p:font typeface="Roboto Slab"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1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48f103c7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48f103c7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48f103c7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48f103c7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378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48f103c7e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48f103c7e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48f103c7e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48f103c7e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48f103c7e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48f103c7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48f103c7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48f103c7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48f103c7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48f103c7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48f103c7e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48f103c7e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48f103c7e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48f103c7e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48f103c7e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48f103c7e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48f103c7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48f103c7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48f103c7e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48f103c7e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535E-CBA1-40C0-9627-8D0590736A0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88FF6C2-5F35-40DB-8A76-FAF2830DCEA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CD1A81D-DD3D-44EB-BC68-FAA5BA4B4284}"/>
              </a:ext>
            </a:extLst>
          </p:cNvPr>
          <p:cNvSpPr>
            <a:spLocks noGrp="1"/>
          </p:cNvSpPr>
          <p:nvPr>
            <p:ph type="dt" sz="half" idx="10"/>
          </p:nvPr>
        </p:nvSpPr>
        <p:spPr/>
        <p:txBody>
          <a:bodyPr/>
          <a:lstStyle/>
          <a:p>
            <a:pPr defTabSz="685800">
              <a:buClrTx/>
            </a:pPr>
            <a:fld id="{A7936111-9114-445B-A42C-BD19BD2EB8E3}" type="datetimeFigureOut">
              <a:rPr lang="en-US" kern="1200" smtClean="0">
                <a:solidFill>
                  <a:prstClr val="black">
                    <a:tint val="75000"/>
                  </a:prstClr>
                </a:solidFill>
                <a:latin typeface="Calibri" panose="020F0502020204030204"/>
                <a:ea typeface="+mn-ea"/>
                <a:cs typeface="+mn-cs"/>
              </a:rPr>
              <a:pPr defTabSz="685800">
                <a:buClrTx/>
              </a:pPr>
              <a:t>30/11/2021</a:t>
            </a:fld>
            <a:endParaRPr lang="en-US" kern="1200">
              <a:solidFill>
                <a:prstClr val="black">
                  <a:tint val="75000"/>
                </a:prstClr>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C31E584-C52B-4E1D-AE31-0AD605F7801F}"/>
              </a:ext>
            </a:extLst>
          </p:cNvPr>
          <p:cNvSpPr>
            <a:spLocks noGrp="1"/>
          </p:cNvSpPr>
          <p:nvPr>
            <p:ph type="ftr" sz="quarter" idx="11"/>
          </p:nvPr>
        </p:nvSpPr>
        <p:spPr/>
        <p:txBody>
          <a:bodyPr/>
          <a:lstStyle/>
          <a:p>
            <a:pPr defTabSz="685800">
              <a:buClrTx/>
            </a:pPr>
            <a:endParaRPr lang="en-US" kern="120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566B00C2-CD8A-4054-A25B-B6184CE32CE3}"/>
              </a:ext>
            </a:extLst>
          </p:cNvPr>
          <p:cNvSpPr>
            <a:spLocks noGrp="1"/>
          </p:cNvSpPr>
          <p:nvPr>
            <p:ph type="sldNum" sz="quarter" idx="12"/>
          </p:nvPr>
        </p:nvSpPr>
        <p:spPr/>
        <p:txBody>
          <a:bodyPr/>
          <a:lstStyle/>
          <a:p>
            <a:pPr defTabSz="685800">
              <a:buClrTx/>
            </a:pPr>
            <a:fld id="{B8188155-DF5D-43E8-8031-96599675C670}" type="slidenum">
              <a:rPr lang="en-US" kern="1200" smtClean="0">
                <a:solidFill>
                  <a:prstClr val="black">
                    <a:tint val="75000"/>
                  </a:prstClr>
                </a:solidFill>
                <a:latin typeface="Calibri" panose="020F0502020204030204"/>
                <a:ea typeface="+mn-ea"/>
                <a:cs typeface="+mn-cs"/>
              </a:rPr>
              <a:pPr defTabSz="685800">
                <a:buClrTx/>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1196173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991E-9DFB-4166-8A74-CB55B3C65F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8AA25B-A8CD-4FE9-8EE1-DB85693A99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E4BC6-15F3-4EE4-8CFF-A402E14427C5}"/>
              </a:ext>
            </a:extLst>
          </p:cNvPr>
          <p:cNvSpPr>
            <a:spLocks noGrp="1"/>
          </p:cNvSpPr>
          <p:nvPr>
            <p:ph type="dt" sz="half" idx="10"/>
          </p:nvPr>
        </p:nvSpPr>
        <p:spPr/>
        <p:txBody>
          <a:bodyPr/>
          <a:lstStyle/>
          <a:p>
            <a:pPr defTabSz="685800">
              <a:buClrTx/>
            </a:pPr>
            <a:fld id="{A7936111-9114-445B-A42C-BD19BD2EB8E3}" type="datetimeFigureOut">
              <a:rPr lang="en-US" kern="1200" smtClean="0">
                <a:solidFill>
                  <a:prstClr val="black">
                    <a:tint val="75000"/>
                  </a:prstClr>
                </a:solidFill>
                <a:latin typeface="Calibri" panose="020F0502020204030204"/>
                <a:ea typeface="+mn-ea"/>
                <a:cs typeface="+mn-cs"/>
              </a:rPr>
              <a:pPr defTabSz="685800">
                <a:buClrTx/>
              </a:pPr>
              <a:t>30/11/2021</a:t>
            </a:fld>
            <a:endParaRPr lang="en-US" kern="1200">
              <a:solidFill>
                <a:prstClr val="black">
                  <a:tint val="75000"/>
                </a:prstClr>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91CD9C99-2429-4CDA-BDFE-6AAD2622B3CC}"/>
              </a:ext>
            </a:extLst>
          </p:cNvPr>
          <p:cNvSpPr>
            <a:spLocks noGrp="1"/>
          </p:cNvSpPr>
          <p:nvPr>
            <p:ph type="ftr" sz="quarter" idx="11"/>
          </p:nvPr>
        </p:nvSpPr>
        <p:spPr/>
        <p:txBody>
          <a:bodyPr/>
          <a:lstStyle/>
          <a:p>
            <a:pPr defTabSz="685800">
              <a:buClrTx/>
            </a:pPr>
            <a:endParaRPr lang="en-US" kern="120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CBE8C8F-C773-4B67-B9BB-A8E93582D399}"/>
              </a:ext>
            </a:extLst>
          </p:cNvPr>
          <p:cNvSpPr>
            <a:spLocks noGrp="1"/>
          </p:cNvSpPr>
          <p:nvPr>
            <p:ph type="sldNum" sz="quarter" idx="12"/>
          </p:nvPr>
        </p:nvSpPr>
        <p:spPr/>
        <p:txBody>
          <a:bodyPr/>
          <a:lstStyle/>
          <a:p>
            <a:pPr defTabSz="685800">
              <a:buClrTx/>
            </a:pPr>
            <a:fld id="{B8188155-DF5D-43E8-8031-96599675C670}" type="slidenum">
              <a:rPr lang="en-US" kern="1200" smtClean="0">
                <a:solidFill>
                  <a:prstClr val="black">
                    <a:tint val="75000"/>
                  </a:prstClr>
                </a:solidFill>
                <a:latin typeface="Calibri" panose="020F0502020204030204"/>
                <a:ea typeface="+mn-ea"/>
                <a:cs typeface="+mn-cs"/>
              </a:rPr>
              <a:pPr defTabSz="685800">
                <a:buClrTx/>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164746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8AF9-FBF4-435F-B3CA-98422F7DEAD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EAB74B4-D2B2-4E22-9A6E-56A9CE059B4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121636-6167-47EE-A564-16E7441BF21A}"/>
              </a:ext>
            </a:extLst>
          </p:cNvPr>
          <p:cNvSpPr>
            <a:spLocks noGrp="1"/>
          </p:cNvSpPr>
          <p:nvPr>
            <p:ph type="dt" sz="half" idx="10"/>
          </p:nvPr>
        </p:nvSpPr>
        <p:spPr/>
        <p:txBody>
          <a:bodyPr/>
          <a:lstStyle/>
          <a:p>
            <a:pPr defTabSz="685800">
              <a:buClrTx/>
            </a:pPr>
            <a:fld id="{A7936111-9114-445B-A42C-BD19BD2EB8E3}" type="datetimeFigureOut">
              <a:rPr lang="en-US" kern="1200" smtClean="0">
                <a:solidFill>
                  <a:prstClr val="black">
                    <a:tint val="75000"/>
                  </a:prstClr>
                </a:solidFill>
                <a:latin typeface="Calibri" panose="020F0502020204030204"/>
                <a:ea typeface="+mn-ea"/>
                <a:cs typeface="+mn-cs"/>
              </a:rPr>
              <a:pPr defTabSz="685800">
                <a:buClrTx/>
              </a:pPr>
              <a:t>30/11/2021</a:t>
            </a:fld>
            <a:endParaRPr lang="en-US" kern="1200">
              <a:solidFill>
                <a:prstClr val="black">
                  <a:tint val="75000"/>
                </a:prstClr>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8C5D1E51-DE78-4422-A3FB-C468DA4E2751}"/>
              </a:ext>
            </a:extLst>
          </p:cNvPr>
          <p:cNvSpPr>
            <a:spLocks noGrp="1"/>
          </p:cNvSpPr>
          <p:nvPr>
            <p:ph type="ftr" sz="quarter" idx="11"/>
          </p:nvPr>
        </p:nvSpPr>
        <p:spPr/>
        <p:txBody>
          <a:bodyPr/>
          <a:lstStyle/>
          <a:p>
            <a:pPr defTabSz="685800">
              <a:buClrTx/>
            </a:pPr>
            <a:endParaRPr lang="en-US" kern="120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3236844-7878-4746-9D85-D79010FA9CD4}"/>
              </a:ext>
            </a:extLst>
          </p:cNvPr>
          <p:cNvSpPr>
            <a:spLocks noGrp="1"/>
          </p:cNvSpPr>
          <p:nvPr>
            <p:ph type="sldNum" sz="quarter" idx="12"/>
          </p:nvPr>
        </p:nvSpPr>
        <p:spPr/>
        <p:txBody>
          <a:bodyPr/>
          <a:lstStyle/>
          <a:p>
            <a:pPr defTabSz="685800">
              <a:buClrTx/>
            </a:pPr>
            <a:fld id="{B8188155-DF5D-43E8-8031-96599675C670}" type="slidenum">
              <a:rPr lang="en-US" kern="1200" smtClean="0">
                <a:solidFill>
                  <a:prstClr val="black">
                    <a:tint val="75000"/>
                  </a:prstClr>
                </a:solidFill>
                <a:latin typeface="Calibri" panose="020F0502020204030204"/>
                <a:ea typeface="+mn-ea"/>
                <a:cs typeface="+mn-cs"/>
              </a:rPr>
              <a:pPr defTabSz="685800">
                <a:buClrTx/>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774157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18D7-F313-4FC9-B4A4-733E2F82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035A7-CCC7-4D1B-9960-BE9BD826D5E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C0FC77-331E-49E6-95A8-898418C3352E}"/>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29764C-5746-416A-B4CE-4200B95BAA54}"/>
              </a:ext>
            </a:extLst>
          </p:cNvPr>
          <p:cNvSpPr>
            <a:spLocks noGrp="1"/>
          </p:cNvSpPr>
          <p:nvPr>
            <p:ph type="dt" sz="half" idx="10"/>
          </p:nvPr>
        </p:nvSpPr>
        <p:spPr/>
        <p:txBody>
          <a:bodyPr/>
          <a:lstStyle/>
          <a:p>
            <a:pPr defTabSz="685800">
              <a:buClrTx/>
            </a:pPr>
            <a:fld id="{A7936111-9114-445B-A42C-BD19BD2EB8E3}" type="datetimeFigureOut">
              <a:rPr lang="en-US" kern="1200" smtClean="0">
                <a:solidFill>
                  <a:prstClr val="black">
                    <a:tint val="75000"/>
                  </a:prstClr>
                </a:solidFill>
                <a:latin typeface="Calibri" panose="020F0502020204030204"/>
                <a:ea typeface="+mn-ea"/>
                <a:cs typeface="+mn-cs"/>
              </a:rPr>
              <a:pPr defTabSz="685800">
                <a:buClrTx/>
              </a:pPr>
              <a:t>30/11/2021</a:t>
            </a:fld>
            <a:endParaRPr lang="en-US" kern="1200">
              <a:solidFill>
                <a:prstClr val="black">
                  <a:tint val="75000"/>
                </a:prstClr>
              </a:solidFill>
              <a:latin typeface="Calibri" panose="020F0502020204030204"/>
              <a:ea typeface="+mn-ea"/>
              <a:cs typeface="+mn-cs"/>
            </a:endParaRPr>
          </a:p>
        </p:txBody>
      </p:sp>
      <p:sp>
        <p:nvSpPr>
          <p:cNvPr id="6" name="Footer Placeholder 5">
            <a:extLst>
              <a:ext uri="{FF2B5EF4-FFF2-40B4-BE49-F238E27FC236}">
                <a16:creationId xmlns:a16="http://schemas.microsoft.com/office/drawing/2014/main" id="{E75E8977-AE31-46A1-B641-5AC600B83C54}"/>
              </a:ext>
            </a:extLst>
          </p:cNvPr>
          <p:cNvSpPr>
            <a:spLocks noGrp="1"/>
          </p:cNvSpPr>
          <p:nvPr>
            <p:ph type="ftr" sz="quarter" idx="11"/>
          </p:nvPr>
        </p:nvSpPr>
        <p:spPr/>
        <p:txBody>
          <a:bodyPr/>
          <a:lstStyle/>
          <a:p>
            <a:pPr defTabSz="685800">
              <a:buClrTx/>
            </a:pPr>
            <a:endParaRPr lang="en-US" kern="1200">
              <a:solidFill>
                <a:prstClr val="black">
                  <a:tint val="75000"/>
                </a:prstClr>
              </a:solidFill>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4FCFB318-CEB7-46B6-B478-1CBE1A388F80}"/>
              </a:ext>
            </a:extLst>
          </p:cNvPr>
          <p:cNvSpPr>
            <a:spLocks noGrp="1"/>
          </p:cNvSpPr>
          <p:nvPr>
            <p:ph type="sldNum" sz="quarter" idx="12"/>
          </p:nvPr>
        </p:nvSpPr>
        <p:spPr/>
        <p:txBody>
          <a:bodyPr/>
          <a:lstStyle/>
          <a:p>
            <a:pPr defTabSz="685800">
              <a:buClrTx/>
            </a:pPr>
            <a:fld id="{B8188155-DF5D-43E8-8031-96599675C670}" type="slidenum">
              <a:rPr lang="en-US" kern="1200" smtClean="0">
                <a:solidFill>
                  <a:prstClr val="black">
                    <a:tint val="75000"/>
                  </a:prstClr>
                </a:solidFill>
                <a:latin typeface="Calibri" panose="020F0502020204030204"/>
                <a:ea typeface="+mn-ea"/>
                <a:cs typeface="+mn-cs"/>
              </a:rPr>
              <a:pPr defTabSz="685800">
                <a:buClrTx/>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1721989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67B8-1317-424A-8416-BD8B22B33FB0}"/>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752A93-E4D9-444D-8C08-38710D7A584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4FC3F-68E8-433F-BB3A-1E6A0AE34B5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F4EA8C-65A7-453E-848C-E21E18F1D2E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C0BE0B0-554E-4642-8952-12CAA2EF7B0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E57C6F-E48E-4EC1-82AA-846D1E0D4A08}"/>
              </a:ext>
            </a:extLst>
          </p:cNvPr>
          <p:cNvSpPr>
            <a:spLocks noGrp="1"/>
          </p:cNvSpPr>
          <p:nvPr>
            <p:ph type="dt" sz="half" idx="10"/>
          </p:nvPr>
        </p:nvSpPr>
        <p:spPr/>
        <p:txBody>
          <a:bodyPr/>
          <a:lstStyle/>
          <a:p>
            <a:pPr defTabSz="685800">
              <a:buClrTx/>
            </a:pPr>
            <a:fld id="{A7936111-9114-445B-A42C-BD19BD2EB8E3}" type="datetimeFigureOut">
              <a:rPr lang="en-US" kern="1200" smtClean="0">
                <a:solidFill>
                  <a:prstClr val="black">
                    <a:tint val="75000"/>
                  </a:prstClr>
                </a:solidFill>
                <a:latin typeface="Calibri" panose="020F0502020204030204"/>
                <a:ea typeface="+mn-ea"/>
                <a:cs typeface="+mn-cs"/>
              </a:rPr>
              <a:pPr defTabSz="685800">
                <a:buClrTx/>
              </a:pPr>
              <a:t>30/11/2021</a:t>
            </a:fld>
            <a:endParaRPr lang="en-US" kern="1200">
              <a:solidFill>
                <a:prstClr val="black">
                  <a:tint val="75000"/>
                </a:prstClr>
              </a:solidFill>
              <a:latin typeface="Calibri" panose="020F0502020204030204"/>
              <a:ea typeface="+mn-ea"/>
              <a:cs typeface="+mn-cs"/>
            </a:endParaRPr>
          </a:p>
        </p:txBody>
      </p:sp>
      <p:sp>
        <p:nvSpPr>
          <p:cNvPr id="8" name="Footer Placeholder 7">
            <a:extLst>
              <a:ext uri="{FF2B5EF4-FFF2-40B4-BE49-F238E27FC236}">
                <a16:creationId xmlns:a16="http://schemas.microsoft.com/office/drawing/2014/main" id="{EE5A0AAA-3193-4D49-B5DB-DFE0375D502D}"/>
              </a:ext>
            </a:extLst>
          </p:cNvPr>
          <p:cNvSpPr>
            <a:spLocks noGrp="1"/>
          </p:cNvSpPr>
          <p:nvPr>
            <p:ph type="ftr" sz="quarter" idx="11"/>
          </p:nvPr>
        </p:nvSpPr>
        <p:spPr/>
        <p:txBody>
          <a:bodyPr/>
          <a:lstStyle/>
          <a:p>
            <a:pPr defTabSz="685800">
              <a:buClrTx/>
            </a:pPr>
            <a:endParaRPr lang="en-US" kern="1200">
              <a:solidFill>
                <a:prstClr val="black">
                  <a:tint val="75000"/>
                </a:prstClr>
              </a:solidFill>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5192A6E6-EE9B-4221-8217-9E0A932F6CB3}"/>
              </a:ext>
            </a:extLst>
          </p:cNvPr>
          <p:cNvSpPr>
            <a:spLocks noGrp="1"/>
          </p:cNvSpPr>
          <p:nvPr>
            <p:ph type="sldNum" sz="quarter" idx="12"/>
          </p:nvPr>
        </p:nvSpPr>
        <p:spPr/>
        <p:txBody>
          <a:bodyPr/>
          <a:lstStyle/>
          <a:p>
            <a:pPr defTabSz="685800">
              <a:buClrTx/>
            </a:pPr>
            <a:fld id="{B8188155-DF5D-43E8-8031-96599675C670}" type="slidenum">
              <a:rPr lang="en-US" kern="1200" smtClean="0">
                <a:solidFill>
                  <a:prstClr val="black">
                    <a:tint val="75000"/>
                  </a:prstClr>
                </a:solidFill>
                <a:latin typeface="Calibri" panose="020F0502020204030204"/>
                <a:ea typeface="+mn-ea"/>
                <a:cs typeface="+mn-cs"/>
              </a:rPr>
              <a:pPr defTabSz="685800">
                <a:buClrTx/>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117843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2A2C-797B-4CFE-B5FB-85EA68029F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F798CA-3952-4745-8CCB-11DEEE238D34}"/>
              </a:ext>
            </a:extLst>
          </p:cNvPr>
          <p:cNvSpPr>
            <a:spLocks noGrp="1"/>
          </p:cNvSpPr>
          <p:nvPr>
            <p:ph type="dt" sz="half" idx="10"/>
          </p:nvPr>
        </p:nvSpPr>
        <p:spPr/>
        <p:txBody>
          <a:bodyPr/>
          <a:lstStyle/>
          <a:p>
            <a:pPr defTabSz="685800">
              <a:buClrTx/>
            </a:pPr>
            <a:fld id="{A7936111-9114-445B-A42C-BD19BD2EB8E3}" type="datetimeFigureOut">
              <a:rPr lang="en-US" kern="1200" smtClean="0">
                <a:solidFill>
                  <a:prstClr val="black">
                    <a:tint val="75000"/>
                  </a:prstClr>
                </a:solidFill>
                <a:latin typeface="Calibri" panose="020F0502020204030204"/>
                <a:ea typeface="+mn-ea"/>
                <a:cs typeface="+mn-cs"/>
              </a:rPr>
              <a:pPr defTabSz="685800">
                <a:buClrTx/>
              </a:pPr>
              <a:t>30/11/2021</a:t>
            </a:fld>
            <a:endParaRPr lang="en-US" kern="1200">
              <a:solidFill>
                <a:prstClr val="black">
                  <a:tint val="75000"/>
                </a:prstClr>
              </a:solidFill>
              <a:latin typeface="Calibri" panose="020F0502020204030204"/>
              <a:ea typeface="+mn-ea"/>
              <a:cs typeface="+mn-cs"/>
            </a:endParaRPr>
          </a:p>
        </p:txBody>
      </p:sp>
      <p:sp>
        <p:nvSpPr>
          <p:cNvPr id="4" name="Footer Placeholder 3">
            <a:extLst>
              <a:ext uri="{FF2B5EF4-FFF2-40B4-BE49-F238E27FC236}">
                <a16:creationId xmlns:a16="http://schemas.microsoft.com/office/drawing/2014/main" id="{ED0B1B8E-6A3A-4CDE-984A-8F754FD8F01A}"/>
              </a:ext>
            </a:extLst>
          </p:cNvPr>
          <p:cNvSpPr>
            <a:spLocks noGrp="1"/>
          </p:cNvSpPr>
          <p:nvPr>
            <p:ph type="ftr" sz="quarter" idx="11"/>
          </p:nvPr>
        </p:nvSpPr>
        <p:spPr/>
        <p:txBody>
          <a:bodyPr/>
          <a:lstStyle/>
          <a:p>
            <a:pPr defTabSz="685800">
              <a:buClrTx/>
            </a:pPr>
            <a:endParaRPr lang="en-US" kern="1200">
              <a:solidFill>
                <a:prstClr val="black">
                  <a:tint val="75000"/>
                </a:prstClr>
              </a:solidFill>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A700E47-1940-4320-A542-58BC22BD39F2}"/>
              </a:ext>
            </a:extLst>
          </p:cNvPr>
          <p:cNvSpPr>
            <a:spLocks noGrp="1"/>
          </p:cNvSpPr>
          <p:nvPr>
            <p:ph type="sldNum" sz="quarter" idx="12"/>
          </p:nvPr>
        </p:nvSpPr>
        <p:spPr/>
        <p:txBody>
          <a:bodyPr/>
          <a:lstStyle/>
          <a:p>
            <a:pPr defTabSz="685800">
              <a:buClrTx/>
            </a:pPr>
            <a:fld id="{B8188155-DF5D-43E8-8031-96599675C670}" type="slidenum">
              <a:rPr lang="en-US" kern="1200" smtClean="0">
                <a:solidFill>
                  <a:prstClr val="black">
                    <a:tint val="75000"/>
                  </a:prstClr>
                </a:solidFill>
                <a:latin typeface="Calibri" panose="020F0502020204030204"/>
                <a:ea typeface="+mn-ea"/>
                <a:cs typeface="+mn-cs"/>
              </a:rPr>
              <a:pPr defTabSz="685800">
                <a:buClrTx/>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1553053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D492E-F9BE-4E67-A095-598B7AEE0400}"/>
              </a:ext>
            </a:extLst>
          </p:cNvPr>
          <p:cNvSpPr>
            <a:spLocks noGrp="1"/>
          </p:cNvSpPr>
          <p:nvPr>
            <p:ph type="dt" sz="half" idx="10"/>
          </p:nvPr>
        </p:nvSpPr>
        <p:spPr/>
        <p:txBody>
          <a:bodyPr/>
          <a:lstStyle/>
          <a:p>
            <a:pPr defTabSz="685800">
              <a:buClrTx/>
            </a:pPr>
            <a:fld id="{A7936111-9114-445B-A42C-BD19BD2EB8E3}" type="datetimeFigureOut">
              <a:rPr lang="en-US" kern="1200" smtClean="0">
                <a:solidFill>
                  <a:prstClr val="black">
                    <a:tint val="75000"/>
                  </a:prstClr>
                </a:solidFill>
                <a:latin typeface="Calibri" panose="020F0502020204030204"/>
                <a:ea typeface="+mn-ea"/>
                <a:cs typeface="+mn-cs"/>
              </a:rPr>
              <a:pPr defTabSz="685800">
                <a:buClrTx/>
              </a:pPr>
              <a:t>30/11/2021</a:t>
            </a:fld>
            <a:endParaRPr lang="en-US" kern="1200">
              <a:solidFill>
                <a:prstClr val="black">
                  <a:tint val="75000"/>
                </a:prstClr>
              </a:solidFill>
              <a:latin typeface="Calibri" panose="020F0502020204030204"/>
              <a:ea typeface="+mn-ea"/>
              <a:cs typeface="+mn-cs"/>
            </a:endParaRPr>
          </a:p>
        </p:txBody>
      </p:sp>
      <p:sp>
        <p:nvSpPr>
          <p:cNvPr id="3" name="Footer Placeholder 2">
            <a:extLst>
              <a:ext uri="{FF2B5EF4-FFF2-40B4-BE49-F238E27FC236}">
                <a16:creationId xmlns:a16="http://schemas.microsoft.com/office/drawing/2014/main" id="{FB6E9941-A2E6-4B1B-AEF5-D9CA02688FC0}"/>
              </a:ext>
            </a:extLst>
          </p:cNvPr>
          <p:cNvSpPr>
            <a:spLocks noGrp="1"/>
          </p:cNvSpPr>
          <p:nvPr>
            <p:ph type="ftr" sz="quarter" idx="11"/>
          </p:nvPr>
        </p:nvSpPr>
        <p:spPr/>
        <p:txBody>
          <a:bodyPr/>
          <a:lstStyle/>
          <a:p>
            <a:pPr defTabSz="685800">
              <a:buClrTx/>
            </a:pPr>
            <a:endParaRPr lang="en-US" kern="1200">
              <a:solidFill>
                <a:prstClr val="black">
                  <a:tint val="75000"/>
                </a:prstClr>
              </a:solidFill>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96FC5DC3-94C2-4E54-A988-8FD2DCBAFE3A}"/>
              </a:ext>
            </a:extLst>
          </p:cNvPr>
          <p:cNvSpPr>
            <a:spLocks noGrp="1"/>
          </p:cNvSpPr>
          <p:nvPr>
            <p:ph type="sldNum" sz="quarter" idx="12"/>
          </p:nvPr>
        </p:nvSpPr>
        <p:spPr/>
        <p:txBody>
          <a:bodyPr/>
          <a:lstStyle/>
          <a:p>
            <a:pPr defTabSz="685800">
              <a:buClrTx/>
            </a:pPr>
            <a:fld id="{B8188155-DF5D-43E8-8031-96599675C670}" type="slidenum">
              <a:rPr lang="en-US" kern="1200" smtClean="0">
                <a:solidFill>
                  <a:prstClr val="black">
                    <a:tint val="75000"/>
                  </a:prstClr>
                </a:solidFill>
                <a:latin typeface="Calibri" panose="020F0502020204030204"/>
                <a:ea typeface="+mn-ea"/>
                <a:cs typeface="+mn-cs"/>
              </a:rPr>
              <a:pPr defTabSz="685800">
                <a:buClrTx/>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36666058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4AAC-D3CA-46D5-B2BA-EB505A42C26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F3EC95F-4190-4547-9B10-E6913F02D2E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AFE7B-BBBB-4000-A75F-C364E447CA6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A5233DF-CD22-43FB-B8BE-98F2D6712F27}"/>
              </a:ext>
            </a:extLst>
          </p:cNvPr>
          <p:cNvSpPr>
            <a:spLocks noGrp="1"/>
          </p:cNvSpPr>
          <p:nvPr>
            <p:ph type="dt" sz="half" idx="10"/>
          </p:nvPr>
        </p:nvSpPr>
        <p:spPr/>
        <p:txBody>
          <a:bodyPr/>
          <a:lstStyle/>
          <a:p>
            <a:pPr defTabSz="685800">
              <a:buClrTx/>
            </a:pPr>
            <a:fld id="{A7936111-9114-445B-A42C-BD19BD2EB8E3}" type="datetimeFigureOut">
              <a:rPr lang="en-US" kern="1200" smtClean="0">
                <a:solidFill>
                  <a:prstClr val="black">
                    <a:tint val="75000"/>
                  </a:prstClr>
                </a:solidFill>
                <a:latin typeface="Calibri" panose="020F0502020204030204"/>
                <a:ea typeface="+mn-ea"/>
                <a:cs typeface="+mn-cs"/>
              </a:rPr>
              <a:pPr defTabSz="685800">
                <a:buClrTx/>
              </a:pPr>
              <a:t>30/11/2021</a:t>
            </a:fld>
            <a:endParaRPr lang="en-US" kern="1200">
              <a:solidFill>
                <a:prstClr val="black">
                  <a:tint val="75000"/>
                </a:prstClr>
              </a:solidFill>
              <a:latin typeface="Calibri" panose="020F0502020204030204"/>
              <a:ea typeface="+mn-ea"/>
              <a:cs typeface="+mn-cs"/>
            </a:endParaRPr>
          </a:p>
        </p:txBody>
      </p:sp>
      <p:sp>
        <p:nvSpPr>
          <p:cNvPr id="6" name="Footer Placeholder 5">
            <a:extLst>
              <a:ext uri="{FF2B5EF4-FFF2-40B4-BE49-F238E27FC236}">
                <a16:creationId xmlns:a16="http://schemas.microsoft.com/office/drawing/2014/main" id="{4CAD79D3-5CE3-4E32-82BF-9F316846DFC3}"/>
              </a:ext>
            </a:extLst>
          </p:cNvPr>
          <p:cNvSpPr>
            <a:spLocks noGrp="1"/>
          </p:cNvSpPr>
          <p:nvPr>
            <p:ph type="ftr" sz="quarter" idx="11"/>
          </p:nvPr>
        </p:nvSpPr>
        <p:spPr/>
        <p:txBody>
          <a:bodyPr/>
          <a:lstStyle/>
          <a:p>
            <a:pPr defTabSz="685800">
              <a:buClrTx/>
            </a:pPr>
            <a:endParaRPr lang="en-US" kern="1200">
              <a:solidFill>
                <a:prstClr val="black">
                  <a:tint val="75000"/>
                </a:prstClr>
              </a:solidFill>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724A961B-7B92-4CD6-B23B-8ABCFA34E884}"/>
              </a:ext>
            </a:extLst>
          </p:cNvPr>
          <p:cNvSpPr>
            <a:spLocks noGrp="1"/>
          </p:cNvSpPr>
          <p:nvPr>
            <p:ph type="sldNum" sz="quarter" idx="12"/>
          </p:nvPr>
        </p:nvSpPr>
        <p:spPr/>
        <p:txBody>
          <a:bodyPr/>
          <a:lstStyle/>
          <a:p>
            <a:pPr defTabSz="685800">
              <a:buClrTx/>
            </a:pPr>
            <a:fld id="{B8188155-DF5D-43E8-8031-96599675C670}" type="slidenum">
              <a:rPr lang="en-US" kern="1200" smtClean="0">
                <a:solidFill>
                  <a:prstClr val="black">
                    <a:tint val="75000"/>
                  </a:prstClr>
                </a:solidFill>
                <a:latin typeface="Calibri" panose="020F0502020204030204"/>
                <a:ea typeface="+mn-ea"/>
                <a:cs typeface="+mn-cs"/>
              </a:rPr>
              <a:pPr defTabSz="685800">
                <a:buClrTx/>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272914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374C-E122-4831-9B0A-131A840345B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FD12102-5513-4D41-9A66-1CF8D3262B5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E60D4CF-9591-44AE-B60B-F581AD615FA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0DE2C33-7668-4C2A-A8B1-A36C2EC74806}"/>
              </a:ext>
            </a:extLst>
          </p:cNvPr>
          <p:cNvSpPr>
            <a:spLocks noGrp="1"/>
          </p:cNvSpPr>
          <p:nvPr>
            <p:ph type="dt" sz="half" idx="10"/>
          </p:nvPr>
        </p:nvSpPr>
        <p:spPr/>
        <p:txBody>
          <a:bodyPr/>
          <a:lstStyle/>
          <a:p>
            <a:pPr defTabSz="685800">
              <a:buClrTx/>
            </a:pPr>
            <a:fld id="{A7936111-9114-445B-A42C-BD19BD2EB8E3}" type="datetimeFigureOut">
              <a:rPr lang="en-US" kern="1200" smtClean="0">
                <a:solidFill>
                  <a:prstClr val="black">
                    <a:tint val="75000"/>
                  </a:prstClr>
                </a:solidFill>
                <a:latin typeface="Calibri" panose="020F0502020204030204"/>
                <a:ea typeface="+mn-ea"/>
                <a:cs typeface="+mn-cs"/>
              </a:rPr>
              <a:pPr defTabSz="685800">
                <a:buClrTx/>
              </a:pPr>
              <a:t>30/11/2021</a:t>
            </a:fld>
            <a:endParaRPr lang="en-US" kern="1200">
              <a:solidFill>
                <a:prstClr val="black">
                  <a:tint val="75000"/>
                </a:prstClr>
              </a:solidFill>
              <a:latin typeface="Calibri" panose="020F0502020204030204"/>
              <a:ea typeface="+mn-ea"/>
              <a:cs typeface="+mn-cs"/>
            </a:endParaRPr>
          </a:p>
        </p:txBody>
      </p:sp>
      <p:sp>
        <p:nvSpPr>
          <p:cNvPr id="6" name="Footer Placeholder 5">
            <a:extLst>
              <a:ext uri="{FF2B5EF4-FFF2-40B4-BE49-F238E27FC236}">
                <a16:creationId xmlns:a16="http://schemas.microsoft.com/office/drawing/2014/main" id="{20C78180-3A37-4F37-9434-4E0D691284D2}"/>
              </a:ext>
            </a:extLst>
          </p:cNvPr>
          <p:cNvSpPr>
            <a:spLocks noGrp="1"/>
          </p:cNvSpPr>
          <p:nvPr>
            <p:ph type="ftr" sz="quarter" idx="11"/>
          </p:nvPr>
        </p:nvSpPr>
        <p:spPr/>
        <p:txBody>
          <a:bodyPr/>
          <a:lstStyle/>
          <a:p>
            <a:pPr defTabSz="685800">
              <a:buClrTx/>
            </a:pPr>
            <a:endParaRPr lang="en-US" kern="1200">
              <a:solidFill>
                <a:prstClr val="black">
                  <a:tint val="75000"/>
                </a:prstClr>
              </a:solidFill>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5354C3F-43E8-4AE8-8A70-CF368B4BD2E6}"/>
              </a:ext>
            </a:extLst>
          </p:cNvPr>
          <p:cNvSpPr>
            <a:spLocks noGrp="1"/>
          </p:cNvSpPr>
          <p:nvPr>
            <p:ph type="sldNum" sz="quarter" idx="12"/>
          </p:nvPr>
        </p:nvSpPr>
        <p:spPr/>
        <p:txBody>
          <a:bodyPr/>
          <a:lstStyle/>
          <a:p>
            <a:pPr defTabSz="685800">
              <a:buClrTx/>
            </a:pPr>
            <a:fld id="{B8188155-DF5D-43E8-8031-96599675C670}" type="slidenum">
              <a:rPr lang="en-US" kern="1200" smtClean="0">
                <a:solidFill>
                  <a:prstClr val="black">
                    <a:tint val="75000"/>
                  </a:prstClr>
                </a:solidFill>
                <a:latin typeface="Calibri" panose="020F0502020204030204"/>
                <a:ea typeface="+mn-ea"/>
                <a:cs typeface="+mn-cs"/>
              </a:rPr>
              <a:pPr defTabSz="685800">
                <a:buClrTx/>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2623628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A77A-09BD-45D7-8913-4F4A53B9E8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FCC775-0AEA-448B-B5F8-C6AB4164D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C0DEF-A91D-419E-AAA1-E74820DFE673}"/>
              </a:ext>
            </a:extLst>
          </p:cNvPr>
          <p:cNvSpPr>
            <a:spLocks noGrp="1"/>
          </p:cNvSpPr>
          <p:nvPr>
            <p:ph type="dt" sz="half" idx="10"/>
          </p:nvPr>
        </p:nvSpPr>
        <p:spPr/>
        <p:txBody>
          <a:bodyPr/>
          <a:lstStyle/>
          <a:p>
            <a:pPr defTabSz="685800">
              <a:buClrTx/>
            </a:pPr>
            <a:fld id="{A7936111-9114-445B-A42C-BD19BD2EB8E3}" type="datetimeFigureOut">
              <a:rPr lang="en-US" kern="1200" smtClean="0">
                <a:solidFill>
                  <a:prstClr val="black">
                    <a:tint val="75000"/>
                  </a:prstClr>
                </a:solidFill>
                <a:latin typeface="Calibri" panose="020F0502020204030204"/>
                <a:ea typeface="+mn-ea"/>
                <a:cs typeface="+mn-cs"/>
              </a:rPr>
              <a:pPr defTabSz="685800">
                <a:buClrTx/>
              </a:pPr>
              <a:t>30/11/2021</a:t>
            </a:fld>
            <a:endParaRPr lang="en-US" kern="1200">
              <a:solidFill>
                <a:prstClr val="black">
                  <a:tint val="75000"/>
                </a:prstClr>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BD4EAC4C-3366-45E2-9902-39A6B42F8FE0}"/>
              </a:ext>
            </a:extLst>
          </p:cNvPr>
          <p:cNvSpPr>
            <a:spLocks noGrp="1"/>
          </p:cNvSpPr>
          <p:nvPr>
            <p:ph type="ftr" sz="quarter" idx="11"/>
          </p:nvPr>
        </p:nvSpPr>
        <p:spPr/>
        <p:txBody>
          <a:bodyPr/>
          <a:lstStyle/>
          <a:p>
            <a:pPr defTabSz="685800">
              <a:buClrTx/>
            </a:pPr>
            <a:endParaRPr lang="en-US" kern="120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91ADD1E-B105-40FD-B041-5E7B165A96B0}"/>
              </a:ext>
            </a:extLst>
          </p:cNvPr>
          <p:cNvSpPr>
            <a:spLocks noGrp="1"/>
          </p:cNvSpPr>
          <p:nvPr>
            <p:ph type="sldNum" sz="quarter" idx="12"/>
          </p:nvPr>
        </p:nvSpPr>
        <p:spPr/>
        <p:txBody>
          <a:bodyPr/>
          <a:lstStyle/>
          <a:p>
            <a:pPr defTabSz="685800">
              <a:buClrTx/>
            </a:pPr>
            <a:fld id="{B8188155-DF5D-43E8-8031-96599675C670}" type="slidenum">
              <a:rPr lang="en-US" kern="1200" smtClean="0">
                <a:solidFill>
                  <a:prstClr val="black">
                    <a:tint val="75000"/>
                  </a:prstClr>
                </a:solidFill>
                <a:latin typeface="Calibri" panose="020F0502020204030204"/>
                <a:ea typeface="+mn-ea"/>
                <a:cs typeface="+mn-cs"/>
              </a:rPr>
              <a:pPr defTabSz="685800">
                <a:buClrTx/>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3257678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091896-08BE-43FB-8A63-9CFDDD6FAC0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0D8FA7-B0D7-45F7-A3B2-FACBE2B3A7A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FE9629-6586-4822-9922-A9A60E638652}"/>
              </a:ext>
            </a:extLst>
          </p:cNvPr>
          <p:cNvSpPr>
            <a:spLocks noGrp="1"/>
          </p:cNvSpPr>
          <p:nvPr>
            <p:ph type="dt" sz="half" idx="10"/>
          </p:nvPr>
        </p:nvSpPr>
        <p:spPr/>
        <p:txBody>
          <a:bodyPr/>
          <a:lstStyle/>
          <a:p>
            <a:pPr defTabSz="685800">
              <a:buClrTx/>
            </a:pPr>
            <a:fld id="{A7936111-9114-445B-A42C-BD19BD2EB8E3}" type="datetimeFigureOut">
              <a:rPr lang="en-US" kern="1200" smtClean="0">
                <a:solidFill>
                  <a:prstClr val="black">
                    <a:tint val="75000"/>
                  </a:prstClr>
                </a:solidFill>
                <a:latin typeface="Calibri" panose="020F0502020204030204"/>
                <a:ea typeface="+mn-ea"/>
                <a:cs typeface="+mn-cs"/>
              </a:rPr>
              <a:pPr defTabSz="685800">
                <a:buClrTx/>
              </a:pPr>
              <a:t>30/11/2021</a:t>
            </a:fld>
            <a:endParaRPr lang="en-US" kern="1200">
              <a:solidFill>
                <a:prstClr val="black">
                  <a:tint val="75000"/>
                </a:prstClr>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2CBDE97E-7908-4626-BE76-C2C55E96B9E0}"/>
              </a:ext>
            </a:extLst>
          </p:cNvPr>
          <p:cNvSpPr>
            <a:spLocks noGrp="1"/>
          </p:cNvSpPr>
          <p:nvPr>
            <p:ph type="ftr" sz="quarter" idx="11"/>
          </p:nvPr>
        </p:nvSpPr>
        <p:spPr/>
        <p:txBody>
          <a:bodyPr/>
          <a:lstStyle/>
          <a:p>
            <a:pPr defTabSz="685800">
              <a:buClrTx/>
            </a:pPr>
            <a:endParaRPr lang="en-US" kern="120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7C89016-FC22-4070-BCF3-420508DE0EC7}"/>
              </a:ext>
            </a:extLst>
          </p:cNvPr>
          <p:cNvSpPr>
            <a:spLocks noGrp="1"/>
          </p:cNvSpPr>
          <p:nvPr>
            <p:ph type="sldNum" sz="quarter" idx="12"/>
          </p:nvPr>
        </p:nvSpPr>
        <p:spPr/>
        <p:txBody>
          <a:bodyPr/>
          <a:lstStyle/>
          <a:p>
            <a:pPr defTabSz="685800">
              <a:buClrTx/>
            </a:pPr>
            <a:fld id="{B8188155-DF5D-43E8-8031-96599675C670}" type="slidenum">
              <a:rPr lang="en-US" kern="1200" smtClean="0">
                <a:solidFill>
                  <a:prstClr val="black">
                    <a:tint val="75000"/>
                  </a:prstClr>
                </a:solidFill>
                <a:latin typeface="Calibri" panose="020F0502020204030204"/>
                <a:ea typeface="+mn-ea"/>
                <a:cs typeface="+mn-cs"/>
              </a:rPr>
              <a:pPr defTabSz="685800">
                <a:buClrTx/>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3376016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BE3C63-C2BE-4139-90C8-4997AE5E7AB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25C6C6-BDF8-42DA-A6EF-5CBCF7B669F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68564-AABC-435A-BF88-3C89821D1D8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buClrTx/>
            </a:pPr>
            <a:fld id="{A7936111-9114-445B-A42C-BD19BD2EB8E3}" type="datetimeFigureOut">
              <a:rPr lang="en-US" kern="1200" smtClean="0">
                <a:solidFill>
                  <a:prstClr val="black">
                    <a:tint val="75000"/>
                  </a:prstClr>
                </a:solidFill>
                <a:latin typeface="Calibri" panose="020F0502020204030204"/>
                <a:ea typeface="+mn-ea"/>
                <a:cs typeface="+mn-cs"/>
              </a:rPr>
              <a:pPr defTabSz="685800">
                <a:buClrTx/>
              </a:pPr>
              <a:t>30/11/2021</a:t>
            </a:fld>
            <a:endParaRPr lang="en-US" kern="1200">
              <a:solidFill>
                <a:prstClr val="black">
                  <a:tint val="75000"/>
                </a:prstClr>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B6678B6E-B289-4B71-BEC1-B35D6A2AB11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buClrTx/>
            </a:pPr>
            <a:endParaRPr lang="en-US" kern="120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DEDE2DD-9E3F-4664-BC8C-5D3524D8570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buClrTx/>
            </a:pPr>
            <a:fld id="{B8188155-DF5D-43E8-8031-96599675C670}" type="slidenum">
              <a:rPr lang="en-US" kern="1200" smtClean="0">
                <a:solidFill>
                  <a:prstClr val="black">
                    <a:tint val="75000"/>
                  </a:prstClr>
                </a:solidFill>
                <a:latin typeface="Calibri" panose="020F0502020204030204"/>
                <a:ea typeface="+mn-ea"/>
                <a:cs typeface="+mn-cs"/>
              </a:rPr>
              <a:pPr defTabSz="685800">
                <a:buClrTx/>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1856178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Báo Cáo Giữa Kỳ Môn Lập Trình Mạng</a:t>
            </a:r>
            <a:endParaRPr/>
          </a:p>
        </p:txBody>
      </p:sp>
      <p:sp>
        <p:nvSpPr>
          <p:cNvPr id="64" name="Google Shape;64;p13"/>
          <p:cNvSpPr txBox="1">
            <a:spLocks noGrp="1"/>
          </p:cNvSpPr>
          <p:nvPr>
            <p:ph type="subTitle" idx="1"/>
          </p:nvPr>
        </p:nvSpPr>
        <p:spPr>
          <a:xfrm>
            <a:off x="1680302" y="3045575"/>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200" dirty="0" err="1"/>
              <a:t>Giáo</a:t>
            </a:r>
            <a:r>
              <a:rPr lang="en-US" sz="2200" dirty="0"/>
              <a:t> </a:t>
            </a:r>
            <a:r>
              <a:rPr lang="en-US" sz="2200" dirty="0" err="1"/>
              <a:t>viên</a:t>
            </a:r>
            <a:r>
              <a:rPr lang="en-US" sz="2200" dirty="0"/>
              <a:t> </a:t>
            </a:r>
            <a:r>
              <a:rPr lang="en-US" sz="2200" dirty="0" err="1"/>
              <a:t>hướng</a:t>
            </a:r>
            <a:r>
              <a:rPr lang="en-US" sz="2200" dirty="0"/>
              <a:t> </a:t>
            </a:r>
            <a:r>
              <a:rPr lang="en-US" sz="2200" dirty="0" err="1"/>
              <a:t>dẫn</a:t>
            </a:r>
            <a:r>
              <a:rPr lang="vi" sz="2200" dirty="0"/>
              <a:t>: Phan Thanh Hy</a:t>
            </a:r>
            <a:endParaRPr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a:t>Code mã hóa Vigenère</a:t>
            </a:r>
            <a:endParaRPr/>
          </a:p>
        </p:txBody>
      </p:sp>
      <p:sp>
        <p:nvSpPr>
          <p:cNvPr id="133" name="Google Shape;133;p22"/>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a:t>Mã hóa</a:t>
            </a:r>
            <a:endParaRPr/>
          </a:p>
        </p:txBody>
      </p:sp>
      <p:pic>
        <p:nvPicPr>
          <p:cNvPr id="3" name="Picture 2"/>
          <p:cNvPicPr>
            <a:picLocks noChangeAspect="1"/>
          </p:cNvPicPr>
          <p:nvPr/>
        </p:nvPicPr>
        <p:blipFill>
          <a:blip r:embed="rId3"/>
          <a:stretch>
            <a:fillRect/>
          </a:stretch>
        </p:blipFill>
        <p:spPr>
          <a:xfrm>
            <a:off x="486956" y="2027465"/>
            <a:ext cx="3952402" cy="2647664"/>
          </a:xfrm>
          <a:prstGeom prst="rect">
            <a:avLst/>
          </a:prstGeom>
        </p:spPr>
      </p:pic>
      <p:pic>
        <p:nvPicPr>
          <p:cNvPr id="4" name="Picture 3"/>
          <p:cNvPicPr>
            <a:picLocks noChangeAspect="1"/>
          </p:cNvPicPr>
          <p:nvPr/>
        </p:nvPicPr>
        <p:blipFill>
          <a:blip r:embed="rId4"/>
          <a:stretch>
            <a:fillRect/>
          </a:stretch>
        </p:blipFill>
        <p:spPr>
          <a:xfrm>
            <a:off x="4630439" y="2027465"/>
            <a:ext cx="4267876" cy="26476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a:t>Code giải mã Vigenère</a:t>
            </a:r>
            <a:endParaRPr/>
          </a:p>
        </p:txBody>
      </p:sp>
      <p:sp>
        <p:nvSpPr>
          <p:cNvPr id="134" name="Google Shape;134;p22"/>
          <p:cNvSpPr txBox="1">
            <a:spLocks noGrp="1"/>
          </p:cNvSpPr>
          <p:nvPr>
            <p:ph type="body" idx="2"/>
          </p:nvPr>
        </p:nvSpPr>
        <p:spPr>
          <a:xfrm>
            <a:off x="387900" y="1579202"/>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a:t>Giải Mã</a:t>
            </a:r>
            <a:endParaRPr/>
          </a:p>
        </p:txBody>
      </p:sp>
      <p:pic>
        <p:nvPicPr>
          <p:cNvPr id="3" name="Picture 2"/>
          <p:cNvPicPr>
            <a:picLocks noChangeAspect="1"/>
          </p:cNvPicPr>
          <p:nvPr/>
        </p:nvPicPr>
        <p:blipFill>
          <a:blip r:embed="rId3"/>
          <a:stretch>
            <a:fillRect/>
          </a:stretch>
        </p:blipFill>
        <p:spPr>
          <a:xfrm>
            <a:off x="463370" y="2021162"/>
            <a:ext cx="4035622" cy="2502712"/>
          </a:xfrm>
          <a:prstGeom prst="rect">
            <a:avLst/>
          </a:prstGeom>
        </p:spPr>
      </p:pic>
      <p:pic>
        <p:nvPicPr>
          <p:cNvPr id="4" name="Picture 3"/>
          <p:cNvPicPr>
            <a:picLocks noChangeAspect="1"/>
          </p:cNvPicPr>
          <p:nvPr/>
        </p:nvPicPr>
        <p:blipFill>
          <a:blip r:embed="rId4"/>
          <a:stretch>
            <a:fillRect/>
          </a:stretch>
        </p:blipFill>
        <p:spPr>
          <a:xfrm>
            <a:off x="4572000" y="2021162"/>
            <a:ext cx="4449813" cy="2502712"/>
          </a:xfrm>
          <a:prstGeom prst="rect">
            <a:avLst/>
          </a:prstGeom>
        </p:spPr>
      </p:pic>
    </p:spTree>
    <p:extLst>
      <p:ext uri="{BB962C8B-B14F-4D97-AF65-F5344CB8AC3E}">
        <p14:creationId xmlns:p14="http://schemas.microsoft.com/office/powerpoint/2010/main" val="142629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a:t>Code tìm từ xuất hiện nhiều nhất</a:t>
            </a:r>
            <a:endParaRPr/>
          </a:p>
        </p:txBody>
      </p:sp>
      <p:pic>
        <p:nvPicPr>
          <p:cNvPr id="2" name="Picture 1"/>
          <p:cNvPicPr>
            <a:picLocks noChangeAspect="1"/>
          </p:cNvPicPr>
          <p:nvPr/>
        </p:nvPicPr>
        <p:blipFill>
          <a:blip r:embed="rId3"/>
          <a:stretch>
            <a:fillRect/>
          </a:stretch>
        </p:blipFill>
        <p:spPr>
          <a:xfrm>
            <a:off x="507582" y="1586077"/>
            <a:ext cx="4447038" cy="2855294"/>
          </a:xfrm>
          <a:prstGeom prst="rect">
            <a:avLst/>
          </a:prstGeom>
        </p:spPr>
      </p:pic>
      <p:pic>
        <p:nvPicPr>
          <p:cNvPr id="3" name="Picture 2"/>
          <p:cNvPicPr>
            <a:picLocks noChangeAspect="1"/>
          </p:cNvPicPr>
          <p:nvPr/>
        </p:nvPicPr>
        <p:blipFill>
          <a:blip r:embed="rId4"/>
          <a:stretch>
            <a:fillRect/>
          </a:stretch>
        </p:blipFill>
        <p:spPr>
          <a:xfrm>
            <a:off x="5059780" y="1586077"/>
            <a:ext cx="3904456" cy="12533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a:t>Kết quả</a:t>
            </a:r>
            <a:endParaRPr/>
          </a:p>
        </p:txBody>
      </p:sp>
      <p:pic>
        <p:nvPicPr>
          <p:cNvPr id="2" name="Picture 1"/>
          <p:cNvPicPr>
            <a:picLocks noChangeAspect="1"/>
          </p:cNvPicPr>
          <p:nvPr/>
        </p:nvPicPr>
        <p:blipFill>
          <a:blip r:embed="rId3"/>
          <a:stretch>
            <a:fillRect/>
          </a:stretch>
        </p:blipFill>
        <p:spPr>
          <a:xfrm>
            <a:off x="473099" y="1227962"/>
            <a:ext cx="4498904" cy="3680921"/>
          </a:xfrm>
          <a:prstGeom prst="rect">
            <a:avLst/>
          </a:prstGeom>
        </p:spPr>
      </p:pic>
      <p:pic>
        <p:nvPicPr>
          <p:cNvPr id="3" name="Picture 2"/>
          <p:cNvPicPr>
            <a:picLocks noChangeAspect="1"/>
          </p:cNvPicPr>
          <p:nvPr/>
        </p:nvPicPr>
        <p:blipFill>
          <a:blip r:embed="rId4"/>
          <a:stretch>
            <a:fillRect/>
          </a:stretch>
        </p:blipFill>
        <p:spPr>
          <a:xfrm>
            <a:off x="5064625" y="2732117"/>
            <a:ext cx="3914453" cy="1014858"/>
          </a:xfrm>
          <a:prstGeom prst="rect">
            <a:avLst/>
          </a:prstGeom>
        </p:spPr>
      </p:pic>
      <p:pic>
        <p:nvPicPr>
          <p:cNvPr id="7" name="Picture 6"/>
          <p:cNvPicPr>
            <a:picLocks noChangeAspect="1"/>
          </p:cNvPicPr>
          <p:nvPr/>
        </p:nvPicPr>
        <p:blipFill>
          <a:blip r:embed="rId5"/>
          <a:stretch>
            <a:fillRect/>
          </a:stretch>
        </p:blipFill>
        <p:spPr>
          <a:xfrm>
            <a:off x="5064543" y="1227962"/>
            <a:ext cx="3914535" cy="14203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5C6A905-E07A-4C4E-A8D4-B7349E522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35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265500" y="1140324"/>
            <a:ext cx="4045200" cy="805355"/>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Đề Tài 01</a:t>
            </a:r>
            <a:endParaRPr/>
          </a:p>
        </p:txBody>
      </p:sp>
      <p:sp>
        <p:nvSpPr>
          <p:cNvPr id="70" name="Google Shape;70;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vi"/>
              <a:t>Xây chương trình giao diện socket client – server bằng java với giao thức TCP.</a:t>
            </a:r>
            <a:endParaRPr/>
          </a:p>
          <a:p>
            <a:pPr marL="457200" lvl="0" indent="-342900" algn="l" rtl="0">
              <a:spcBef>
                <a:spcPts val="1200"/>
              </a:spcBef>
              <a:spcAft>
                <a:spcPts val="0"/>
              </a:spcAft>
              <a:buSzPts val="1800"/>
              <a:buChar char="-"/>
            </a:pPr>
            <a:r>
              <a:rPr lang="vi"/>
              <a:t>Client gửi một đoạn văn bản lên Server và nhận kết quả trả về</a:t>
            </a:r>
            <a:endParaRPr/>
          </a:p>
          <a:p>
            <a:pPr marL="457200" lvl="0" indent="-342900" algn="l" rtl="0">
              <a:spcBef>
                <a:spcPts val="0"/>
              </a:spcBef>
              <a:spcAft>
                <a:spcPts val="0"/>
              </a:spcAft>
              <a:buSzPts val="1800"/>
              <a:buChar char="-"/>
            </a:pPr>
            <a:r>
              <a:rPr lang="vi"/>
              <a:t>Server nhận đoạn văn bản, xử lý mã hóa/giải mã Vigenère, đọc/ghi file và tìm từ xuất hiện nhiều lần nhất và trả về Client</a:t>
            </a:r>
            <a:endParaRPr/>
          </a:p>
        </p:txBody>
      </p:sp>
      <p:sp>
        <p:nvSpPr>
          <p:cNvPr id="71" name="Google Shape;71;p14"/>
          <p:cNvSpPr txBox="1">
            <a:spLocks noGrp="1"/>
          </p:cNvSpPr>
          <p:nvPr>
            <p:ph type="subTitle" idx="1"/>
          </p:nvPr>
        </p:nvSpPr>
        <p:spPr>
          <a:xfrm>
            <a:off x="265500" y="2636926"/>
            <a:ext cx="4045200" cy="1596744"/>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vi" sz="1800"/>
              <a:t>Nhóm </a:t>
            </a:r>
            <a:r>
              <a:rPr lang="en-US" sz="1800"/>
              <a:t>01</a:t>
            </a:r>
          </a:p>
          <a:p>
            <a:pPr marL="0" lvl="0" indent="0" rtl="0">
              <a:spcBef>
                <a:spcPts val="0"/>
              </a:spcBef>
              <a:spcAft>
                <a:spcPts val="0"/>
              </a:spcAft>
              <a:buNone/>
            </a:pPr>
            <a:r>
              <a:rPr lang="en-US" sz="1600"/>
              <a:t>Nguyễn Thị Huyền Dịu – N18DCCN027</a:t>
            </a:r>
          </a:p>
          <a:p>
            <a:pPr marL="0" lvl="0" indent="0" rtl="0">
              <a:spcBef>
                <a:spcPts val="0"/>
              </a:spcBef>
              <a:spcAft>
                <a:spcPts val="0"/>
              </a:spcAft>
              <a:buNone/>
            </a:pPr>
            <a:r>
              <a:rPr lang="en-US" sz="1600"/>
              <a:t>Nguyễn Văn Nhất – N18DCCN139</a:t>
            </a:r>
          </a:p>
          <a:p>
            <a:pPr marL="0" lvl="0" indent="0" rtl="0">
              <a:spcBef>
                <a:spcPts val="0"/>
              </a:spcBef>
              <a:spcAft>
                <a:spcPts val="0"/>
              </a:spcAft>
              <a:buNone/>
            </a:pPr>
            <a:r>
              <a:rPr lang="en-US" sz="1600"/>
              <a:t>Phạm Đức Phú Phúc – N18DCCN154</a:t>
            </a:r>
          </a:p>
          <a:p>
            <a:pPr marL="0" lvl="0" indent="0" rtl="0">
              <a:spcBef>
                <a:spcPts val="0"/>
              </a:spcBef>
              <a:spcAft>
                <a:spcPts val="0"/>
              </a:spcAft>
              <a:buNone/>
            </a:pPr>
            <a:r>
              <a:rPr lang="en-US" sz="1600"/>
              <a:t>Lê Nguyễn Đức Tân – N18DCCN182</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a:t>Giao diện Client - kết nối</a:t>
            </a:r>
            <a:endParaRPr/>
          </a:p>
        </p:txBody>
      </p:sp>
      <p:sp>
        <p:nvSpPr>
          <p:cNvPr id="77" name="Google Shape;77;p1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a:t>Màn hình kết nối với server thông qua địa chỉ ip và cổng</a:t>
            </a:r>
            <a:endParaRPr/>
          </a:p>
        </p:txBody>
      </p:sp>
      <p:pic>
        <p:nvPicPr>
          <p:cNvPr id="3" name="Picture 2"/>
          <p:cNvPicPr>
            <a:picLocks noChangeAspect="1"/>
          </p:cNvPicPr>
          <p:nvPr/>
        </p:nvPicPr>
        <p:blipFill>
          <a:blip r:embed="rId3"/>
          <a:stretch>
            <a:fillRect/>
          </a:stretch>
        </p:blipFill>
        <p:spPr>
          <a:xfrm>
            <a:off x="4913611" y="1597049"/>
            <a:ext cx="3771900" cy="1866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a:t>Giao diện Client - chính</a:t>
            </a:r>
            <a:endParaRPr/>
          </a:p>
        </p:txBody>
      </p:sp>
      <p:sp>
        <p:nvSpPr>
          <p:cNvPr id="85" name="Google Shape;85;p16"/>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a:t>Form chính của Client để nhập đoạn văn bản và tên file muốn lưu. Label để nhận kết quả trả về.</a:t>
            </a:r>
            <a:endParaRPr/>
          </a:p>
        </p:txBody>
      </p:sp>
      <p:pic>
        <p:nvPicPr>
          <p:cNvPr id="2" name="Picture 1"/>
          <p:cNvPicPr>
            <a:picLocks noChangeAspect="1"/>
          </p:cNvPicPr>
          <p:nvPr/>
        </p:nvPicPr>
        <p:blipFill>
          <a:blip r:embed="rId3"/>
          <a:stretch>
            <a:fillRect/>
          </a:stretch>
        </p:blipFill>
        <p:spPr>
          <a:xfrm>
            <a:off x="4793366" y="1332373"/>
            <a:ext cx="4150785" cy="33938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a:t>Giao diện Server</a:t>
            </a:r>
            <a:endParaRPr/>
          </a:p>
        </p:txBody>
      </p:sp>
      <p:sp>
        <p:nvSpPr>
          <p:cNvPr id="93" name="Google Shape;93;p17"/>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a:t>Màn hình server cho phép nhập key mã hóa và check bok để đánh dấu đọc ghi file luồng ký tự hay đọc/ghi luồng nhị phân</a:t>
            </a:r>
            <a:endParaRPr/>
          </a:p>
        </p:txBody>
      </p:sp>
      <p:pic>
        <p:nvPicPr>
          <p:cNvPr id="2" name="Picture 1"/>
          <p:cNvPicPr>
            <a:picLocks noChangeAspect="1"/>
          </p:cNvPicPr>
          <p:nvPr/>
        </p:nvPicPr>
        <p:blipFill>
          <a:blip r:embed="rId3"/>
          <a:stretch>
            <a:fillRect/>
          </a:stretch>
        </p:blipFill>
        <p:spPr>
          <a:xfrm>
            <a:off x="4387800" y="1660072"/>
            <a:ext cx="4305300" cy="1562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a:t>Thuật toán mã hóa Vigenère</a:t>
            </a:r>
            <a:endParaRPr/>
          </a:p>
        </p:txBody>
      </p:sp>
      <p:sp>
        <p:nvSpPr>
          <p:cNvPr id="101" name="Google Shape;101;p18"/>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Mật mã Vigenère là sự kết hợp xen kẽ vài phép mã hóa Caesar với các bước dịch khác nhau.</a:t>
            </a:r>
            <a:endParaRPr/>
          </a:p>
          <a:p>
            <a:pPr marL="0" lvl="0" indent="0" algn="l" rtl="0">
              <a:spcBef>
                <a:spcPts val="1200"/>
              </a:spcBef>
              <a:spcAft>
                <a:spcPts val="1200"/>
              </a:spcAft>
              <a:buNone/>
            </a:pPr>
            <a:r>
              <a:rPr lang="vi"/>
              <a:t>Để mã hóa, ta dùng một hình vuông Vigenère (hình bên). Nó gồm 26 hàng, mỗi hàng dịch về bên trái một bước so với hàng phía trên, tạo thành 26 bảng mã Caesar. Trong quá trình mã hóa, tùy theo từ khóa mà mỗi thời điểm ta dùng một dòng khác nhau để mã hóa văn bản.</a:t>
            </a:r>
            <a:endParaRPr/>
          </a:p>
        </p:txBody>
      </p:sp>
      <p:sp>
        <p:nvSpPr>
          <p:cNvPr id="102" name="Google Shape;102;p18"/>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3" name="Google Shape;103;p18"/>
          <p:cNvPicPr preferRelativeResize="0"/>
          <p:nvPr/>
        </p:nvPicPr>
        <p:blipFill rotWithShape="1">
          <a:blip r:embed="rId3">
            <a:alphaModFix/>
          </a:blip>
          <a:srcRect l="30110" t="21453" r="29954" b="11338"/>
          <a:stretch/>
        </p:blipFill>
        <p:spPr>
          <a:xfrm>
            <a:off x="4756202" y="1489826"/>
            <a:ext cx="3253822" cy="307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a:t>Thuật toán mã hóa Vigenère</a:t>
            </a:r>
            <a:endParaRPr/>
          </a:p>
        </p:txBody>
      </p:sp>
      <p:sp>
        <p:nvSpPr>
          <p:cNvPr id="109" name="Google Shape;109;p19"/>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Ví dụ:</a:t>
            </a:r>
            <a:endParaRPr/>
          </a:p>
          <a:p>
            <a:pPr marL="0" lvl="0" indent="0" algn="l" rtl="0">
              <a:spcBef>
                <a:spcPts val="1200"/>
              </a:spcBef>
              <a:spcAft>
                <a:spcPts val="0"/>
              </a:spcAft>
              <a:buNone/>
            </a:pPr>
            <a:r>
              <a:rPr lang="vi"/>
              <a:t>Văn bản:	ATTACKATDAWN</a:t>
            </a:r>
            <a:endParaRPr/>
          </a:p>
          <a:p>
            <a:pPr marL="0" lvl="0" indent="0" algn="l" rtl="0">
              <a:spcBef>
                <a:spcPts val="1200"/>
              </a:spcBef>
              <a:spcAft>
                <a:spcPts val="0"/>
              </a:spcAft>
              <a:buNone/>
            </a:pPr>
            <a:r>
              <a:rPr lang="vi"/>
              <a:t>Từ khóa:	LEMONLEMONLE (LEMON)</a:t>
            </a:r>
            <a:endParaRPr/>
          </a:p>
          <a:p>
            <a:pPr marL="0" lvl="0" indent="0" algn="l" rtl="0">
              <a:spcBef>
                <a:spcPts val="1200"/>
              </a:spcBef>
              <a:spcAft>
                <a:spcPts val="1200"/>
              </a:spcAft>
              <a:buNone/>
            </a:pPr>
            <a:r>
              <a:rPr lang="vi"/>
              <a:t>Bản mã:	LXFOPVEFRNHR</a:t>
            </a:r>
            <a:endParaRPr/>
          </a:p>
        </p:txBody>
      </p:sp>
      <p:sp>
        <p:nvSpPr>
          <p:cNvPr id="110" name="Google Shape;110;p1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1" name="Google Shape;111;p19"/>
          <p:cNvPicPr preferRelativeResize="0"/>
          <p:nvPr/>
        </p:nvPicPr>
        <p:blipFill rotWithShape="1">
          <a:blip r:embed="rId3">
            <a:alphaModFix/>
          </a:blip>
          <a:srcRect l="30110" t="21453" r="29954" b="11338"/>
          <a:stretch/>
        </p:blipFill>
        <p:spPr>
          <a:xfrm>
            <a:off x="4756202" y="1489826"/>
            <a:ext cx="3253822" cy="307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a:t>Thuật toán giải mã Vigenère</a:t>
            </a:r>
            <a:endParaRPr/>
          </a:p>
        </p:txBody>
      </p:sp>
      <p:sp>
        <p:nvSpPr>
          <p:cNvPr id="117" name="Google Shape;117;p20"/>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a:t>Trước hết, ngoài mật mã thì ta còn cần từ khóa. Đầu tiên, ta lấy chữ cái đầu tiên của từ khóa, sau đó tìm chữ cái đó ở hàng ngang đầu tiên của bảng mã. Từ chữ cái tìm được, ta dóng xuống chữ cái cùng thứ tự của mã. Rồi ta di chuyển tới chữ cái tương ứng ở cột dọc đầu tiên từ trái sang phải. Dần dần ta sẽ giải hết mật mã.</a:t>
            </a:r>
            <a:endParaRPr/>
          </a:p>
        </p:txBody>
      </p:sp>
      <p:sp>
        <p:nvSpPr>
          <p:cNvPr id="118" name="Google Shape;118;p20"/>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9" name="Google Shape;119;p20"/>
          <p:cNvPicPr preferRelativeResize="0"/>
          <p:nvPr/>
        </p:nvPicPr>
        <p:blipFill rotWithShape="1">
          <a:blip r:embed="rId3">
            <a:alphaModFix/>
          </a:blip>
          <a:srcRect l="30110" t="21453" r="29954" b="11338"/>
          <a:stretch/>
        </p:blipFill>
        <p:spPr>
          <a:xfrm>
            <a:off x="4756202" y="1489826"/>
            <a:ext cx="3253822" cy="307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a:t>Thuật toán giải mã Vigenère</a:t>
            </a:r>
            <a:endParaRPr/>
          </a:p>
        </p:txBody>
      </p:sp>
      <p:sp>
        <p:nvSpPr>
          <p:cNvPr id="125" name="Google Shape;125;p21"/>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Ví dụ:</a:t>
            </a:r>
            <a:endParaRPr/>
          </a:p>
          <a:p>
            <a:pPr marL="0" lvl="0" indent="0" algn="l" rtl="0">
              <a:spcBef>
                <a:spcPts val="1200"/>
              </a:spcBef>
              <a:spcAft>
                <a:spcPts val="0"/>
              </a:spcAft>
              <a:buNone/>
            </a:pPr>
            <a:r>
              <a:rPr lang="vi"/>
              <a:t>Bản mã:	LXFOPVEFRNHR</a:t>
            </a:r>
            <a:endParaRPr/>
          </a:p>
          <a:p>
            <a:pPr marL="0" lvl="0" indent="0" algn="l" rtl="0">
              <a:spcBef>
                <a:spcPts val="1200"/>
              </a:spcBef>
              <a:spcAft>
                <a:spcPts val="0"/>
              </a:spcAft>
              <a:buNone/>
            </a:pPr>
            <a:r>
              <a:rPr lang="vi"/>
              <a:t>Từ khóa:	LEMONLEMONLE (LEMON)</a:t>
            </a:r>
            <a:endParaRPr/>
          </a:p>
          <a:p>
            <a:pPr marL="0" lvl="0" indent="0" algn="l" rtl="0">
              <a:spcBef>
                <a:spcPts val="1200"/>
              </a:spcBef>
              <a:spcAft>
                <a:spcPts val="1200"/>
              </a:spcAft>
              <a:buNone/>
            </a:pPr>
            <a:r>
              <a:rPr lang="vi"/>
              <a:t>Văn bản:	ATTACKATDAWN</a:t>
            </a:r>
            <a:endParaRPr/>
          </a:p>
        </p:txBody>
      </p:sp>
      <p:sp>
        <p:nvSpPr>
          <p:cNvPr id="126" name="Google Shape;126;p21"/>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21"/>
          <p:cNvPicPr preferRelativeResize="0"/>
          <p:nvPr/>
        </p:nvPicPr>
        <p:blipFill rotWithShape="1">
          <a:blip r:embed="rId3">
            <a:alphaModFix/>
          </a:blip>
          <a:srcRect l="30110" t="21453" r="29954" b="11338"/>
          <a:stretch/>
        </p:blipFill>
        <p:spPr>
          <a:xfrm>
            <a:off x="4756202" y="1489826"/>
            <a:ext cx="3253822" cy="30789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439</Words>
  <Application>Microsoft Office PowerPoint</Application>
  <PresentationFormat>On-screen Show (16:9)</PresentationFormat>
  <Paragraphs>38</Paragraphs>
  <Slides>14</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Roboto Slab</vt:lpstr>
      <vt:lpstr>Roboto</vt:lpstr>
      <vt:lpstr>Arial</vt:lpstr>
      <vt:lpstr>Calibri Light</vt:lpstr>
      <vt:lpstr>Calibri</vt:lpstr>
      <vt:lpstr>Marina</vt:lpstr>
      <vt:lpstr>Office Theme</vt:lpstr>
      <vt:lpstr>Báo Cáo Giữa Kỳ Môn Lập Trình Mạng</vt:lpstr>
      <vt:lpstr>Đề Tài 01</vt:lpstr>
      <vt:lpstr>Giao diện Client - kết nối</vt:lpstr>
      <vt:lpstr>Giao diện Client - chính</vt:lpstr>
      <vt:lpstr>Giao diện Server</vt:lpstr>
      <vt:lpstr>Thuật toán mã hóa Vigenère</vt:lpstr>
      <vt:lpstr>Thuật toán mã hóa Vigenère</vt:lpstr>
      <vt:lpstr>Thuật toán giải mã Vigenère</vt:lpstr>
      <vt:lpstr>Thuật toán giải mã Vigenère</vt:lpstr>
      <vt:lpstr>Code mã hóa Vigenère</vt:lpstr>
      <vt:lpstr>Code giải mã Vigenère</vt:lpstr>
      <vt:lpstr>Code tìm từ xuất hiện nhiều nhất</vt:lpstr>
      <vt:lpstr>Kết quả</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Giữa Kỳ Môn Lập Trình Mạng</dc:title>
  <cp:lastModifiedBy>Nguyễn Văn Nhất</cp:lastModifiedBy>
  <cp:revision>23</cp:revision>
  <dcterms:modified xsi:type="dcterms:W3CDTF">2021-11-30T16:07:12Z</dcterms:modified>
</cp:coreProperties>
</file>