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1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6781-D0E6-F800-526E-C39EF7BF3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5B99E-488C-7CD9-B438-EA0D1D6A9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6758-862B-CEF6-AADC-06BC52AD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8665-2B1D-41F3-C593-977F2199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6F5A-3699-6686-C6C6-8E72B5DF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9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99BA-4C43-AAA4-26BE-996F4D41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E2C43-93CF-7C7B-4E9A-99A7B4258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F29C-56DD-FABD-4069-FD873ADF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D9E02-A719-3710-0D7A-E0E6D06D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C7651-CC68-2453-9EC5-F60FDD9A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3AD2B-957A-BFA3-8774-4E16DB88F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AEA06-E74B-CAD3-C895-37F9A3DF1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425C-D019-CB07-0249-4046C5C4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41C8-DBC1-3536-831A-4662B5B5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DE44-6FDB-84DA-C9F9-EC3D1D64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74F1-3DB9-6170-3E6E-699EBA72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06FE-3FF4-2499-9BEE-5EE23E3EF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4ADD-2BCD-3208-A8A4-073D6A4C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FA86-5B3A-33CC-4E7E-CB9ACE0E2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439D6-7322-13DC-4548-273AEAF5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1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D30E-3611-82A9-45C9-5C5EC293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8A9F-C08E-2F57-3737-02841D32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3D8E6-1704-5462-F470-25ADB884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A785-1A49-078A-BE3E-9DA44EA5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80E5-D68A-C225-5E58-8AFB1DF5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7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4762-EF86-760E-7FD9-1BFEFEFC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BA07-CF65-6309-EB3A-5988AE62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26D35-4DBC-4066-B93D-4134A109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1F64A-3735-03A2-6CFF-6CDA122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78517-524D-30EE-BD4C-E65ED950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4C04-6134-FD53-EA99-46CF8855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9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6DBDA-447B-8DCB-F3AC-7B8A7061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199F-9BDF-6F2B-9CB8-7F6B22E4F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EED6F-179D-1763-C101-ACA974833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4FED2-16F5-67F3-4AB3-631E62743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DBEA2-A96D-1A24-BF13-76F352A0A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C80B8-D3F4-57EF-06C5-CCEAE652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0809E-60E3-23AD-F084-1F8B7214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116C7-B903-A705-B0A3-3AB1B40B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0F89-7A81-35C9-D942-79BA9B64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B9064-2BF0-A369-D499-9BB9CAE9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D42E8-EF6F-60BC-3A21-98DF92E9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BAFEF-FF4B-181D-7AA7-5B526A3E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5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981B3-C996-B5E2-7EE9-4261772E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A93F2-6CF8-0006-AE8E-6CA735B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04E4A-8C0B-F04E-8C44-D5427154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19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7EC4-0405-712D-EDBD-C7D16DEA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545-56E0-2179-A794-534931B9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D7B8C-099C-CD7D-75E4-14CCE809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B2BFB-0BD8-BE8F-8CBA-E8F8A7BC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D0A33-FFA6-E642-FA7C-7C18F49D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F5FA-B07F-2AC6-E95A-AE1D0286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1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6BF9-7D16-83F0-A6C3-B175396F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647B6-21D6-3B95-1AF7-7C1F60C50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A4741-82BD-0824-5313-6B2F34E1C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07BBD-1DD1-11C7-8504-3B36A9E9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BB22A-D46E-D052-88F1-96BD24A1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29366-0E93-DE6E-F4CF-63591799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0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81724-86D9-5C23-0C5B-ABF3E322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C2425-39A2-E0C9-F4FB-32C35CC36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04CF5-4D6C-EF0C-8C6E-A75E1C9AA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84880-965F-4E42-B36C-A37C55DD6A07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084B2-7B06-917B-9CC9-F3517A7BE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4139-A73D-C335-C035-F28C2680B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46CA-BBAA-43EF-8C8F-C8E7116CE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7683-5E51-BB83-7560-884AEB496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04301"/>
          </a:xfrm>
        </p:spPr>
        <p:txBody>
          <a:bodyPr>
            <a:noAutofit/>
          </a:bodyPr>
          <a:lstStyle/>
          <a:p>
            <a:r>
              <a:rPr lang="en-US" sz="6600" b="1" dirty="0">
                <a:latin typeface="Abadi" panose="020B0604020104020204" pitchFamily="34" charset="0"/>
                <a:cs typeface="Aharoni" panose="020B0604020202020204" pitchFamily="2" charset="-79"/>
              </a:rPr>
              <a:t>REPORT DISPLAY CONTEST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AFEC6-4527-90CD-AC80-91020100D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Date: </a:t>
            </a:r>
            <a:r>
              <a:rPr lang="en-US" dirty="0" err="1"/>
              <a:t>fromDate</a:t>
            </a:r>
            <a:endParaRPr lang="en-US" dirty="0"/>
          </a:p>
          <a:p>
            <a:r>
              <a:rPr lang="en-US" dirty="0"/>
              <a:t>To Date: </a:t>
            </a:r>
            <a:r>
              <a:rPr lang="en-US" dirty="0" err="1"/>
              <a:t>toDate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9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E9D0CD9C-96EC-B181-56ED-3D2515163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6" y="2374106"/>
            <a:ext cx="2792594" cy="4118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47C506C3-9665-3297-81DD-F24BFB886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48" y="2374106"/>
            <a:ext cx="2792594" cy="4118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Content Placeholder 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3022992B-3EF4-82C5-8C23-6ABC7C953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824" y="2374105"/>
            <a:ext cx="2792594" cy="4118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Content Placeholder 4" descr="A picture containing white, design&#10;&#10;Description automatically generated">
            <a:extLst>
              <a:ext uri="{FF2B5EF4-FFF2-40B4-BE49-F238E27FC236}">
                <a16:creationId xmlns:a16="http://schemas.microsoft.com/office/drawing/2014/main" id="{0AF1C6D1-EB6F-7BA5-B2CE-EAFA18E5B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2374106"/>
            <a:ext cx="2792594" cy="41187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DB62E74-611A-12FD-5F8F-E6B129DE0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58213"/>
              </p:ext>
            </p:extLst>
          </p:nvPr>
        </p:nvGraphicFramePr>
        <p:xfrm>
          <a:off x="217306" y="275528"/>
          <a:ext cx="7262486" cy="1854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97118">
                  <a:extLst>
                    <a:ext uri="{9D8B030D-6E8A-4147-A177-3AD203B41FA5}">
                      <a16:colId xmlns:a16="http://schemas.microsoft.com/office/drawing/2014/main" val="3690099301"/>
                    </a:ext>
                  </a:extLst>
                </a:gridCol>
                <a:gridCol w="5565368">
                  <a:extLst>
                    <a:ext uri="{9D8B030D-6E8A-4147-A177-3AD203B41FA5}">
                      <a16:colId xmlns:a16="http://schemas.microsoft.com/office/drawing/2014/main" val="3489692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accountName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1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provinceName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95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Store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storeCode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1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Store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storeName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23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PG/SR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employeeName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40537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16AB59BF-3914-592B-62DC-E73B24CF0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36926"/>
              </p:ext>
            </p:extLst>
          </p:nvPr>
        </p:nvGraphicFramePr>
        <p:xfrm>
          <a:off x="8470454" y="293656"/>
          <a:ext cx="3092557" cy="115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74">
                  <a:extLst>
                    <a:ext uri="{9D8B030D-6E8A-4147-A177-3AD203B41FA5}">
                      <a16:colId xmlns:a16="http://schemas.microsoft.com/office/drawing/2014/main" val="898949553"/>
                    </a:ext>
                  </a:extLst>
                </a:gridCol>
                <a:gridCol w="1852083">
                  <a:extLst>
                    <a:ext uri="{9D8B030D-6E8A-4147-A177-3AD203B41FA5}">
                      <a16:colId xmlns:a16="http://schemas.microsoft.com/office/drawing/2014/main" val="3952331780"/>
                    </a:ext>
                  </a:extLst>
                </a:gridCol>
              </a:tblGrid>
              <a:tr h="37842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31704"/>
                  </a:ext>
                </a:extLst>
              </a:tr>
              <a:tr h="406756">
                <a:tc>
                  <a:txBody>
                    <a:bodyPr/>
                    <a:lstStyle/>
                    <a:p>
                      <a:r>
                        <a:rPr lang="en-US" dirty="0"/>
                        <a:t>Date 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dateVisit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10105"/>
                  </a:ext>
                </a:extLst>
              </a:tr>
              <a:tr h="365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2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216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REPORT DISPLAY CONTEST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DISPLAY CONTEST</dc:title>
  <dc:creator>Minh Nguyễn</dc:creator>
  <cp:lastModifiedBy>Minh Nguyễn</cp:lastModifiedBy>
  <cp:revision>6</cp:revision>
  <dcterms:created xsi:type="dcterms:W3CDTF">2023-05-29T03:20:22Z</dcterms:created>
  <dcterms:modified xsi:type="dcterms:W3CDTF">2023-05-29T07:04:28Z</dcterms:modified>
</cp:coreProperties>
</file>