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78" r:id="rId2"/>
    <p:sldMasterId id="2147483694" r:id="rId3"/>
    <p:sldMasterId id="2147483721" r:id="rId4"/>
    <p:sldMasterId id="2147483739" r:id="rId5"/>
    <p:sldMasterId id="2147483753" r:id="rId6"/>
  </p:sldMasterIdLst>
  <p:notesMasterIdLst>
    <p:notesMasterId r:id="rId23"/>
  </p:notesMasterIdLst>
  <p:sldIdLst>
    <p:sldId id="410" r:id="rId7"/>
    <p:sldId id="376" r:id="rId8"/>
    <p:sldId id="373" r:id="rId9"/>
    <p:sldId id="287" r:id="rId10"/>
    <p:sldId id="417" r:id="rId11"/>
    <p:sldId id="420" r:id="rId12"/>
    <p:sldId id="432" r:id="rId13"/>
    <p:sldId id="431" r:id="rId14"/>
    <p:sldId id="421" r:id="rId15"/>
    <p:sldId id="423" r:id="rId16"/>
    <p:sldId id="424" r:id="rId17"/>
    <p:sldId id="425" r:id="rId18"/>
    <p:sldId id="426" r:id="rId19"/>
    <p:sldId id="422" r:id="rId20"/>
    <p:sldId id="427" r:id="rId21"/>
    <p:sldId id="383" r:id="rId22"/>
  </p:sldIdLst>
  <p:sldSz cx="9144000" cy="5143500" type="screen16x9"/>
  <p:notesSz cx="6858000" cy="9144000"/>
  <p:embeddedFontLst>
    <p:embeddedFont>
      <p:font typeface="Barlow" panose="020B0604020202020204" charset="0"/>
      <p:regular r:id="rId24"/>
      <p:bold r:id="rId25"/>
      <p:italic r:id="rId26"/>
      <p:boldItalic r:id="rId27"/>
    </p:embeddedFont>
    <p:embeddedFont>
      <p:font typeface="Playfair Displ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FAA"/>
    <a:srgbClr val="CF9D0F"/>
    <a:srgbClr val="EAA83E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2C0D77-D1E0-41B4-8FE6-462AA7BC843A}">
  <a:tblStyle styleId="{592C0D77-D1E0-41B4-8FE6-462AA7BC84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60"/>
  </p:normalViewPr>
  <p:slideViewPr>
    <p:cSldViewPr snapToGrid="0">
      <p:cViewPr varScale="1">
        <p:scale>
          <a:sx n="90" d="100"/>
          <a:sy n="90" d="100"/>
        </p:scale>
        <p:origin x="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6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39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Google Shape;31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  <p:sp>
        <p:nvSpPr>
          <p:cNvPr id="62466" name="Google Shape;315;g35ed75ccf_022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sz="11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15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5514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24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642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583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9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786422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10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121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186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79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0072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92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 with icon spac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014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Full background imag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4413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그림 개체 틀 2">
            <a:extLst>
              <a:ext uri="{FF2B5EF4-FFF2-40B4-BE49-F238E27FC236}">
                <a16:creationId xmlns:a16="http://schemas.microsoft.com/office/drawing/2014/main" id="{FB18C16F-B5CD-49A5-9132-508D237A80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85980" y="183075"/>
            <a:ext cx="8772041" cy="47773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899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3557-6014-4C31-9BC4-7EF18247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37AC-78BC-41E9-A0F5-523D39B0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C0F2-F25C-4191-BBF8-14F7B19E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CC504-9C6F-4B51-8A17-81D5D889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F7E9C-1BF0-4AF1-9868-75B241DF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EC6C5-0BAC-4486-AC3D-B695DA0235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058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5249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644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584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808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51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26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5709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759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0547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1F4041B-47EF-4111-8834-E95C31D4AA28}"/>
              </a:ext>
            </a:extLst>
          </p:cNvPr>
          <p:cNvSpPr/>
          <p:nvPr userDrawn="1"/>
        </p:nvSpPr>
        <p:spPr>
          <a:xfrm>
            <a:off x="0" y="0"/>
            <a:ext cx="9144001" cy="51435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034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29332" y="215442"/>
            <a:ext cx="8414669" cy="5431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710374-A0D0-4639-B013-35A506CD37E6}"/>
              </a:ext>
            </a:extLst>
          </p:cNvPr>
          <p:cNvSpPr>
            <a:spLocks/>
          </p:cNvSpPr>
          <p:nvPr userDrawn="1"/>
        </p:nvSpPr>
        <p:spPr bwMode="auto">
          <a:xfrm>
            <a:off x="6844036" y="4706066"/>
            <a:ext cx="2299964" cy="366302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B0ECD-F65B-48DE-891A-862D5ACE45DD}"/>
              </a:ext>
            </a:extLst>
          </p:cNvPr>
          <p:cNvSpPr/>
          <p:nvPr userDrawn="1"/>
        </p:nvSpPr>
        <p:spPr>
          <a:xfrm>
            <a:off x="0" y="5047583"/>
            <a:ext cx="9144000" cy="102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E7187E-67A8-49EF-8933-FEE04FEAF50C}"/>
              </a:ext>
            </a:extLst>
          </p:cNvPr>
          <p:cNvGrpSpPr/>
          <p:nvPr userDrawn="1"/>
        </p:nvGrpSpPr>
        <p:grpSpPr>
          <a:xfrm flipH="1">
            <a:off x="8383959" y="4319569"/>
            <a:ext cx="613328" cy="606887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E0D8746-24E0-4548-8C4D-DD75A2E8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36672466-A780-459C-AE15-37398D2D6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9B98435-DD78-4523-A912-E2FFE0743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BBADD09-E087-4218-94AA-9A732C065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D29BA87-8A6B-454A-870A-0930CAD32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123A592A-5A52-4664-A9ED-ACB125838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81F600D-2C20-46EA-8051-63C37B9BE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99F243A-F661-4476-B974-A468A2C72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551C0F5B-D850-4F14-92ED-08B31C994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DB35BF1-FC37-43C1-B5CB-9E8BD46BA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4FA2821-2268-4EEC-BB62-C826BAA13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CD9D3E4B-0D89-4DC9-9BF3-1825125D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396BA03-71DB-4A9E-A491-CC50B3E01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9B117B3-FDE2-48F4-8E18-99B713916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4D15AB71-4C87-4F96-A6F1-334D55AA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248F0BE9-E11B-4028-814F-E2A724D17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DEB11266-49E8-4D24-8542-C4A048AF0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411A65D-2AF3-496C-83AD-506A50975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40303F8-CA51-4013-9A24-EEBF9EBC0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34F8A7A6-DC0C-48BD-AB47-EA5A934A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6DEEB0A-E270-4DD9-9017-7926F854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B5AAD273-90EB-45E1-9BBE-8741FDB77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8DF0AAEB-1341-4548-A29D-7A9DC2A17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CC3CCCD-AA24-440F-A0BE-897C9281D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34501E6-BB13-484D-861F-D4CFA91A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0D67A953-9F89-4360-9C0B-AD7C57905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59C6397-6B14-4BF1-939F-1CEBB2C92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086DEA11-5A0F-41A0-9E58-93A548D40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95EF28D8-427E-4E48-8227-A39E83E6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8AB2938F-B634-4E8A-B393-1E4DB0460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7AC677A7-BB8A-491C-A45F-A59C133CF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BF19144-EB5A-46F2-A7B5-9BFF79F92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E460ED-F9F1-4390-B1B1-E1F0AAB4F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A0875147-4462-4486-A8D9-B5FBD614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9D2850E-CADF-4A4F-9B9D-93A82DE33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EEF3CDA-2F3C-4EF7-A0D3-8A4AA9FD7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8" name="Rectangle 41">
              <a:extLst>
                <a:ext uri="{FF2B5EF4-FFF2-40B4-BE49-F238E27FC236}">
                  <a16:creationId xmlns:a16="http://schemas.microsoft.com/office/drawing/2014/main" id="{3342AED6-93BC-4255-97D4-E231A10A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D5E12A5-7039-45EB-8E89-848972235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825686-FC6B-43A0-9C18-8B370A8DE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571F6FA0-0ACD-47F0-A6EA-23366BFFB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3782179F-EDD5-45A3-AEBF-F5BC4E4E6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36C073D7-7EAF-488F-9E76-4B3037D0B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CEC5BC9B-46ED-4261-A6E9-E4203D254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3475CBE3-E77C-485B-8A25-FF8E3B7D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8C3A17A5-6EF4-473C-863E-6500240DC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0063378E-9B99-4EA3-ACB8-B2242D59D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64A3ADE-6E13-4D56-BB2D-CA6A43E4E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DF6F7D2C-77EC-4870-9A63-A758BD09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0DB3045-3E2E-4C75-ACDE-E0F938FF3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9EFB335-10CA-4102-8059-BD9F952E0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0F3D9485-861F-4A13-84FC-B39976B4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530011E5-173C-43DE-8839-B1A6E99F9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38A46E3E-5647-4CC0-AD60-1BB32737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9528AC6C-7139-48C1-AB49-EC660854F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A94F4C58-E881-472F-830C-BCC516657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7DA10DC5-CC43-4070-9024-F49F7E85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D8CD0BFC-6C12-40AE-B5C7-492CB2A52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2CC1BB5F-BB0B-41AB-BB77-D7ECAD374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8B044195-3D8A-4717-A65B-411CBC1CC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99110873-6B02-4A29-B252-A6014B83A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536F628D-3077-400E-BB6E-77C2B335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19EC0686-2643-4C52-9039-7BEB2A3F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AF361B49-917E-40EF-A48C-E8A2C129F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F2386B9C-2A16-4947-A66F-111CBE3F9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89A66264-8C16-459D-8B6B-2F535825C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0F75974E-275A-463A-9F84-A7FE6C3B6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FB9D0761-B16F-466E-9440-D35C3836B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79" name="Rectangle 72">
              <a:extLst>
                <a:ext uri="{FF2B5EF4-FFF2-40B4-BE49-F238E27FC236}">
                  <a16:creationId xmlns:a16="http://schemas.microsoft.com/office/drawing/2014/main" id="{2F4DDCAA-8B21-40A7-A4F2-818DB7A59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FAE48D6E-6C59-4853-B04B-3EAC1422F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81" name="Rectangle 74">
              <a:extLst>
                <a:ext uri="{FF2B5EF4-FFF2-40B4-BE49-F238E27FC236}">
                  <a16:creationId xmlns:a16="http://schemas.microsoft.com/office/drawing/2014/main" id="{575E3495-B0B2-48FA-B96B-D03ECD989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82" name="Freeform 75">
              <a:extLst>
                <a:ext uri="{FF2B5EF4-FFF2-40B4-BE49-F238E27FC236}">
                  <a16:creationId xmlns:a16="http://schemas.microsoft.com/office/drawing/2014/main" id="{864E45C2-270E-4612-A8F0-CB5A9F9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058042BC-3CD5-4BC7-82F3-1D172ED8B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84" name="Rectangle 77">
              <a:extLst>
                <a:ext uri="{FF2B5EF4-FFF2-40B4-BE49-F238E27FC236}">
                  <a16:creationId xmlns:a16="http://schemas.microsoft.com/office/drawing/2014/main" id="{FAE0007D-318F-478E-8970-751B2005F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75E03023-2AD3-4C51-94FE-E01ED6BED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301E4BA0-58B5-4D09-B28C-7562EB339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87" name="Rectangle 80">
              <a:extLst>
                <a:ext uri="{FF2B5EF4-FFF2-40B4-BE49-F238E27FC236}">
                  <a16:creationId xmlns:a16="http://schemas.microsoft.com/office/drawing/2014/main" id="{407B9C6A-DEF3-4DED-81FF-EEF028FEB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671FA83C-C481-4D7C-A0F1-DDA57AD8C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1BA1340D-632A-4776-B404-ECA74918E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414E7CCF-AFAE-4905-A104-FFE11AA5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5DD1C2FB-B8CA-4518-AE75-01A531FDD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2399D9C8-657F-4B1E-9CA4-F36CC465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88B31E9C-FA66-48FE-A7E7-320928402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9E3C5DE0-3191-448B-B860-24FF051FB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58B0F1BA-54B2-4C66-BC47-5A58A2B26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0E9F846D-48E5-4C10-9945-09829F82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AEB606BF-7785-4835-951E-2B9A4D376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347555F6-1022-4B04-AB6B-C73180680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C17C0340-E51A-4F17-848E-91F461BE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CB7564AF-0488-42C1-B10C-E3D26A118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EB558EA9-4E02-4D7F-8E10-2B43F8AB1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02" name="Rectangle 95">
              <a:extLst>
                <a:ext uri="{FF2B5EF4-FFF2-40B4-BE49-F238E27FC236}">
                  <a16:creationId xmlns:a16="http://schemas.microsoft.com/office/drawing/2014/main" id="{BD079FCF-B5FD-4C73-BBCB-3CA2565BD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72531B99-93E9-49EB-8BDB-598751A8A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655DD5EF-76F5-439C-A59F-D32BC745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05" name="Rectangle 98">
              <a:extLst>
                <a:ext uri="{FF2B5EF4-FFF2-40B4-BE49-F238E27FC236}">
                  <a16:creationId xmlns:a16="http://schemas.microsoft.com/office/drawing/2014/main" id="{12614028-6637-4A32-9594-AD4AEBCA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E5117DA5-34A5-4FF1-9582-E771FC0EC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11CF2F24-E201-437D-8619-2CD4AE17C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F1214A04-D28B-472F-BD56-BD1F9E422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09" name="Rectangle 102">
              <a:extLst>
                <a:ext uri="{FF2B5EF4-FFF2-40B4-BE49-F238E27FC236}">
                  <a16:creationId xmlns:a16="http://schemas.microsoft.com/office/drawing/2014/main" id="{EF1A0428-1375-40F8-949D-73BF9D67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5D2D8534-2FF4-4623-AEA6-7908FE31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5BB9E17A-220B-48A2-8F0E-FCBDAE589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12" name="Rectangle 105">
              <a:extLst>
                <a:ext uri="{FF2B5EF4-FFF2-40B4-BE49-F238E27FC236}">
                  <a16:creationId xmlns:a16="http://schemas.microsoft.com/office/drawing/2014/main" id="{9A0D611E-9F25-4C68-AAFB-2130AD47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13" name="Rectangle 106">
              <a:extLst>
                <a:ext uri="{FF2B5EF4-FFF2-40B4-BE49-F238E27FC236}">
                  <a16:creationId xmlns:a16="http://schemas.microsoft.com/office/drawing/2014/main" id="{07EB0736-3617-4F98-AE1E-BC2A49521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F4D90D66-0E3B-4BC2-8FA3-D98C67D2C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2AFD7427-6FA0-4B03-8EAE-D3FD2BFF9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95F0ABD9-F98C-47DA-B6CB-750AF10E6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17" name="Rectangle 110">
              <a:extLst>
                <a:ext uri="{FF2B5EF4-FFF2-40B4-BE49-F238E27FC236}">
                  <a16:creationId xmlns:a16="http://schemas.microsoft.com/office/drawing/2014/main" id="{2B777433-D91C-45E4-8FBB-08091172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0F5EA16B-9564-44E4-A852-2B340A549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0C6CD059-A68A-4255-8A29-C3948126C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id="{0072BB92-886F-463B-A076-69C8D35E2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id="{6E9DC577-21E3-4D66-9993-7CD62B5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59728FCC-2F04-49FD-807F-0BE902EE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44A1446D-B918-4420-A459-56138715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24" name="Rectangle 117">
              <a:extLst>
                <a:ext uri="{FF2B5EF4-FFF2-40B4-BE49-F238E27FC236}">
                  <a16:creationId xmlns:a16="http://schemas.microsoft.com/office/drawing/2014/main" id="{AADC5436-87CD-48D8-ACF7-3E0F37A16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4D0E9D2F-48DC-48D3-8FE4-07713550F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A472EDF8-7731-48DE-935E-DE77A1DE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27" name="Rectangle 120">
              <a:extLst>
                <a:ext uri="{FF2B5EF4-FFF2-40B4-BE49-F238E27FC236}">
                  <a16:creationId xmlns:a16="http://schemas.microsoft.com/office/drawing/2014/main" id="{3A8ADDFA-5CBA-4993-969B-B1CE9ED62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D1C253EF-87ED-4D24-9DC3-88D4215B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062AEF8F-7618-4714-B045-047397A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0" name="Rectangle 123">
              <a:extLst>
                <a:ext uri="{FF2B5EF4-FFF2-40B4-BE49-F238E27FC236}">
                  <a16:creationId xmlns:a16="http://schemas.microsoft.com/office/drawing/2014/main" id="{542FD34D-2296-4664-B4FE-5BB07577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1" name="Rectangle 124">
              <a:extLst>
                <a:ext uri="{FF2B5EF4-FFF2-40B4-BE49-F238E27FC236}">
                  <a16:creationId xmlns:a16="http://schemas.microsoft.com/office/drawing/2014/main" id="{26A8FEB6-3DAC-421A-BC90-006925DF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B6774275-A9EC-4A04-AE53-8A95FC522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B7AB3E-6B5F-42B3-9E57-8633EC06F9E0}"/>
              </a:ext>
            </a:extLst>
          </p:cNvPr>
          <p:cNvSpPr/>
          <p:nvPr userDrawn="1"/>
        </p:nvSpPr>
        <p:spPr>
          <a:xfrm>
            <a:off x="204714" y="215442"/>
            <a:ext cx="276367" cy="543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AF7A862-2343-40B9-BBA2-62AB9F6250A3}"/>
              </a:ext>
            </a:extLst>
          </p:cNvPr>
          <p:cNvSpPr/>
          <p:nvPr userDrawn="1"/>
        </p:nvSpPr>
        <p:spPr>
          <a:xfrm>
            <a:off x="-3" y="215441"/>
            <a:ext cx="143303" cy="543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748869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332409" y="1404052"/>
            <a:ext cx="2495009" cy="2495009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118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3941748" y="2365048"/>
            <a:ext cx="4766416" cy="2434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41509" y="343872"/>
            <a:ext cx="7018970" cy="40274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0083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CEFD9-B163-48A4-AE71-5462FF7934D4}"/>
              </a:ext>
            </a:extLst>
          </p:cNvPr>
          <p:cNvSpPr/>
          <p:nvPr userDrawn="1"/>
        </p:nvSpPr>
        <p:spPr>
          <a:xfrm>
            <a:off x="-1" y="621707"/>
            <a:ext cx="3646918" cy="1247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7416" y="-2870"/>
            <a:ext cx="2000000" cy="40274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1CC093B-6E45-4870-AFC9-7DA7E6943F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2831127" y="1116085"/>
            <a:ext cx="2000000" cy="40274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0454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893592F-B858-4F5A-87CA-4EFF7853544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887702"/>
            <a:ext cx="2634241" cy="4102541"/>
          </a:xfrm>
          <a:custGeom>
            <a:avLst/>
            <a:gdLst>
              <a:gd name="connsiteX0" fmla="*/ 0 w 2828662"/>
              <a:gd name="connsiteY0" fmla="*/ 0 h 4405331"/>
              <a:gd name="connsiteX1" fmla="*/ 2828662 w 2828662"/>
              <a:gd name="connsiteY1" fmla="*/ 2202666 h 4405331"/>
              <a:gd name="connsiteX2" fmla="*/ 0 w 2828662"/>
              <a:gd name="connsiteY2" fmla="*/ 4405331 h 440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8662" h="4405331">
                <a:moveTo>
                  <a:pt x="0" y="0"/>
                </a:moveTo>
                <a:lnTo>
                  <a:pt x="2828662" y="2202666"/>
                </a:lnTo>
                <a:lnTo>
                  <a:pt x="0" y="44053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B7F1F1-7576-43C8-8B02-8D9D6595C6B6}"/>
              </a:ext>
            </a:extLst>
          </p:cNvPr>
          <p:cNvSpPr/>
          <p:nvPr userDrawn="1"/>
        </p:nvSpPr>
        <p:spPr>
          <a:xfrm rot="2283856">
            <a:off x="-858750" y="2455331"/>
            <a:ext cx="6781439" cy="380745"/>
          </a:xfrm>
          <a:custGeom>
            <a:avLst/>
            <a:gdLst>
              <a:gd name="connsiteX0" fmla="*/ 0 w 8508719"/>
              <a:gd name="connsiteY0" fmla="*/ 0 h 507660"/>
              <a:gd name="connsiteX1" fmla="*/ 8508719 w 8508719"/>
              <a:gd name="connsiteY1" fmla="*/ 0 h 507660"/>
              <a:gd name="connsiteX2" fmla="*/ 8382750 w 8508719"/>
              <a:gd name="connsiteY2" fmla="*/ 507660 h 507660"/>
              <a:gd name="connsiteX3" fmla="*/ 397545 w 8508719"/>
              <a:gd name="connsiteY3" fmla="*/ 507660 h 5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719" h="507660">
                <a:moveTo>
                  <a:pt x="0" y="0"/>
                </a:moveTo>
                <a:lnTo>
                  <a:pt x="8508719" y="0"/>
                </a:lnTo>
                <a:lnTo>
                  <a:pt x="8382750" y="507660"/>
                </a:lnTo>
                <a:lnTo>
                  <a:pt x="397545" y="5076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8039C2-E1B0-4E55-85AC-2B71B79D8AE6}"/>
              </a:ext>
            </a:extLst>
          </p:cNvPr>
          <p:cNvSpPr/>
          <p:nvPr userDrawn="1"/>
        </p:nvSpPr>
        <p:spPr>
          <a:xfrm rot="19320000">
            <a:off x="4769986" y="2042406"/>
            <a:ext cx="5413823" cy="1513730"/>
          </a:xfrm>
          <a:custGeom>
            <a:avLst/>
            <a:gdLst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0 w 7218431"/>
              <a:gd name="connsiteY2" fmla="*/ 2018306 h 2018306"/>
              <a:gd name="connsiteX3" fmla="*/ 0 w 7218431"/>
              <a:gd name="connsiteY3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3423 w 7218431"/>
              <a:gd name="connsiteY2" fmla="*/ 2014099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1951 w 7218431"/>
              <a:gd name="connsiteY2" fmla="*/ 2002104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8431" h="2018306">
                <a:moveTo>
                  <a:pt x="7218431" y="0"/>
                </a:moveTo>
                <a:lnTo>
                  <a:pt x="5641558" y="2018306"/>
                </a:lnTo>
                <a:lnTo>
                  <a:pt x="131951" y="2002104"/>
                </a:lnTo>
                <a:lnTo>
                  <a:pt x="0" y="0"/>
                </a:lnTo>
                <a:lnTo>
                  <a:pt x="721843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C73BDD-47B2-4716-B34E-A2A208CF0460}"/>
              </a:ext>
            </a:extLst>
          </p:cNvPr>
          <p:cNvSpPr/>
          <p:nvPr userDrawn="1"/>
        </p:nvSpPr>
        <p:spPr>
          <a:xfrm rot="2283856">
            <a:off x="-960932" y="2344202"/>
            <a:ext cx="7822921" cy="342900"/>
          </a:xfrm>
          <a:custGeom>
            <a:avLst/>
            <a:gdLst>
              <a:gd name="connsiteX0" fmla="*/ 0 w 9464629"/>
              <a:gd name="connsiteY0" fmla="*/ 0 h 457200"/>
              <a:gd name="connsiteX1" fmla="*/ 9464629 w 9464629"/>
              <a:gd name="connsiteY1" fmla="*/ 0 h 457200"/>
              <a:gd name="connsiteX2" fmla="*/ 9464629 w 9464629"/>
              <a:gd name="connsiteY2" fmla="*/ 19238 h 457200"/>
              <a:gd name="connsiteX3" fmla="*/ 9355955 w 9464629"/>
              <a:gd name="connsiteY3" fmla="*/ 457200 h 457200"/>
              <a:gd name="connsiteX4" fmla="*/ 358030 w 9464629"/>
              <a:gd name="connsiteY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4629" h="457200">
                <a:moveTo>
                  <a:pt x="0" y="0"/>
                </a:moveTo>
                <a:lnTo>
                  <a:pt x="9464629" y="0"/>
                </a:lnTo>
                <a:lnTo>
                  <a:pt x="9464629" y="19238"/>
                </a:lnTo>
                <a:lnTo>
                  <a:pt x="9355955" y="457200"/>
                </a:lnTo>
                <a:lnTo>
                  <a:pt x="358030" y="457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-1" y="0"/>
            <a:ext cx="9156943" cy="3842113"/>
          </a:xfrm>
          <a:custGeom>
            <a:avLst/>
            <a:gdLst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6557555 w 13115109"/>
              <a:gd name="connsiteY3" fmla="*/ 10245634 h 10245634"/>
              <a:gd name="connsiteX4" fmla="*/ 0 w 13115109"/>
              <a:gd name="connsiteY4" fmla="*/ 5122817 h 10245634"/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12187881 w 13115109"/>
              <a:gd name="connsiteY3" fmla="*/ 5839509 h 10245634"/>
              <a:gd name="connsiteX4" fmla="*/ 6557555 w 13115109"/>
              <a:gd name="connsiteY4" fmla="*/ 10245634 h 10245634"/>
              <a:gd name="connsiteX5" fmla="*/ 0 w 13115109"/>
              <a:gd name="connsiteY5" fmla="*/ 5122817 h 10245634"/>
              <a:gd name="connsiteX0" fmla="*/ 0 w 13115109"/>
              <a:gd name="connsiteY0" fmla="*/ 5196957 h 10319774"/>
              <a:gd name="connsiteX1" fmla="*/ 6483415 w 13115109"/>
              <a:gd name="connsiteY1" fmla="*/ 0 h 10319774"/>
              <a:gd name="connsiteX2" fmla="*/ 13115109 w 13115109"/>
              <a:gd name="connsiteY2" fmla="*/ 5196957 h 10319774"/>
              <a:gd name="connsiteX3" fmla="*/ 12187881 w 13115109"/>
              <a:gd name="connsiteY3" fmla="*/ 5913649 h 10319774"/>
              <a:gd name="connsiteX4" fmla="*/ 6557555 w 13115109"/>
              <a:gd name="connsiteY4" fmla="*/ 10319774 h 10319774"/>
              <a:gd name="connsiteX5" fmla="*/ 0 w 13115109"/>
              <a:gd name="connsiteY5" fmla="*/ 5196957 h 10319774"/>
              <a:gd name="connsiteX0" fmla="*/ 0 w 13115109"/>
              <a:gd name="connsiteY0" fmla="*/ 0 h 5122817"/>
              <a:gd name="connsiteX1" fmla="*/ 13115109 w 13115109"/>
              <a:gd name="connsiteY1" fmla="*/ 0 h 5122817"/>
              <a:gd name="connsiteX2" fmla="*/ 12187881 w 13115109"/>
              <a:gd name="connsiteY2" fmla="*/ 716692 h 5122817"/>
              <a:gd name="connsiteX3" fmla="*/ 6557555 w 13115109"/>
              <a:gd name="connsiteY3" fmla="*/ 5122817 h 5122817"/>
              <a:gd name="connsiteX4" fmla="*/ 0 w 13115109"/>
              <a:gd name="connsiteY4" fmla="*/ 0 h 5122817"/>
              <a:gd name="connsiteX0" fmla="*/ 0 w 12200709"/>
              <a:gd name="connsiteY0" fmla="*/ 0 h 5122817"/>
              <a:gd name="connsiteX1" fmla="*/ 12200709 w 12200709"/>
              <a:gd name="connsiteY1" fmla="*/ 42729 h 5122817"/>
              <a:gd name="connsiteX2" fmla="*/ 12187881 w 12200709"/>
              <a:gd name="connsiteY2" fmla="*/ 716692 h 5122817"/>
              <a:gd name="connsiteX3" fmla="*/ 6557555 w 12200709"/>
              <a:gd name="connsiteY3" fmla="*/ 5122817 h 5122817"/>
              <a:gd name="connsiteX4" fmla="*/ 0 w 12200709"/>
              <a:gd name="connsiteY4" fmla="*/ 0 h 5122817"/>
              <a:gd name="connsiteX0" fmla="*/ 0 w 12192164"/>
              <a:gd name="connsiteY0" fmla="*/ 17092 h 5139909"/>
              <a:gd name="connsiteX1" fmla="*/ 12192164 w 12192164"/>
              <a:gd name="connsiteY1" fmla="*/ 0 h 5139909"/>
              <a:gd name="connsiteX2" fmla="*/ 12187881 w 12192164"/>
              <a:gd name="connsiteY2" fmla="*/ 733784 h 5139909"/>
              <a:gd name="connsiteX3" fmla="*/ 6557555 w 12192164"/>
              <a:gd name="connsiteY3" fmla="*/ 5139909 h 5139909"/>
              <a:gd name="connsiteX4" fmla="*/ 0 w 12192164"/>
              <a:gd name="connsiteY4" fmla="*/ 17092 h 5139909"/>
              <a:gd name="connsiteX0" fmla="*/ 0 w 12188071"/>
              <a:gd name="connsiteY0" fmla="*/ 0 h 5122817"/>
              <a:gd name="connsiteX1" fmla="*/ 12183619 w 12188071"/>
              <a:gd name="connsiteY1" fmla="*/ 0 h 5122817"/>
              <a:gd name="connsiteX2" fmla="*/ 12187881 w 12188071"/>
              <a:gd name="connsiteY2" fmla="*/ 716692 h 5122817"/>
              <a:gd name="connsiteX3" fmla="*/ 6557555 w 12188071"/>
              <a:gd name="connsiteY3" fmla="*/ 5122817 h 5122817"/>
              <a:gd name="connsiteX4" fmla="*/ 0 w 12188071"/>
              <a:gd name="connsiteY4" fmla="*/ 0 h 5122817"/>
              <a:gd name="connsiteX0" fmla="*/ 0 w 12209257"/>
              <a:gd name="connsiteY0" fmla="*/ 0 h 5122817"/>
              <a:gd name="connsiteX1" fmla="*/ 12209257 w 12209257"/>
              <a:gd name="connsiteY1" fmla="*/ 0 h 5122817"/>
              <a:gd name="connsiteX2" fmla="*/ 12187881 w 12209257"/>
              <a:gd name="connsiteY2" fmla="*/ 716692 h 5122817"/>
              <a:gd name="connsiteX3" fmla="*/ 6557555 w 12209257"/>
              <a:gd name="connsiteY3" fmla="*/ 5122817 h 5122817"/>
              <a:gd name="connsiteX4" fmla="*/ 0 w 12209257"/>
              <a:gd name="connsiteY4" fmla="*/ 0 h 512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9257" h="5122817">
                <a:moveTo>
                  <a:pt x="0" y="0"/>
                </a:moveTo>
                <a:lnTo>
                  <a:pt x="12209257" y="0"/>
                </a:lnTo>
                <a:cubicBezTo>
                  <a:pt x="12207829" y="244595"/>
                  <a:pt x="12189309" y="472097"/>
                  <a:pt x="12187881" y="716692"/>
                </a:cubicBezTo>
                <a:lnTo>
                  <a:pt x="6557555" y="51228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6049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31F48C-B68C-4AA3-A327-D4E232CCC4D2}"/>
              </a:ext>
            </a:extLst>
          </p:cNvPr>
          <p:cNvSpPr/>
          <p:nvPr userDrawn="1"/>
        </p:nvSpPr>
        <p:spPr>
          <a:xfrm>
            <a:off x="5677633" y="413792"/>
            <a:ext cx="2577174" cy="3864558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87D57F6-B3F3-4B57-BA8C-5AE6983ACFC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229225" y="858321"/>
            <a:ext cx="2577174" cy="38645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88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88792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DBA1EF6-0120-4FD9-94E5-779BB393F8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79268" y="1368836"/>
            <a:ext cx="1702230" cy="2052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C104F0A-ED0B-4B03-BB73-35F8EF9C879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711367" y="1368836"/>
            <a:ext cx="1702230" cy="2052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D72AD60-8A2A-4487-9377-E72F5DAF959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43466" y="1368836"/>
            <a:ext cx="1702230" cy="2052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5BC6D7C-2CF0-49D1-A2B8-C1EFBA0121D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775769" y="1368836"/>
            <a:ext cx="1702230" cy="2052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2B474-D042-4F01-B278-52778C725B39}"/>
              </a:ext>
            </a:extLst>
          </p:cNvPr>
          <p:cNvSpPr/>
          <p:nvPr userDrawn="1"/>
        </p:nvSpPr>
        <p:spPr>
          <a:xfrm>
            <a:off x="679268" y="3421063"/>
            <a:ext cx="1702419" cy="120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5FD73-E0B7-46DB-A8A2-DB3BEABFDC72}"/>
              </a:ext>
            </a:extLst>
          </p:cNvPr>
          <p:cNvSpPr/>
          <p:nvPr userDrawn="1"/>
        </p:nvSpPr>
        <p:spPr>
          <a:xfrm>
            <a:off x="2711382" y="3421063"/>
            <a:ext cx="1702419" cy="120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9A03F-A307-424B-822C-11AE6E934AEA}"/>
              </a:ext>
            </a:extLst>
          </p:cNvPr>
          <p:cNvSpPr/>
          <p:nvPr userDrawn="1"/>
        </p:nvSpPr>
        <p:spPr>
          <a:xfrm>
            <a:off x="4743482" y="3421063"/>
            <a:ext cx="1702419" cy="120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D4969-EFAC-4D12-9E84-0A6976D2641B}"/>
              </a:ext>
            </a:extLst>
          </p:cNvPr>
          <p:cNvSpPr/>
          <p:nvPr userDrawn="1"/>
        </p:nvSpPr>
        <p:spPr>
          <a:xfrm>
            <a:off x="6775580" y="3421063"/>
            <a:ext cx="1702419" cy="120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latin typeface="+mn-lt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ECE345D-A446-47CA-92D2-945255192249}"/>
              </a:ext>
            </a:extLst>
          </p:cNvPr>
          <p:cNvSpPr/>
          <p:nvPr userDrawn="1"/>
        </p:nvSpPr>
        <p:spPr>
          <a:xfrm>
            <a:off x="679268" y="3421064"/>
            <a:ext cx="1702419" cy="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latin typeface="+mn-lt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F8A95E2-762C-4F80-A59C-0186AD9AB293}"/>
              </a:ext>
            </a:extLst>
          </p:cNvPr>
          <p:cNvSpPr/>
          <p:nvPr userDrawn="1"/>
        </p:nvSpPr>
        <p:spPr>
          <a:xfrm>
            <a:off x="2711382" y="3421064"/>
            <a:ext cx="1702419" cy="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latin typeface="+mn-lt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EC859B7-B374-4919-872B-1599240455F5}"/>
              </a:ext>
            </a:extLst>
          </p:cNvPr>
          <p:cNvSpPr/>
          <p:nvPr userDrawn="1"/>
        </p:nvSpPr>
        <p:spPr>
          <a:xfrm>
            <a:off x="4743482" y="3421064"/>
            <a:ext cx="1702419" cy="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latin typeface="+mn-lt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A9C259D-41E4-4701-AC62-7C25AC824137}"/>
              </a:ext>
            </a:extLst>
          </p:cNvPr>
          <p:cNvSpPr/>
          <p:nvPr userDrawn="1"/>
        </p:nvSpPr>
        <p:spPr>
          <a:xfrm>
            <a:off x="6775580" y="3421064"/>
            <a:ext cx="1702419" cy="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27241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40613231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848694"/>
            <a:ext cx="2670575" cy="405192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92883" y="957490"/>
            <a:ext cx="514387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216369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584056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4344787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326202"/>
            <a:ext cx="20379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386445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32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C0FA2A0-2070-4162-B90B-85498321A141}"/>
              </a:ext>
            </a:extLst>
          </p:cNvPr>
          <p:cNvSpPr/>
          <p:nvPr userDrawn="1"/>
        </p:nvSpPr>
        <p:spPr>
          <a:xfrm>
            <a:off x="4421982" y="0"/>
            <a:ext cx="4484405" cy="51435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5410258-795E-46FD-86D0-616F7BF2BB04}"/>
              </a:ext>
            </a:extLst>
          </p:cNvPr>
          <p:cNvSpPr/>
          <p:nvPr userDrawn="1"/>
        </p:nvSpPr>
        <p:spPr>
          <a:xfrm>
            <a:off x="4540789" y="0"/>
            <a:ext cx="4484405" cy="51435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D51066F-07ED-45ED-AA6F-CCB56128CE2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59595" y="0"/>
            <a:ext cx="4484405" cy="5143500"/>
          </a:xfrm>
          <a:custGeom>
            <a:avLst/>
            <a:gdLst>
              <a:gd name="connsiteX0" fmla="*/ 94573 w 5536832"/>
              <a:gd name="connsiteY0" fmla="*/ 0 h 6858000"/>
              <a:gd name="connsiteX1" fmla="*/ 2378552 w 5536832"/>
              <a:gd name="connsiteY1" fmla="*/ 0 h 6858000"/>
              <a:gd name="connsiteX2" fmla="*/ 3175343 w 5536832"/>
              <a:gd name="connsiteY2" fmla="*/ 1911463 h 6858000"/>
              <a:gd name="connsiteX3" fmla="*/ 4104540 w 5536832"/>
              <a:gd name="connsiteY3" fmla="*/ 0 h 6858000"/>
              <a:gd name="connsiteX4" fmla="*/ 5536832 w 5536832"/>
              <a:gd name="connsiteY4" fmla="*/ 0 h 6858000"/>
              <a:gd name="connsiteX5" fmla="*/ 5536832 w 5536832"/>
              <a:gd name="connsiteY5" fmla="*/ 1317813 h 6858000"/>
              <a:gd name="connsiteX6" fmla="*/ 4514612 w 5536832"/>
              <a:gd name="connsiteY6" fmla="*/ 3267558 h 6858000"/>
              <a:gd name="connsiteX7" fmla="*/ 5536832 w 5536832"/>
              <a:gd name="connsiteY7" fmla="*/ 5266500 h 6858000"/>
              <a:gd name="connsiteX8" fmla="*/ 5536832 w 5536832"/>
              <a:gd name="connsiteY8" fmla="*/ 6858000 h 6858000"/>
              <a:gd name="connsiteX9" fmla="*/ 4104540 w 5536832"/>
              <a:gd name="connsiteY9" fmla="*/ 6858000 h 6858000"/>
              <a:gd name="connsiteX10" fmla="*/ 3175343 w 5536832"/>
              <a:gd name="connsiteY10" fmla="*/ 4649491 h 6858000"/>
              <a:gd name="connsiteX11" fmla="*/ 2085374 w 5536832"/>
              <a:gd name="connsiteY11" fmla="*/ 6858000 h 6858000"/>
              <a:gd name="connsiteX12" fmla="*/ 0 w 5536832"/>
              <a:gd name="connsiteY12" fmla="*/ 6858000 h 6858000"/>
              <a:gd name="connsiteX13" fmla="*/ 1823961 w 5536832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36832" h="6858000">
                <a:moveTo>
                  <a:pt x="94573" y="0"/>
                </a:moveTo>
                <a:lnTo>
                  <a:pt x="2378552" y="0"/>
                </a:lnTo>
                <a:lnTo>
                  <a:pt x="3175343" y="1911463"/>
                </a:lnTo>
                <a:lnTo>
                  <a:pt x="4104540" y="0"/>
                </a:lnTo>
                <a:lnTo>
                  <a:pt x="5536832" y="0"/>
                </a:lnTo>
                <a:lnTo>
                  <a:pt x="5536832" y="1317813"/>
                </a:lnTo>
                <a:lnTo>
                  <a:pt x="4514612" y="3267558"/>
                </a:lnTo>
                <a:lnTo>
                  <a:pt x="5536832" y="5266500"/>
                </a:lnTo>
                <a:lnTo>
                  <a:pt x="5536832" y="6858000"/>
                </a:lnTo>
                <a:lnTo>
                  <a:pt x="4104540" y="6858000"/>
                </a:lnTo>
                <a:lnTo>
                  <a:pt x="3175343" y="4649491"/>
                </a:lnTo>
                <a:lnTo>
                  <a:pt x="2085374" y="6858000"/>
                </a:lnTo>
                <a:lnTo>
                  <a:pt x="0" y="6858000"/>
                </a:lnTo>
                <a:lnTo>
                  <a:pt x="1823961" y="32675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09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0458EB99-A808-4839-915D-3BFD0AD702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173875" cy="5143500"/>
          </a:xfrm>
          <a:custGeom>
            <a:avLst/>
            <a:gdLst>
              <a:gd name="connsiteX0" fmla="*/ 4211004 w 9565167"/>
              <a:gd name="connsiteY0" fmla="*/ 4662000 h 6858000"/>
              <a:gd name="connsiteX1" fmla="*/ 6766795 w 9565167"/>
              <a:gd name="connsiteY1" fmla="*/ 4662000 h 6858000"/>
              <a:gd name="connsiteX2" fmla="*/ 5488899 w 9565167"/>
              <a:gd name="connsiteY2" fmla="*/ 6858000 h 6858000"/>
              <a:gd name="connsiteX3" fmla="*/ 1277895 w 9565167"/>
              <a:gd name="connsiteY3" fmla="*/ 4662000 h 6858000"/>
              <a:gd name="connsiteX4" fmla="*/ 2555790 w 9565167"/>
              <a:gd name="connsiteY4" fmla="*/ 6858000 h 6858000"/>
              <a:gd name="connsiteX5" fmla="*/ 0 w 9565167"/>
              <a:gd name="connsiteY5" fmla="*/ 6858000 h 6858000"/>
              <a:gd name="connsiteX6" fmla="*/ 0 w 9565167"/>
              <a:gd name="connsiteY6" fmla="*/ 6857998 h 6858000"/>
              <a:gd name="connsiteX7" fmla="*/ 1398185 w 9565167"/>
              <a:gd name="connsiteY7" fmla="*/ 4661999 h 6858000"/>
              <a:gd name="connsiteX8" fmla="*/ 4079756 w 9565167"/>
              <a:gd name="connsiteY8" fmla="*/ 4661999 h 6858000"/>
              <a:gd name="connsiteX9" fmla="*/ 5358618 w 9565167"/>
              <a:gd name="connsiteY9" fmla="*/ 6858000 h 6858000"/>
              <a:gd name="connsiteX10" fmla="*/ 2677050 w 9565167"/>
              <a:gd name="connsiteY10" fmla="*/ 6858000 h 6858000"/>
              <a:gd name="connsiteX11" fmla="*/ 6884031 w 9565167"/>
              <a:gd name="connsiteY11" fmla="*/ 4661998 h 6858000"/>
              <a:gd name="connsiteX12" fmla="*/ 9565167 w 9565167"/>
              <a:gd name="connsiteY12" fmla="*/ 4661998 h 6858000"/>
              <a:gd name="connsiteX13" fmla="*/ 8286303 w 9565167"/>
              <a:gd name="connsiteY13" fmla="*/ 6858000 h 6858000"/>
              <a:gd name="connsiteX14" fmla="*/ 5605167 w 9565167"/>
              <a:gd name="connsiteY14" fmla="*/ 6858000 h 6858000"/>
              <a:gd name="connsiteX15" fmla="*/ 5488901 w 9565167"/>
              <a:gd name="connsiteY15" fmla="*/ 2331000 h 6858000"/>
              <a:gd name="connsiteX16" fmla="*/ 6766796 w 9565167"/>
              <a:gd name="connsiteY16" fmla="*/ 4527000 h 6858000"/>
              <a:gd name="connsiteX17" fmla="*/ 4211005 w 9565167"/>
              <a:gd name="connsiteY17" fmla="*/ 4527000 h 6858000"/>
              <a:gd name="connsiteX18" fmla="*/ 0 w 9565167"/>
              <a:gd name="connsiteY18" fmla="*/ 2331000 h 6858000"/>
              <a:gd name="connsiteX19" fmla="*/ 2555791 w 9565167"/>
              <a:gd name="connsiteY19" fmla="*/ 2331000 h 6858000"/>
              <a:gd name="connsiteX20" fmla="*/ 1277895 w 9565167"/>
              <a:gd name="connsiteY20" fmla="*/ 4527000 h 6858000"/>
              <a:gd name="connsiteX21" fmla="*/ 2683508 w 9565167"/>
              <a:gd name="connsiteY21" fmla="*/ 2330999 h 6858000"/>
              <a:gd name="connsiteX22" fmla="*/ 5365076 w 9565167"/>
              <a:gd name="connsiteY22" fmla="*/ 2330999 h 6858000"/>
              <a:gd name="connsiteX23" fmla="*/ 4086214 w 9565167"/>
              <a:gd name="connsiteY23" fmla="*/ 4527001 h 6858000"/>
              <a:gd name="connsiteX24" fmla="*/ 1404644 w 9565167"/>
              <a:gd name="connsiteY24" fmla="*/ 4527001 h 6858000"/>
              <a:gd name="connsiteX25" fmla="*/ 4087182 w 9565167"/>
              <a:gd name="connsiteY25" fmla="*/ 1 h 6858000"/>
              <a:gd name="connsiteX26" fmla="*/ 5365076 w 9565167"/>
              <a:gd name="connsiteY26" fmla="*/ 2196000 h 6858000"/>
              <a:gd name="connsiteX27" fmla="*/ 2809287 w 9565167"/>
              <a:gd name="connsiteY27" fmla="*/ 2196000 h 6858000"/>
              <a:gd name="connsiteX28" fmla="*/ 1277896 w 9565167"/>
              <a:gd name="connsiteY28" fmla="*/ 1 h 6858000"/>
              <a:gd name="connsiteX29" fmla="*/ 2555792 w 9565167"/>
              <a:gd name="connsiteY29" fmla="*/ 2196000 h 6858000"/>
              <a:gd name="connsiteX30" fmla="*/ 0 w 9565167"/>
              <a:gd name="connsiteY30" fmla="*/ 2196000 h 6858000"/>
              <a:gd name="connsiteX31" fmla="*/ 4213927 w 9565167"/>
              <a:gd name="connsiteY31" fmla="*/ 0 h 6858000"/>
              <a:gd name="connsiteX32" fmla="*/ 6769718 w 9565167"/>
              <a:gd name="connsiteY32" fmla="*/ 0 h 6858000"/>
              <a:gd name="connsiteX33" fmla="*/ 5491822 w 9565167"/>
              <a:gd name="connsiteY33" fmla="*/ 2196000 h 6858000"/>
              <a:gd name="connsiteX34" fmla="*/ 1404644 w 9565167"/>
              <a:gd name="connsiteY34" fmla="*/ 0 h 6858000"/>
              <a:gd name="connsiteX35" fmla="*/ 3960434 w 9565167"/>
              <a:gd name="connsiteY35" fmla="*/ 0 h 6858000"/>
              <a:gd name="connsiteX36" fmla="*/ 2682539 w 9565167"/>
              <a:gd name="connsiteY36" fmla="*/ 2195999 h 6858000"/>
              <a:gd name="connsiteX37" fmla="*/ 0 w 9565167"/>
              <a:gd name="connsiteY37" fmla="*/ 0 h 6858000"/>
              <a:gd name="connsiteX38" fmla="*/ 1151146 w 9565167"/>
              <a:gd name="connsiteY38" fmla="*/ 0 h 6858000"/>
              <a:gd name="connsiteX39" fmla="*/ 0 w 9565167"/>
              <a:gd name="connsiteY39" fmla="*/ 19781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65167" h="6858000">
                <a:moveTo>
                  <a:pt x="4211004" y="4662000"/>
                </a:moveTo>
                <a:lnTo>
                  <a:pt x="6766795" y="4662000"/>
                </a:lnTo>
                <a:lnTo>
                  <a:pt x="5488899" y="6858000"/>
                </a:lnTo>
                <a:close/>
                <a:moveTo>
                  <a:pt x="1277895" y="4662000"/>
                </a:moveTo>
                <a:lnTo>
                  <a:pt x="2555790" y="6858000"/>
                </a:lnTo>
                <a:lnTo>
                  <a:pt x="0" y="6858000"/>
                </a:lnTo>
                <a:lnTo>
                  <a:pt x="0" y="6857998"/>
                </a:lnTo>
                <a:close/>
                <a:moveTo>
                  <a:pt x="1398185" y="4661999"/>
                </a:moveTo>
                <a:lnTo>
                  <a:pt x="4079756" y="4661999"/>
                </a:lnTo>
                <a:lnTo>
                  <a:pt x="5358618" y="6858000"/>
                </a:lnTo>
                <a:lnTo>
                  <a:pt x="2677050" y="6858000"/>
                </a:lnTo>
                <a:close/>
                <a:moveTo>
                  <a:pt x="6884031" y="4661998"/>
                </a:moveTo>
                <a:lnTo>
                  <a:pt x="9565167" y="4661998"/>
                </a:lnTo>
                <a:lnTo>
                  <a:pt x="8286303" y="6858000"/>
                </a:lnTo>
                <a:lnTo>
                  <a:pt x="5605167" y="6858000"/>
                </a:lnTo>
                <a:close/>
                <a:moveTo>
                  <a:pt x="5488901" y="2331000"/>
                </a:moveTo>
                <a:lnTo>
                  <a:pt x="6766796" y="4527000"/>
                </a:lnTo>
                <a:lnTo>
                  <a:pt x="4211005" y="4527000"/>
                </a:lnTo>
                <a:close/>
                <a:moveTo>
                  <a:pt x="0" y="2331000"/>
                </a:moveTo>
                <a:lnTo>
                  <a:pt x="2555791" y="2331000"/>
                </a:lnTo>
                <a:lnTo>
                  <a:pt x="1277895" y="4527000"/>
                </a:lnTo>
                <a:close/>
                <a:moveTo>
                  <a:pt x="2683508" y="2330999"/>
                </a:moveTo>
                <a:lnTo>
                  <a:pt x="5365076" y="2330999"/>
                </a:lnTo>
                <a:lnTo>
                  <a:pt x="4086214" y="4527001"/>
                </a:lnTo>
                <a:lnTo>
                  <a:pt x="1404644" y="4527001"/>
                </a:lnTo>
                <a:close/>
                <a:moveTo>
                  <a:pt x="4087182" y="1"/>
                </a:moveTo>
                <a:lnTo>
                  <a:pt x="5365076" y="2196000"/>
                </a:lnTo>
                <a:lnTo>
                  <a:pt x="2809287" y="2196000"/>
                </a:lnTo>
                <a:close/>
                <a:moveTo>
                  <a:pt x="1277896" y="1"/>
                </a:moveTo>
                <a:lnTo>
                  <a:pt x="2555792" y="2196000"/>
                </a:lnTo>
                <a:lnTo>
                  <a:pt x="0" y="2196000"/>
                </a:lnTo>
                <a:close/>
                <a:moveTo>
                  <a:pt x="4213927" y="0"/>
                </a:moveTo>
                <a:lnTo>
                  <a:pt x="6769718" y="0"/>
                </a:lnTo>
                <a:lnTo>
                  <a:pt x="5491822" y="2196000"/>
                </a:lnTo>
                <a:close/>
                <a:moveTo>
                  <a:pt x="1404644" y="0"/>
                </a:moveTo>
                <a:lnTo>
                  <a:pt x="3960434" y="0"/>
                </a:lnTo>
                <a:lnTo>
                  <a:pt x="2682539" y="2195999"/>
                </a:lnTo>
                <a:close/>
                <a:moveTo>
                  <a:pt x="0" y="0"/>
                </a:moveTo>
                <a:lnTo>
                  <a:pt x="1151146" y="0"/>
                </a:lnTo>
                <a:lnTo>
                  <a:pt x="0" y="19781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1425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rgbClr val="FFD900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57;p11"/>
          <p:cNvCxnSpPr>
            <a:cxnSpLocks noChangeShapeType="1"/>
          </p:cNvCxnSpPr>
          <p:nvPr/>
        </p:nvCxnSpPr>
        <p:spPr bwMode="auto">
          <a:xfrm>
            <a:off x="735018" y="4732735"/>
            <a:ext cx="7673975" cy="0"/>
          </a:xfrm>
          <a:prstGeom prst="straightConnector1">
            <a:avLst/>
          </a:prstGeom>
          <a:noFill/>
          <a:ln w="19050">
            <a:solidFill>
              <a:srgbClr val="434343"/>
            </a:solidFill>
            <a:round/>
            <a:headEnd/>
            <a:tailEnd/>
          </a:ln>
        </p:spPr>
      </p:cxnSp>
      <p:cxnSp>
        <p:nvCxnSpPr>
          <p:cNvPr id="3" name="Google Shape;58;p11"/>
          <p:cNvCxnSpPr>
            <a:cxnSpLocks noChangeShapeType="1"/>
          </p:cNvCxnSpPr>
          <p:nvPr/>
        </p:nvCxnSpPr>
        <p:spPr bwMode="auto">
          <a:xfrm>
            <a:off x="735018" y="410766"/>
            <a:ext cx="7673975" cy="0"/>
          </a:xfrm>
          <a:prstGeom prst="straightConnector1">
            <a:avLst/>
          </a:prstGeom>
          <a:noFill/>
          <a:ln w="19050">
            <a:solidFill>
              <a:srgbClr val="434343"/>
            </a:solidFill>
            <a:round/>
            <a:headEnd/>
            <a:tailEnd/>
          </a:ln>
        </p:spPr>
      </p:cxnSp>
      <p:sp>
        <p:nvSpPr>
          <p:cNvPr id="4" name="Google Shape;59;p11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pPr>
              <a:defRPr/>
            </a:pPr>
            <a:fld id="{6D35A3D2-2BC9-47D0-AEC6-3370E1509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158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9617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6599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17" tIns="91417" rIns="91417" bIns="91417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17" tIns="91417" rIns="91417" bIns="91417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331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1528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spcFirstLastPara="1" wrap="square" lIns="91417" tIns="91417" rIns="91417" bIns="91417" anchor="t" anchorCtr="0"/>
          <a:lstStyle>
            <a:lvl1pPr marL="457154" lvl="0" indent="-45715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1"/>
            </a:lvl1pPr>
            <a:lvl2pPr marL="914310" lvl="1" indent="-45715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464" lvl="2" indent="-45715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619" lvl="3" indent="-45715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5772" lvl="4" indent="-45715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2926" lvl="5" indent="-45715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080" lvl="6" indent="-45715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235" lvl="7" indent="-45715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391" lvl="8" indent="-45715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7" tIns="91417" rIns="91417" bIns="91417" anchor="t" anchorCtr="0">
            <a:noAutofit/>
          </a:bodyPr>
          <a:lstStyle/>
          <a:p>
            <a:pPr algn="ctr"/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17" tIns="91417" rIns="91417" bIns="9141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89932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17" tIns="91417" rIns="91417" bIns="91417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17" tIns="91417" rIns="91417" bIns="91417" anchor="t" anchorCtr="0"/>
          <a:lstStyle>
            <a:lvl1pPr marL="457154" lvl="0" indent="-393662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310" lvl="1" indent="-393662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464" lvl="2" indent="-393662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619" lvl="3" indent="-393662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5772" lvl="4" indent="-393662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2926" lvl="5" indent="-393662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080" lvl="6" indent="-393662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235" lvl="7" indent="-393662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391" lvl="8" indent="-393662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17" tIns="91417" rIns="91417" bIns="9141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75958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 + 1 column half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17" tIns="91417" rIns="91417" bIns="91417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17" tIns="91417" rIns="91417" bIns="91417" anchor="t" anchorCtr="0"/>
          <a:lstStyle>
            <a:lvl1pPr marL="457154" lvl="0" indent="-368264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310" lvl="1" indent="-368264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464" lvl="2" indent="-368264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619" lvl="3" indent="-368264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5772" lvl="4" indent="-368264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2926" lvl="5" indent="-368264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080" lvl="6" indent="-368264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235" lvl="7" indent="-368264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391" lvl="8" indent="-368264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17" tIns="91417" rIns="91417" bIns="91417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49191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17" tIns="91417" rIns="91417" bIns="91417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17" tIns="91417" rIns="91417" bIns="91417" anchor="t" anchorCtr="0"/>
          <a:lstStyle>
            <a:lvl1pPr marL="457154" lvl="0" indent="-368264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310" lvl="1" indent="-368264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464" lvl="2" indent="-368264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619" lvl="3" indent="-368264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5772" lvl="4" indent="-36826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2926" lvl="5" indent="-36826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080" lvl="6" indent="-368264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235" lvl="7" indent="-36826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391" lvl="8" indent="-36826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17" tIns="91417" rIns="91417" bIns="91417" anchor="t" anchorCtr="0"/>
          <a:lstStyle>
            <a:lvl1pPr marL="457154" lvl="0" indent="-368264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310" lvl="1" indent="-368264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464" lvl="2" indent="-368264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619" lvl="3" indent="-368264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5772" lvl="4" indent="-36826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2926" lvl="5" indent="-36826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080" lvl="6" indent="-368264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235" lvl="7" indent="-36826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391" lvl="8" indent="-36826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17" tIns="91417" rIns="91417" bIns="9141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57110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17" tIns="91417" rIns="91417" bIns="91417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spcFirstLastPara="1" wrap="square" lIns="91417" tIns="91417" rIns="91417" bIns="91417" anchor="t" anchorCtr="0"/>
          <a:lstStyle>
            <a:lvl1pPr marL="457154" lvl="0" indent="-342866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310" lvl="1" indent="-342866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464" lvl="2" indent="-342866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619" lvl="3" indent="-342866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5772" lvl="4" indent="-34286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2926" lvl="5" indent="-34286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080" lvl="6" indent="-342866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235" lvl="7" indent="-34286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391" lvl="8" indent="-34286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spcFirstLastPara="1" wrap="square" lIns="91417" tIns="91417" rIns="91417" bIns="91417" anchor="t" anchorCtr="0"/>
          <a:lstStyle>
            <a:lvl1pPr marL="457154" lvl="0" indent="-342866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310" lvl="1" indent="-342866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464" lvl="2" indent="-342866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619" lvl="3" indent="-342866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5772" lvl="4" indent="-34286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2926" lvl="5" indent="-34286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080" lvl="6" indent="-342866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235" lvl="7" indent="-34286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391" lvl="8" indent="-34286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spcFirstLastPara="1" wrap="square" lIns="91417" tIns="91417" rIns="91417" bIns="91417" anchor="t" anchorCtr="0"/>
          <a:lstStyle>
            <a:lvl1pPr marL="457154" lvl="0" indent="-342866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310" lvl="1" indent="-342866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464" lvl="2" indent="-342866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619" lvl="3" indent="-342866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5772" lvl="4" indent="-34286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2926" lvl="5" indent="-34286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080" lvl="6" indent="-342866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235" lvl="7" indent="-34286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391" lvl="8" indent="-34286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17" tIns="91417" rIns="91417" bIns="9141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045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17" tIns="91417" rIns="91417" bIns="91417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17" tIns="91417" rIns="91417" bIns="9141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59692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spcFirstLastPara="1" wrap="square" lIns="91417" tIns="91417" rIns="91417" bIns="91417" anchor="ctr" anchorCtr="0"/>
          <a:lstStyle>
            <a:lvl1pPr marL="457154" lvl="0" indent="-22857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17" tIns="91417" rIns="91417" bIns="9141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10440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Full background imag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17" tIns="91417" rIns="91417" bIns="91417" anchor="ctr" anchorCtr="0">
            <a:noAutofit/>
          </a:bodyPr>
          <a:lstStyle/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17" tIns="91417" rIns="91417" bIns="91417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2568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9038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;p4"/>
          <p:cNvSpPr txBox="1">
            <a:spLocks noChangeArrowheads="1"/>
          </p:cNvSpPr>
          <p:nvPr/>
        </p:nvSpPr>
        <p:spPr bwMode="auto">
          <a:xfrm>
            <a:off x="3594100" y="759619"/>
            <a:ext cx="195580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sz="9600" kern="1200">
                <a:solidFill>
                  <a:srgbClr val="FFD900"/>
                </a:solidFill>
                <a:latin typeface="Playfair Display" pitchFamily="2" charset="0"/>
                <a:ea typeface="+mn-ea"/>
                <a:cs typeface="Arial" charset="0"/>
                <a:sym typeface="Playfair Display" pitchFamily="2" charset="0"/>
              </a:rPr>
              <a:t>“</a:t>
            </a:r>
          </a:p>
        </p:txBody>
      </p:sp>
      <p:cxnSp>
        <p:nvCxnSpPr>
          <p:cNvPr id="4" name="Google Shape;20;p4"/>
          <p:cNvCxnSpPr>
            <a:cxnSpLocks noChangeShapeType="1"/>
          </p:cNvCxnSpPr>
          <p:nvPr/>
        </p:nvCxnSpPr>
        <p:spPr bwMode="auto">
          <a:xfrm>
            <a:off x="3028950" y="4155281"/>
            <a:ext cx="3086100" cy="0"/>
          </a:xfrm>
          <a:prstGeom prst="straightConnector1">
            <a:avLst/>
          </a:prstGeom>
          <a:noFill/>
          <a:ln w="19050">
            <a:solidFill>
              <a:srgbClr val="FFD900"/>
            </a:solidFill>
            <a:round/>
            <a:headEnd/>
            <a:tailEnd/>
          </a:ln>
        </p:spPr>
      </p:cxn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61500" y="2161800"/>
            <a:ext cx="6621000" cy="819900"/>
          </a:xfrm>
          <a:prstGeom prst="rect">
            <a:avLst/>
          </a:prstGeom>
        </p:spPr>
        <p:txBody>
          <a:bodyPr spcFirstLastPara="1" anchor="ctr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Playfair Display"/>
              <a:buChar char="◈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" name="Google Shape;21;p4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F8DCB-C95E-4A23-997C-E200D15EF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1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0423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;p5"/>
          <p:cNvSpPr>
            <a:spLocks noChangeArrowheads="1"/>
          </p:cNvSpPr>
          <p:nvPr/>
        </p:nvSpPr>
        <p:spPr bwMode="auto">
          <a:xfrm>
            <a:off x="0" y="4976812"/>
            <a:ext cx="9144000" cy="166688"/>
          </a:xfrm>
          <a:prstGeom prst="rect">
            <a:avLst/>
          </a:prstGeom>
          <a:solidFill>
            <a:srgbClr val="FFD900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kern="1200">
              <a:latin typeface="Arial" charset="0"/>
              <a:ea typeface="+mn-ea"/>
              <a:cs typeface="Arial" charset="0"/>
              <a:sym typeface="Arial" charset="0"/>
            </a:endParaRPr>
          </a:p>
        </p:txBody>
      </p:sp>
      <p:cxnSp>
        <p:nvCxnSpPr>
          <p:cNvPr id="5" name="Google Shape;26;p5"/>
          <p:cNvCxnSpPr>
            <a:cxnSpLocks noChangeShapeType="1"/>
          </p:cNvCxnSpPr>
          <p:nvPr/>
        </p:nvCxnSpPr>
        <p:spPr bwMode="auto">
          <a:xfrm>
            <a:off x="3028950" y="971550"/>
            <a:ext cx="3086100" cy="0"/>
          </a:xfrm>
          <a:prstGeom prst="straightConnector1">
            <a:avLst/>
          </a:prstGeom>
          <a:noFill/>
          <a:ln w="19050">
            <a:solidFill>
              <a:srgbClr val="FFD900"/>
            </a:solidFill>
            <a:round/>
            <a:headEnd/>
            <a:tailEnd/>
          </a:ln>
        </p:spPr>
      </p:cxn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550"/>
          </a:xfrm>
          <a:prstGeom prst="rect">
            <a:avLst/>
          </a:prstGeom>
        </p:spPr>
        <p:txBody>
          <a:bodyPr spcFirstLastPara="1" anchor="ctr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05600" y="1200150"/>
            <a:ext cx="7132800" cy="3628125"/>
          </a:xfrm>
          <a:prstGeom prst="rect">
            <a:avLst/>
          </a:prstGeom>
        </p:spPr>
        <p:txBody>
          <a:bodyPr spcFirstLastPara="1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◈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27;p5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99047-A34C-4AF5-95A9-178CBAE9F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113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45;p8"/>
          <p:cNvCxnSpPr>
            <a:cxnSpLocks noChangeShapeType="1"/>
          </p:cNvCxnSpPr>
          <p:nvPr/>
        </p:nvCxnSpPr>
        <p:spPr bwMode="auto">
          <a:xfrm>
            <a:off x="3028950" y="971550"/>
            <a:ext cx="3086100" cy="0"/>
          </a:xfrm>
          <a:prstGeom prst="straightConnector1">
            <a:avLst/>
          </a:prstGeom>
          <a:noFill/>
          <a:ln w="19050">
            <a:solidFill>
              <a:srgbClr val="FFD900"/>
            </a:solidFill>
            <a:round/>
            <a:headEnd/>
            <a:tailEnd/>
          </a:ln>
        </p:spPr>
      </p:cxnSp>
      <p:sp>
        <p:nvSpPr>
          <p:cNvPr id="4" name="Google Shape;46;p8"/>
          <p:cNvSpPr>
            <a:spLocks noChangeArrowheads="1"/>
          </p:cNvSpPr>
          <p:nvPr/>
        </p:nvSpPr>
        <p:spPr bwMode="auto">
          <a:xfrm>
            <a:off x="0" y="4976812"/>
            <a:ext cx="9144000" cy="166688"/>
          </a:xfrm>
          <a:prstGeom prst="rect">
            <a:avLst/>
          </a:prstGeom>
          <a:solidFill>
            <a:srgbClr val="FFD900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kern="1200">
              <a:latin typeface="Arial" charset="0"/>
              <a:ea typeface="+mn-ea"/>
              <a:cs typeface="Arial" charset="0"/>
              <a:sym typeface="Arial" charset="0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550"/>
          </a:xfrm>
          <a:prstGeom prst="rect">
            <a:avLst/>
          </a:prstGeom>
        </p:spPr>
        <p:txBody>
          <a:bodyPr spcFirstLastPara="1" anchor="ctr"/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" name="Google Shape;47;p8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5633-AAB2-442E-8728-4E844CA03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909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53;p10"/>
          <p:cNvCxnSpPr>
            <a:cxnSpLocks noChangeShapeType="1"/>
          </p:cNvCxnSpPr>
          <p:nvPr/>
        </p:nvCxnSpPr>
        <p:spPr bwMode="auto">
          <a:xfrm>
            <a:off x="735014" y="4732735"/>
            <a:ext cx="7673975" cy="0"/>
          </a:xfrm>
          <a:prstGeom prst="straightConnector1">
            <a:avLst/>
          </a:prstGeom>
          <a:noFill/>
          <a:ln w="19050">
            <a:solidFill>
              <a:srgbClr val="FFD900"/>
            </a:solidFill>
            <a:round/>
            <a:headEnd/>
            <a:tailEnd/>
          </a:ln>
        </p:spPr>
      </p:cxnSp>
      <p:cxnSp>
        <p:nvCxnSpPr>
          <p:cNvPr id="3" name="Google Shape;54;p10"/>
          <p:cNvCxnSpPr>
            <a:cxnSpLocks noChangeShapeType="1"/>
          </p:cNvCxnSpPr>
          <p:nvPr/>
        </p:nvCxnSpPr>
        <p:spPr bwMode="auto">
          <a:xfrm>
            <a:off x="735014" y="410766"/>
            <a:ext cx="7673975" cy="0"/>
          </a:xfrm>
          <a:prstGeom prst="straightConnector1">
            <a:avLst/>
          </a:prstGeom>
          <a:noFill/>
          <a:ln w="19050">
            <a:solidFill>
              <a:srgbClr val="FFD900"/>
            </a:solidFill>
            <a:round/>
            <a:headEnd/>
            <a:tailEnd/>
          </a:ln>
        </p:spPr>
      </p:cxnSp>
      <p:sp>
        <p:nvSpPr>
          <p:cNvPr id="4" name="Google Shape;55;p10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BF44F-49CA-4E9A-A95C-60D2E6CA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292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rgbClr val="FFD900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57;p11"/>
          <p:cNvCxnSpPr>
            <a:cxnSpLocks noChangeShapeType="1"/>
          </p:cNvCxnSpPr>
          <p:nvPr/>
        </p:nvCxnSpPr>
        <p:spPr bwMode="auto">
          <a:xfrm>
            <a:off x="735014" y="4732735"/>
            <a:ext cx="7673975" cy="0"/>
          </a:xfrm>
          <a:prstGeom prst="straightConnector1">
            <a:avLst/>
          </a:prstGeom>
          <a:noFill/>
          <a:ln w="19050">
            <a:solidFill>
              <a:srgbClr val="434343"/>
            </a:solidFill>
            <a:round/>
            <a:headEnd/>
            <a:tailEnd/>
          </a:ln>
        </p:spPr>
      </p:cxnSp>
      <p:cxnSp>
        <p:nvCxnSpPr>
          <p:cNvPr id="3" name="Google Shape;58;p11"/>
          <p:cNvCxnSpPr>
            <a:cxnSpLocks noChangeShapeType="1"/>
          </p:cNvCxnSpPr>
          <p:nvPr/>
        </p:nvCxnSpPr>
        <p:spPr bwMode="auto">
          <a:xfrm>
            <a:off x="735014" y="410766"/>
            <a:ext cx="7673975" cy="0"/>
          </a:xfrm>
          <a:prstGeom prst="straightConnector1">
            <a:avLst/>
          </a:prstGeom>
          <a:noFill/>
          <a:ln w="19050">
            <a:solidFill>
              <a:srgbClr val="434343"/>
            </a:solidFill>
            <a:round/>
            <a:headEnd/>
            <a:tailEnd/>
          </a:ln>
        </p:spPr>
      </p:cxnSp>
      <p:sp>
        <p:nvSpPr>
          <p:cNvPr id="4" name="Google Shape;59;p11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pPr>
              <a:defRPr/>
            </a:pPr>
            <a:fld id="{6D35A3D2-2BC9-47D0-AEC6-3370E1509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270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>
  <p:cSld name="Blank circle">
    <p:bg>
      <p:bgPr>
        <a:solidFill>
          <a:srgbClr val="FFD900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1;p12" descr="dark_wood.jpg"/>
          <p:cNvPicPr preferRelativeResize="0"/>
          <p:nvPr/>
        </p:nvPicPr>
        <p:blipFill rotWithShape="1">
          <a:blip r:embed="rId2">
            <a:alphaModFix/>
          </a:blip>
          <a:srcRect r="24998"/>
          <a:stretch/>
        </p:blipFill>
        <p:spPr>
          <a:xfrm>
            <a:off x="1523550" y="285413"/>
            <a:ext cx="6096900" cy="4572675"/>
          </a:xfrm>
          <a:prstGeom prst="ellipse">
            <a:avLst/>
          </a:prstGeom>
          <a:noFill/>
          <a:ln>
            <a:noFill/>
          </a:ln>
        </p:spPr>
      </p:pic>
      <p:sp>
        <p:nvSpPr>
          <p:cNvPr id="3" name="Google Shape;62;p12"/>
          <p:cNvSpPr txBox="1">
            <a:spLocks noGrp="1"/>
          </p:cNvSpPr>
          <p:nvPr>
            <p:ph type="sldNum" idx="10"/>
          </p:nvPr>
        </p:nvSpPr>
        <p:spPr>
          <a:xfrm>
            <a:off x="4297364" y="4857750"/>
            <a:ext cx="549275" cy="285750"/>
          </a:xfrm>
        </p:spPr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pPr>
              <a:defRPr/>
            </a:pPr>
            <a:fld id="{D17CC394-2081-4083-9D6C-87A55C6F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04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21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9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4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3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slideLayout" Target="../slideLayouts/slideLayout61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66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91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91862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8" r:id="rId3"/>
    <p:sldLayoutId id="2147483689" r:id="rId4"/>
    <p:sldLayoutId id="2147483690" r:id="rId5"/>
    <p:sldLayoutId id="2147483692" r:id="rId6"/>
    <p:sldLayoutId id="214748371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12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5" r:id="rId20"/>
    <p:sldLayoutId id="2147483716" r:id="rId21"/>
  </p:sldLayoutIdLst>
  <p:txStyles>
    <p:titleStyle>
      <a:lvl1pPr algn="l" defTabSz="68581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0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7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4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4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4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1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91419" rIns="91419" bIns="91419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  <p:sp>
        <p:nvSpPr>
          <p:cNvPr id="102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72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91419" rIns="91419" bIns="91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  <p:sp>
        <p:nvSpPr>
          <p:cNvPr id="102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4297371" y="4749408"/>
            <a:ext cx="549275" cy="394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91419" rIns="91419" bIns="91419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buFont typeface="Arial" charset="0"/>
              <a:buNone/>
              <a:defRPr sz="1200">
                <a:solidFill>
                  <a:srgbClr val="FFD900"/>
                </a:solidFill>
                <a:latin typeface="Playfair Display" pitchFamily="2" charset="0"/>
                <a:sym typeface="Playfair Display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70B51F-E9BE-4131-9273-354A2251A84B}" type="slidenum">
              <a:rPr lang="en-US" kern="1200">
                <a:ea typeface="+mn-ea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694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8" r:id="rId2"/>
    <p:sldLayoutId id="214748373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875" indent="-342875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marL="742895" lvl="1" indent="-285729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marL="1142915" lvl="2" indent="-22858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marL="1600080" lvl="3" indent="-22858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marL="2057246" lvl="4" indent="-22858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7" tIns="91417" rIns="91417" bIns="91417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7" tIns="91417" rIns="91417" bIns="91417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7" tIns="91417" rIns="91417" bIns="91417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0349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51" r:id="rId9"/>
    <p:sldLayoutId id="2147483752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  <p:sp>
        <p:nvSpPr>
          <p:cNvPr id="102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72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  <p:sp>
        <p:nvSpPr>
          <p:cNvPr id="102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4297364" y="4749403"/>
            <a:ext cx="549275" cy="394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buFont typeface="Arial" charset="0"/>
              <a:buNone/>
              <a:defRPr sz="1200">
                <a:solidFill>
                  <a:srgbClr val="FFD900"/>
                </a:solidFill>
                <a:latin typeface="Playfair Display" pitchFamily="2" charset="0"/>
                <a:sym typeface="Playfair Display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70B51F-E9BE-4131-9273-354A2251A84B}" type="slidenum">
              <a:rPr lang="en-US" kern="1200">
                <a:ea typeface="+mn-ea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3583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8759CB-DBE5-469A-830F-58F8382AC8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6" name="Google Shape;80;p14">
            <a:extLst>
              <a:ext uri="{FF2B5EF4-FFF2-40B4-BE49-F238E27FC236}">
                <a16:creationId xmlns:a16="http://schemas.microsoft.com/office/drawing/2014/main" id="{E195682D-98D8-4A86-BE3C-A09A1BB39448}"/>
              </a:ext>
            </a:extLst>
          </p:cNvPr>
          <p:cNvSpPr txBox="1">
            <a:spLocks/>
          </p:cNvSpPr>
          <p:nvPr/>
        </p:nvSpPr>
        <p:spPr bwMode="auto">
          <a:xfrm>
            <a:off x="1790526" y="1613656"/>
            <a:ext cx="5383372" cy="231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09" tIns="91409" rIns="91409" bIns="91409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lvl="1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2pPr>
            <a:lvl3pPr lvl="2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3pPr>
            <a:lvl4pPr lvl="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4pPr>
            <a:lvl5pPr lvl="4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8800" i="1" dirty="0">
                <a:solidFill>
                  <a:srgbClr val="FFB600"/>
                </a:solidFill>
              </a:rPr>
              <a:t> Xin </a:t>
            </a:r>
            <a:r>
              <a:rPr lang="en-US" sz="8800" i="1" dirty="0" err="1">
                <a:solidFill>
                  <a:srgbClr val="FFB600"/>
                </a:solidFill>
              </a:rPr>
              <a:t>chào</a:t>
            </a:r>
            <a:r>
              <a:rPr lang="en-US" sz="8800" i="1" dirty="0">
                <a:solidFill>
                  <a:srgbClr val="FFB600"/>
                </a:solidFill>
              </a:rPr>
              <a:t>!</a:t>
            </a:r>
          </a:p>
        </p:txBody>
      </p:sp>
      <p:sp>
        <p:nvSpPr>
          <p:cNvPr id="7" name="Google Shape;81;p14">
            <a:extLst>
              <a:ext uri="{FF2B5EF4-FFF2-40B4-BE49-F238E27FC236}">
                <a16:creationId xmlns:a16="http://schemas.microsoft.com/office/drawing/2014/main" id="{0F241723-5F45-435B-B8E7-0C0A400989F0}"/>
              </a:ext>
            </a:extLst>
          </p:cNvPr>
          <p:cNvSpPr txBox="1">
            <a:spLocks/>
          </p:cNvSpPr>
          <p:nvPr/>
        </p:nvSpPr>
        <p:spPr bwMode="auto">
          <a:xfrm>
            <a:off x="175511" y="653561"/>
            <a:ext cx="4017196" cy="400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09" tIns="91409" rIns="91409" bIns="91409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75" indent="-3428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marL="742895" lvl="1" indent="-285729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2pPr>
            <a:lvl3pPr marL="1142915" lvl="2" indent="-228582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3pPr>
            <a:lvl4pPr marL="1600080" lvl="3" indent="-228582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4pPr>
            <a:lvl5pPr marL="2057246" lvl="4" indent="-228582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bg1"/>
              </a:buClr>
            </a:pPr>
            <a:endParaRPr lang="vi-VN" sz="2400" b="1" dirty="0">
              <a:solidFill>
                <a:srgbClr val="FFC000"/>
              </a:solidFill>
            </a:endParaRPr>
          </a:p>
          <a:p>
            <a:pPr marL="742805" indent="-742805">
              <a:buClr>
                <a:schemeClr val="bg1"/>
              </a:buClr>
              <a:buFont typeface="+mj-lt"/>
              <a:buAutoNum type="arabicPeriod"/>
            </a:pPr>
            <a:endParaRPr lang="vi-VN" sz="2400" b="1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C90E1-2B39-491D-817B-BC46592B3825}"/>
              </a:ext>
            </a:extLst>
          </p:cNvPr>
          <p:cNvSpPr txBox="1"/>
          <p:nvPr/>
        </p:nvSpPr>
        <p:spPr>
          <a:xfrm>
            <a:off x="4982159" y="730718"/>
            <a:ext cx="234327" cy="307760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SG" dirty="0"/>
              <a:t> </a:t>
            </a:r>
          </a:p>
        </p:txBody>
      </p:sp>
      <p:grpSp>
        <p:nvGrpSpPr>
          <p:cNvPr id="27" name="Google Shape;11862;p67"/>
          <p:cNvGrpSpPr/>
          <p:nvPr/>
        </p:nvGrpSpPr>
        <p:grpSpPr>
          <a:xfrm>
            <a:off x="7662899" y="9606"/>
            <a:ext cx="1280758" cy="1424870"/>
            <a:chOff x="1367060" y="2422129"/>
            <a:chExt cx="269261" cy="352050"/>
          </a:xfrm>
          <a:solidFill>
            <a:schemeClr val="accent2"/>
          </a:solidFill>
        </p:grpSpPr>
        <p:sp>
          <p:nvSpPr>
            <p:cNvPr id="28" name="Google Shape;11863;p67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11864;p67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Google Shape;11865;p67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Google Shape;11866;p67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11867;p67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11868;p67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11869;p67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11870;p67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11871;p67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11872;p67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Google Shape;11873;p67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oogle Shape;11874;p67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11875;p67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11876;p67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58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881397" y="139604"/>
            <a:ext cx="5636227" cy="646331"/>
          </a:xfrm>
          <a:prstGeom prst="rect">
            <a:avLst/>
          </a:prstGeom>
          <a:noFill/>
          <a:ln w="25400" cmpd="dbl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4.Pre-trained model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19688" y="90423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4.1 Dataset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pre-trained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1397" y="1409414"/>
            <a:ext cx="61006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</a:t>
            </a:r>
            <a:r>
              <a:rPr lang="vi-VN" sz="2000" dirty="0"/>
              <a:t>Số lượng câu : khoảng 1.750.000 câu.</a:t>
            </a:r>
            <a:br>
              <a:rPr lang="vi-VN" sz="2000" dirty="0"/>
            </a:br>
            <a:endParaRPr lang="vi-VN" sz="2000" dirty="0"/>
          </a:p>
          <a:p>
            <a:r>
              <a:rPr lang="en-US" sz="2000" dirty="0"/>
              <a:t>-  </a:t>
            </a:r>
            <a:r>
              <a:rPr lang="vi-VN" sz="2000" dirty="0"/>
              <a:t>Trích xuất từ khoảng 13000 bài báo trên vnthuquan.net</a:t>
            </a:r>
            <a:br>
              <a:rPr lang="vi-VN" sz="2000" dirty="0"/>
            </a:br>
            <a:endParaRPr lang="vi-VN" sz="2000" dirty="0"/>
          </a:p>
          <a:p>
            <a:r>
              <a:rPr lang="en-US" sz="2000" dirty="0"/>
              <a:t>-  </a:t>
            </a:r>
            <a:r>
              <a:rPr lang="vi-VN" sz="2000" dirty="0"/>
              <a:t>Dữ liệu không có phân loại theo thể loại, nhưng tập trung vào thể loại văn bản nghệ thuật.</a:t>
            </a:r>
          </a:p>
        </p:txBody>
      </p:sp>
    </p:spTree>
    <p:extLst>
      <p:ext uri="{BB962C8B-B14F-4D97-AF65-F5344CB8AC3E}">
        <p14:creationId xmlns:p14="http://schemas.microsoft.com/office/powerpoint/2010/main" val="2090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688445" y="237697"/>
            <a:ext cx="5083129" cy="646331"/>
          </a:xfrm>
          <a:prstGeom prst="rect">
            <a:avLst/>
          </a:prstGeom>
          <a:noFill/>
          <a:ln w="25400" cmpd="dbl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4.Pre-trained model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5161" y="914636"/>
            <a:ext cx="466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4.2 Train Data VNTQ </a:t>
            </a:r>
            <a:r>
              <a:rPr lang="en-US" sz="2400" dirty="0" err="1"/>
              <a:t>với</a:t>
            </a:r>
            <a:r>
              <a:rPr lang="en-US" sz="2400" dirty="0"/>
              <a:t> GPT- 2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445" y="1439832"/>
            <a:ext cx="6366684" cy="27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156867" y="182456"/>
            <a:ext cx="5186291" cy="646331"/>
          </a:xfrm>
          <a:prstGeom prst="rect">
            <a:avLst/>
          </a:prstGeom>
          <a:noFill/>
          <a:ln w="25400" cmpd="dbl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Train model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6472" y="892438"/>
            <a:ext cx="3088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5.1 Load Pre-trained Model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72" y="1354887"/>
            <a:ext cx="6558857" cy="293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6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801914" y="236908"/>
            <a:ext cx="5910235" cy="646331"/>
          </a:xfrm>
          <a:prstGeom prst="rect">
            <a:avLst/>
          </a:prstGeom>
          <a:noFill/>
          <a:ln w="25400" cmpd="dbl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Train model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1914" y="952030"/>
            <a:ext cx="2900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5.2 Train </a:t>
            </a:r>
            <a:r>
              <a:rPr lang="en-US" sz="2400" dirty="0" err="1"/>
              <a:t>với</a:t>
            </a:r>
            <a:r>
              <a:rPr lang="en-US" sz="2400" dirty="0"/>
              <a:t> GPT-2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14" y="1686947"/>
            <a:ext cx="6605982" cy="226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841956" y="104809"/>
            <a:ext cx="5278587" cy="646331"/>
          </a:xfrm>
          <a:prstGeom prst="rect">
            <a:avLst/>
          </a:prstGeom>
          <a:noFill/>
          <a:ln w="25400" cmpd="dbl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Train model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1956" y="974584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5.3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74" y="1659693"/>
            <a:ext cx="5570908" cy="288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8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436320" y="111684"/>
            <a:ext cx="5215765" cy="646331"/>
          </a:xfrm>
          <a:prstGeom prst="rect">
            <a:avLst/>
          </a:prstGeom>
          <a:noFill/>
          <a:ln w="25400" cmpd="dbl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5669" y="1017528"/>
            <a:ext cx="6710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data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xã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(Facebook, Instagram,…)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pos</a:t>
            </a:r>
            <a:r>
              <a:rPr lang="en-US" sz="2400" dirty="0"/>
              <a:t> tag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thơ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ý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456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Google Shape;317;p36"/>
          <p:cNvSpPr txBox="1">
            <a:spLocks noGrp="1"/>
          </p:cNvSpPr>
          <p:nvPr>
            <p:ph type="ctrTitle" idx="4294967295"/>
          </p:nvPr>
        </p:nvSpPr>
        <p:spPr>
          <a:xfrm>
            <a:off x="716280" y="1433512"/>
            <a:ext cx="7941310" cy="672704"/>
          </a:xfrm>
        </p:spPr>
        <p:txBody>
          <a:bodyPr/>
          <a:lstStyle/>
          <a:p>
            <a:pPr algn="ctr" eaLnBrk="1" hangingPunct="1">
              <a:buClr>
                <a:srgbClr val="FFFFFF"/>
              </a:buClr>
              <a:buSzPts val="3600"/>
              <a:buFont typeface="Playfair Display" pitchFamily="2" charset="0"/>
              <a:buNone/>
            </a:pPr>
            <a:r>
              <a:rPr lang="en-US" sz="3000" i="1" dirty="0" err="1">
                <a:solidFill>
                  <a:srgbClr val="FFFFFF"/>
                </a:solidFill>
                <a:latin typeface="Playfair Display" pitchFamily="2" charset="0"/>
                <a:cs typeface="Arial" charset="0"/>
                <a:sym typeface="Playfair Display" pitchFamily="2" charset="0"/>
              </a:rPr>
              <a:t>Cám</a:t>
            </a:r>
            <a:r>
              <a:rPr lang="en-US" sz="3000" i="1" dirty="0">
                <a:solidFill>
                  <a:srgbClr val="FFFFFF"/>
                </a:solidFill>
                <a:latin typeface="Playfair Display" pitchFamily="2" charset="0"/>
                <a:cs typeface="Arial" charset="0"/>
                <a:sym typeface="Playfair Display" pitchFamily="2" charset="0"/>
              </a:rPr>
              <a:t> </a:t>
            </a:r>
            <a:r>
              <a:rPr lang="en-US" sz="3000" i="1" dirty="0" err="1">
                <a:solidFill>
                  <a:srgbClr val="FFFFFF"/>
                </a:solidFill>
                <a:latin typeface="Playfair Display" pitchFamily="2" charset="0"/>
                <a:cs typeface="Arial" charset="0"/>
                <a:sym typeface="Playfair Display" pitchFamily="2" charset="0"/>
              </a:rPr>
              <a:t>ơn</a:t>
            </a:r>
            <a:r>
              <a:rPr lang="en-US" sz="3000" i="1" dirty="0">
                <a:solidFill>
                  <a:srgbClr val="FFFFFF"/>
                </a:solidFill>
                <a:latin typeface="Playfair Display" pitchFamily="2" charset="0"/>
                <a:cs typeface="Arial" charset="0"/>
                <a:sym typeface="Playfair Display" pitchFamily="2" charset="0"/>
              </a:rPr>
              <a:t> </a:t>
            </a:r>
            <a:r>
              <a:rPr lang="en-US" sz="3000" i="1" dirty="0" err="1">
                <a:solidFill>
                  <a:srgbClr val="FFFFFF"/>
                </a:solidFill>
                <a:latin typeface="Playfair Display" pitchFamily="2" charset="0"/>
                <a:cs typeface="Arial" charset="0"/>
                <a:sym typeface="Playfair Display" pitchFamily="2" charset="0"/>
              </a:rPr>
              <a:t>mọi</a:t>
            </a:r>
            <a:r>
              <a:rPr lang="en-US" sz="3000" i="1" dirty="0">
                <a:solidFill>
                  <a:srgbClr val="FFFFFF"/>
                </a:solidFill>
                <a:latin typeface="Playfair Display" pitchFamily="2" charset="0"/>
                <a:cs typeface="Arial" charset="0"/>
                <a:sym typeface="Playfair Display" pitchFamily="2" charset="0"/>
              </a:rPr>
              <a:t> </a:t>
            </a:r>
            <a:r>
              <a:rPr lang="en-US" sz="3000" i="1" dirty="0" err="1">
                <a:solidFill>
                  <a:srgbClr val="FFFFFF"/>
                </a:solidFill>
                <a:latin typeface="Playfair Display" pitchFamily="2" charset="0"/>
                <a:cs typeface="Arial" charset="0"/>
                <a:sym typeface="Playfair Display" pitchFamily="2" charset="0"/>
              </a:rPr>
              <a:t>người</a:t>
            </a:r>
            <a:r>
              <a:rPr lang="en-US" sz="3000" i="1" dirty="0">
                <a:solidFill>
                  <a:srgbClr val="FFFFFF"/>
                </a:solidFill>
                <a:latin typeface="Playfair Display" pitchFamily="2" charset="0"/>
                <a:cs typeface="Arial" charset="0"/>
                <a:sym typeface="Playfair Display" pitchFamily="2" charset="0"/>
              </a:rPr>
              <a:t> </a:t>
            </a:r>
            <a:r>
              <a:rPr lang="en-US" sz="3000" i="1" dirty="0" err="1">
                <a:solidFill>
                  <a:srgbClr val="FFFFFF"/>
                </a:solidFill>
                <a:latin typeface="Playfair Display" pitchFamily="2" charset="0"/>
                <a:cs typeface="Arial" charset="0"/>
                <a:sym typeface="Playfair Display" pitchFamily="2" charset="0"/>
              </a:rPr>
              <a:t>đã</a:t>
            </a:r>
            <a:r>
              <a:rPr lang="en-US" sz="3000" i="1" dirty="0">
                <a:solidFill>
                  <a:srgbClr val="FFFFFF"/>
                </a:solidFill>
                <a:latin typeface="Playfair Display" pitchFamily="2" charset="0"/>
                <a:cs typeface="Arial" charset="0"/>
                <a:sym typeface="Playfair Display" pitchFamily="2" charset="0"/>
              </a:rPr>
              <a:t> </a:t>
            </a:r>
            <a:r>
              <a:rPr lang="en-US" sz="3000" i="1" dirty="0" err="1">
                <a:solidFill>
                  <a:srgbClr val="FFFFFF"/>
                </a:solidFill>
                <a:latin typeface="Playfair Display" pitchFamily="2" charset="0"/>
                <a:cs typeface="Arial" charset="0"/>
                <a:sym typeface="Playfair Display" pitchFamily="2" charset="0"/>
              </a:rPr>
              <a:t>lắng</a:t>
            </a:r>
            <a:r>
              <a:rPr lang="en-US" sz="3000" i="1" dirty="0">
                <a:solidFill>
                  <a:srgbClr val="FFFFFF"/>
                </a:solidFill>
                <a:latin typeface="Playfair Display" pitchFamily="2" charset="0"/>
                <a:cs typeface="Arial" charset="0"/>
                <a:sym typeface="Playfair Display" pitchFamily="2" charset="0"/>
              </a:rPr>
              <a:t> </a:t>
            </a:r>
            <a:r>
              <a:rPr lang="en-US" sz="3000" i="1" dirty="0" err="1">
                <a:solidFill>
                  <a:srgbClr val="FFFFFF"/>
                </a:solidFill>
                <a:latin typeface="Playfair Display" pitchFamily="2" charset="0"/>
                <a:cs typeface="Arial" charset="0"/>
                <a:sym typeface="Playfair Display" pitchFamily="2" charset="0"/>
              </a:rPr>
              <a:t>nghe</a:t>
            </a:r>
            <a:r>
              <a:rPr lang="en-US" sz="3000" i="1" dirty="0">
                <a:solidFill>
                  <a:srgbClr val="FFFFFF"/>
                </a:solidFill>
                <a:latin typeface="Playfair Display" pitchFamily="2" charset="0"/>
                <a:cs typeface="Arial" charset="0"/>
                <a:sym typeface="Playfair Display" pitchFamily="2" charset="0"/>
              </a:rPr>
              <a:t>!</a:t>
            </a:r>
          </a:p>
        </p:txBody>
      </p:sp>
      <p:sp>
        <p:nvSpPr>
          <p:cNvPr id="61443" name="Google Shape;319;p36"/>
          <p:cNvSpPr txBox="1">
            <a:spLocks noGrp="1"/>
          </p:cNvSpPr>
          <p:nvPr>
            <p:ph type="body" idx="4294967295"/>
          </p:nvPr>
        </p:nvSpPr>
        <p:spPr>
          <a:xfrm>
            <a:off x="2324100" y="2409873"/>
            <a:ext cx="4495800" cy="1334691"/>
          </a:xfrm>
        </p:spPr>
        <p:txBody>
          <a:bodyPr/>
          <a:lstStyle/>
          <a:p>
            <a:pPr marL="0" indent="0" algn="ctr" eaLnBrk="1" hangingPunct="1">
              <a:spcBef>
                <a:spcPts val="600"/>
              </a:spcBef>
              <a:buClr>
                <a:srgbClr val="F3F3F3"/>
              </a:buClr>
              <a:buSzPts val="3000"/>
              <a:buFont typeface="Droid Sans"/>
              <a:buNone/>
            </a:pPr>
            <a:r>
              <a:rPr lang="en-US" sz="6000" i="1" dirty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Q&amp;A</a:t>
            </a:r>
          </a:p>
        </p:txBody>
      </p:sp>
      <p:sp>
        <p:nvSpPr>
          <p:cNvPr id="61444" name="Google Shape;320;p36"/>
          <p:cNvSpPr>
            <a:spLocks noChangeArrowheads="1"/>
          </p:cNvSpPr>
          <p:nvPr/>
        </p:nvSpPr>
        <p:spPr bwMode="auto">
          <a:xfrm>
            <a:off x="3752850" y="413147"/>
            <a:ext cx="1638300" cy="884634"/>
          </a:xfrm>
          <a:prstGeom prst="flowChartMerge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  <a:sym typeface="Arial" charset="0"/>
            </a:endParaRPr>
          </a:p>
        </p:txBody>
      </p:sp>
      <p:sp>
        <p:nvSpPr>
          <p:cNvPr id="9" name="Diamond 5"/>
          <p:cNvSpPr/>
          <p:nvPr/>
        </p:nvSpPr>
        <p:spPr>
          <a:xfrm>
            <a:off x="2639023" y="2648576"/>
            <a:ext cx="889638" cy="617220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rgbClr val="FFCC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Arial Unicode MS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1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2234376" y="120600"/>
            <a:ext cx="6258210" cy="1284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DEEP LEARNING SÁNG TÁC THƠ LỤC BÁT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65262" y="4377266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cs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cs typeface="Barlow"/>
              <a:sym typeface="Barlo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4" y="1478733"/>
            <a:ext cx="2352462" cy="35286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907" y="1478164"/>
            <a:ext cx="2268812" cy="35292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2B6D87A-2B92-424B-87DC-E2E8248FDDAE}"/>
              </a:ext>
            </a:extLst>
          </p:cNvPr>
          <p:cNvGrpSpPr/>
          <p:nvPr/>
        </p:nvGrpSpPr>
        <p:grpSpPr>
          <a:xfrm>
            <a:off x="5004402" y="1481436"/>
            <a:ext cx="3391762" cy="658043"/>
            <a:chOff x="5044540" y="545720"/>
            <a:chExt cx="6229634" cy="2807080"/>
          </a:xfrm>
          <a:solidFill>
            <a:schemeClr val="bg1"/>
          </a:solidFill>
        </p:grpSpPr>
        <p:sp>
          <p:nvSpPr>
            <p:cNvPr id="6" name="L-Shape 8">
              <a:extLst>
                <a:ext uri="{FF2B5EF4-FFF2-40B4-BE49-F238E27FC236}">
                  <a16:creationId xmlns:a16="http://schemas.microsoft.com/office/drawing/2014/main" id="{56F5699E-7093-4014-8BC3-329F21EB7874}"/>
                </a:ext>
              </a:extLst>
            </p:cNvPr>
            <p:cNvSpPr/>
            <p:nvPr/>
          </p:nvSpPr>
          <p:spPr>
            <a:xfrm>
              <a:off x="5044540" y="28956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7" name="L-Shape 10">
              <a:extLst>
                <a:ext uri="{FF2B5EF4-FFF2-40B4-BE49-F238E27FC236}">
                  <a16:creationId xmlns:a16="http://schemas.microsoft.com/office/drawing/2014/main" id="{D67605A8-9CE7-4277-8136-93E2E50EEF58}"/>
                </a:ext>
              </a:extLst>
            </p:cNvPr>
            <p:cNvSpPr/>
            <p:nvPr/>
          </p:nvSpPr>
          <p:spPr>
            <a:xfrm rot="16200000">
              <a:off x="10816974" y="28956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8" name="L-Shape 6">
              <a:extLst>
                <a:ext uri="{FF2B5EF4-FFF2-40B4-BE49-F238E27FC236}">
                  <a16:creationId xmlns:a16="http://schemas.microsoft.com/office/drawing/2014/main" id="{5E3072ED-DAF3-4E7B-9112-2D4E047D219A}"/>
                </a:ext>
              </a:extLst>
            </p:cNvPr>
            <p:cNvSpPr/>
            <p:nvPr/>
          </p:nvSpPr>
          <p:spPr>
            <a:xfrm rot="5400000">
              <a:off x="5044540" y="54572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9" name="L-Shape 7">
              <a:extLst>
                <a:ext uri="{FF2B5EF4-FFF2-40B4-BE49-F238E27FC236}">
                  <a16:creationId xmlns:a16="http://schemas.microsoft.com/office/drawing/2014/main" id="{A120D2F9-6647-4353-8C69-ABD53EB2E728}"/>
                </a:ext>
              </a:extLst>
            </p:cNvPr>
            <p:cNvSpPr/>
            <p:nvPr/>
          </p:nvSpPr>
          <p:spPr>
            <a:xfrm rot="10800000">
              <a:off x="10816974" y="54572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5221614-CD03-4BDE-A3BF-376299B4B4AF}"/>
              </a:ext>
            </a:extLst>
          </p:cNvPr>
          <p:cNvGrpSpPr/>
          <p:nvPr/>
        </p:nvGrpSpPr>
        <p:grpSpPr>
          <a:xfrm>
            <a:off x="879580" y="3441458"/>
            <a:ext cx="3335580" cy="658044"/>
            <a:chOff x="5044540" y="3505200"/>
            <a:chExt cx="6229634" cy="2604864"/>
          </a:xfrm>
          <a:solidFill>
            <a:srgbClr val="FFC000"/>
          </a:solidFill>
        </p:grpSpPr>
        <p:sp>
          <p:nvSpPr>
            <p:cNvPr id="11" name="L-Shape 13">
              <a:extLst>
                <a:ext uri="{FF2B5EF4-FFF2-40B4-BE49-F238E27FC236}">
                  <a16:creationId xmlns:a16="http://schemas.microsoft.com/office/drawing/2014/main" id="{BCABC7A7-ED04-4B7A-8725-2647A4D3F350}"/>
                </a:ext>
              </a:extLst>
            </p:cNvPr>
            <p:cNvSpPr/>
            <p:nvPr/>
          </p:nvSpPr>
          <p:spPr>
            <a:xfrm rot="5400000">
              <a:off x="5044540" y="35052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2" name="L-Shape 15">
              <a:extLst>
                <a:ext uri="{FF2B5EF4-FFF2-40B4-BE49-F238E27FC236}">
                  <a16:creationId xmlns:a16="http://schemas.microsoft.com/office/drawing/2014/main" id="{3A599683-20B6-4E75-977C-78F6454E5C80}"/>
                </a:ext>
              </a:extLst>
            </p:cNvPr>
            <p:cNvSpPr/>
            <p:nvPr/>
          </p:nvSpPr>
          <p:spPr>
            <a:xfrm rot="10800000">
              <a:off x="10816974" y="35052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13" name="L-Shape 8">
              <a:extLst>
                <a:ext uri="{FF2B5EF4-FFF2-40B4-BE49-F238E27FC236}">
                  <a16:creationId xmlns:a16="http://schemas.microsoft.com/office/drawing/2014/main" id="{C21CA3C0-E386-4969-9CDD-4D83274C2BF1}"/>
                </a:ext>
              </a:extLst>
            </p:cNvPr>
            <p:cNvSpPr/>
            <p:nvPr/>
          </p:nvSpPr>
          <p:spPr>
            <a:xfrm>
              <a:off x="5044540" y="5652864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14" name="L-Shape 9">
              <a:extLst>
                <a:ext uri="{FF2B5EF4-FFF2-40B4-BE49-F238E27FC236}">
                  <a16:creationId xmlns:a16="http://schemas.microsoft.com/office/drawing/2014/main" id="{B719489D-0ECF-48C5-827E-0924E95F96EC}"/>
                </a:ext>
              </a:extLst>
            </p:cNvPr>
            <p:cNvSpPr/>
            <p:nvPr/>
          </p:nvSpPr>
          <p:spPr>
            <a:xfrm rot="16200000">
              <a:off x="10816974" y="5652864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BECABC2B-A53A-4757-82A0-106C34ED347D}"/>
              </a:ext>
            </a:extLst>
          </p:cNvPr>
          <p:cNvSpPr txBox="1">
            <a:spLocks/>
          </p:cNvSpPr>
          <p:nvPr/>
        </p:nvSpPr>
        <p:spPr>
          <a:xfrm>
            <a:off x="3221886" y="430505"/>
            <a:ext cx="3024716" cy="138507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endParaRPr lang="ko-KR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그룹 9">
            <a:extLst>
              <a:ext uri="{FF2B5EF4-FFF2-40B4-BE49-F238E27FC236}">
                <a16:creationId xmlns:a16="http://schemas.microsoft.com/office/drawing/2014/main" id="{B43BA5E6-E5E7-4FDE-9746-9C3F7757EFB0}"/>
              </a:ext>
            </a:extLst>
          </p:cNvPr>
          <p:cNvGrpSpPr/>
          <p:nvPr/>
        </p:nvGrpSpPr>
        <p:grpSpPr>
          <a:xfrm>
            <a:off x="879580" y="1493491"/>
            <a:ext cx="3335580" cy="645988"/>
            <a:chOff x="5044540" y="3505200"/>
            <a:chExt cx="6229634" cy="2604864"/>
          </a:xfrm>
          <a:solidFill>
            <a:srgbClr val="FFC000"/>
          </a:solidFill>
        </p:grpSpPr>
        <p:sp>
          <p:nvSpPr>
            <p:cNvPr id="26" name="L-Shape 13">
              <a:extLst>
                <a:ext uri="{FF2B5EF4-FFF2-40B4-BE49-F238E27FC236}">
                  <a16:creationId xmlns:a16="http://schemas.microsoft.com/office/drawing/2014/main" id="{313CDFE3-AE8B-4DD2-B537-B250D8DEAF56}"/>
                </a:ext>
              </a:extLst>
            </p:cNvPr>
            <p:cNvSpPr/>
            <p:nvPr/>
          </p:nvSpPr>
          <p:spPr>
            <a:xfrm rot="5400000">
              <a:off x="5044540" y="35052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7" name="L-Shape 15">
              <a:extLst>
                <a:ext uri="{FF2B5EF4-FFF2-40B4-BE49-F238E27FC236}">
                  <a16:creationId xmlns:a16="http://schemas.microsoft.com/office/drawing/2014/main" id="{3DE095FB-6CC5-4BF2-8CF6-358226A8BB71}"/>
                </a:ext>
              </a:extLst>
            </p:cNvPr>
            <p:cNvSpPr/>
            <p:nvPr/>
          </p:nvSpPr>
          <p:spPr>
            <a:xfrm rot="10800000">
              <a:off x="10816974" y="35052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28" name="L-Shape 8">
              <a:extLst>
                <a:ext uri="{FF2B5EF4-FFF2-40B4-BE49-F238E27FC236}">
                  <a16:creationId xmlns:a16="http://schemas.microsoft.com/office/drawing/2014/main" id="{621A67A6-2A86-4218-A283-F9D663F31A38}"/>
                </a:ext>
              </a:extLst>
            </p:cNvPr>
            <p:cNvSpPr/>
            <p:nvPr/>
          </p:nvSpPr>
          <p:spPr>
            <a:xfrm>
              <a:off x="5044540" y="5652864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29" name="L-Shape 9">
              <a:extLst>
                <a:ext uri="{FF2B5EF4-FFF2-40B4-BE49-F238E27FC236}">
                  <a16:creationId xmlns:a16="http://schemas.microsoft.com/office/drawing/2014/main" id="{C10CFB3D-17AB-49F1-A1CB-56F8D042C332}"/>
                </a:ext>
              </a:extLst>
            </p:cNvPr>
            <p:cNvSpPr/>
            <p:nvPr/>
          </p:nvSpPr>
          <p:spPr>
            <a:xfrm rot="16200000">
              <a:off x="10816974" y="5652864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</p:grpSp>
      <p:sp>
        <p:nvSpPr>
          <p:cNvPr id="38" name="Google Shape;138;p19">
            <a:extLst>
              <a:ext uri="{FF2B5EF4-FFF2-40B4-BE49-F238E27FC236}">
                <a16:creationId xmlns:a16="http://schemas.microsoft.com/office/drawing/2014/main" id="{C39F04EF-7DAF-4210-990A-9EE79C5B6870}"/>
              </a:ext>
            </a:extLst>
          </p:cNvPr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;p20">
            <a:extLst>
              <a:ext uri="{FF2B5EF4-FFF2-40B4-BE49-F238E27FC236}">
                <a16:creationId xmlns:a16="http://schemas.microsoft.com/office/drawing/2014/main" id="{CAD90F89-5FF2-4354-B135-28C21167F4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65262" y="4377266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rlow"/>
                <a:cs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arlow"/>
              <a:cs typeface="Barlow"/>
              <a:sym typeface="Barlow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43BA5E6-E5E7-4FDE-9746-9C3F7757EFB0}"/>
              </a:ext>
            </a:extLst>
          </p:cNvPr>
          <p:cNvGrpSpPr/>
          <p:nvPr/>
        </p:nvGrpSpPr>
        <p:grpSpPr>
          <a:xfrm>
            <a:off x="879581" y="2399347"/>
            <a:ext cx="3335579" cy="647292"/>
            <a:chOff x="5044540" y="3505200"/>
            <a:chExt cx="6229634" cy="2604864"/>
          </a:xfrm>
          <a:solidFill>
            <a:srgbClr val="FFC000"/>
          </a:solidFill>
        </p:grpSpPr>
        <p:sp>
          <p:nvSpPr>
            <p:cNvPr id="24" name="L-Shape 13">
              <a:extLst>
                <a:ext uri="{FF2B5EF4-FFF2-40B4-BE49-F238E27FC236}">
                  <a16:creationId xmlns:a16="http://schemas.microsoft.com/office/drawing/2014/main" id="{313CDFE3-AE8B-4DD2-B537-B250D8DEAF56}"/>
                </a:ext>
              </a:extLst>
            </p:cNvPr>
            <p:cNvSpPr/>
            <p:nvPr/>
          </p:nvSpPr>
          <p:spPr>
            <a:xfrm rot="5400000">
              <a:off x="5044540" y="35052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0" name="L-Shape 15">
              <a:extLst>
                <a:ext uri="{FF2B5EF4-FFF2-40B4-BE49-F238E27FC236}">
                  <a16:creationId xmlns:a16="http://schemas.microsoft.com/office/drawing/2014/main" id="{3DE095FB-6CC5-4BF2-8CF6-358226A8BB71}"/>
                </a:ext>
              </a:extLst>
            </p:cNvPr>
            <p:cNvSpPr/>
            <p:nvPr/>
          </p:nvSpPr>
          <p:spPr>
            <a:xfrm rot="10800000">
              <a:off x="10816974" y="35052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32" name="L-Shape 8">
              <a:extLst>
                <a:ext uri="{FF2B5EF4-FFF2-40B4-BE49-F238E27FC236}">
                  <a16:creationId xmlns:a16="http://schemas.microsoft.com/office/drawing/2014/main" id="{621A67A6-2A86-4218-A283-F9D663F31A38}"/>
                </a:ext>
              </a:extLst>
            </p:cNvPr>
            <p:cNvSpPr/>
            <p:nvPr/>
          </p:nvSpPr>
          <p:spPr>
            <a:xfrm>
              <a:off x="5044540" y="5652864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33" name="L-Shape 9">
              <a:extLst>
                <a:ext uri="{FF2B5EF4-FFF2-40B4-BE49-F238E27FC236}">
                  <a16:creationId xmlns:a16="http://schemas.microsoft.com/office/drawing/2014/main" id="{C10CFB3D-17AB-49F1-A1CB-56F8D042C332}"/>
                </a:ext>
              </a:extLst>
            </p:cNvPr>
            <p:cNvSpPr/>
            <p:nvPr/>
          </p:nvSpPr>
          <p:spPr>
            <a:xfrm rot="16200000">
              <a:off x="10816974" y="5652864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:a16="http://schemas.microsoft.com/office/drawing/2014/main" id="{22B6D87A-2B92-424B-87DC-E2E8248FDDAE}"/>
              </a:ext>
            </a:extLst>
          </p:cNvPr>
          <p:cNvGrpSpPr/>
          <p:nvPr/>
        </p:nvGrpSpPr>
        <p:grpSpPr>
          <a:xfrm>
            <a:off x="5004402" y="2398277"/>
            <a:ext cx="3391762" cy="658043"/>
            <a:chOff x="5044540" y="545720"/>
            <a:chExt cx="6229634" cy="2807080"/>
          </a:xfrm>
          <a:solidFill>
            <a:schemeClr val="bg1"/>
          </a:solidFill>
        </p:grpSpPr>
        <p:sp>
          <p:nvSpPr>
            <p:cNvPr id="35" name="L-Shape 8">
              <a:extLst>
                <a:ext uri="{FF2B5EF4-FFF2-40B4-BE49-F238E27FC236}">
                  <a16:creationId xmlns:a16="http://schemas.microsoft.com/office/drawing/2014/main" id="{56F5699E-7093-4014-8BC3-329F21EB7874}"/>
                </a:ext>
              </a:extLst>
            </p:cNvPr>
            <p:cNvSpPr/>
            <p:nvPr/>
          </p:nvSpPr>
          <p:spPr>
            <a:xfrm>
              <a:off x="5044540" y="28956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36" name="L-Shape 10">
              <a:extLst>
                <a:ext uri="{FF2B5EF4-FFF2-40B4-BE49-F238E27FC236}">
                  <a16:creationId xmlns:a16="http://schemas.microsoft.com/office/drawing/2014/main" id="{D67605A8-9CE7-4277-8136-93E2E50EEF58}"/>
                </a:ext>
              </a:extLst>
            </p:cNvPr>
            <p:cNvSpPr/>
            <p:nvPr/>
          </p:nvSpPr>
          <p:spPr>
            <a:xfrm rot="16200000">
              <a:off x="10816974" y="28956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39" name="L-Shape 6">
              <a:extLst>
                <a:ext uri="{FF2B5EF4-FFF2-40B4-BE49-F238E27FC236}">
                  <a16:creationId xmlns:a16="http://schemas.microsoft.com/office/drawing/2014/main" id="{5E3072ED-DAF3-4E7B-9112-2D4E047D219A}"/>
                </a:ext>
              </a:extLst>
            </p:cNvPr>
            <p:cNvSpPr/>
            <p:nvPr/>
          </p:nvSpPr>
          <p:spPr>
            <a:xfrm rot="5400000">
              <a:off x="5044540" y="54572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40" name="L-Shape 7">
              <a:extLst>
                <a:ext uri="{FF2B5EF4-FFF2-40B4-BE49-F238E27FC236}">
                  <a16:creationId xmlns:a16="http://schemas.microsoft.com/office/drawing/2014/main" id="{A120D2F9-6647-4353-8C69-ABD53EB2E728}"/>
                </a:ext>
              </a:extLst>
            </p:cNvPr>
            <p:cNvSpPr/>
            <p:nvPr/>
          </p:nvSpPr>
          <p:spPr>
            <a:xfrm rot="10800000">
              <a:off x="10816974" y="54572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">
            <a:extLst>
              <a:ext uri="{FF2B5EF4-FFF2-40B4-BE49-F238E27FC236}">
                <a16:creationId xmlns:a16="http://schemas.microsoft.com/office/drawing/2014/main" id="{22B6D87A-2B92-424B-87DC-E2E8248FDDAE}"/>
              </a:ext>
            </a:extLst>
          </p:cNvPr>
          <p:cNvGrpSpPr/>
          <p:nvPr/>
        </p:nvGrpSpPr>
        <p:grpSpPr>
          <a:xfrm>
            <a:off x="5004402" y="3441459"/>
            <a:ext cx="3391762" cy="658043"/>
            <a:chOff x="5044540" y="545720"/>
            <a:chExt cx="6229634" cy="2807080"/>
          </a:xfrm>
          <a:solidFill>
            <a:schemeClr val="bg1"/>
          </a:solidFill>
        </p:grpSpPr>
        <p:sp>
          <p:nvSpPr>
            <p:cNvPr id="42" name="L-Shape 8">
              <a:extLst>
                <a:ext uri="{FF2B5EF4-FFF2-40B4-BE49-F238E27FC236}">
                  <a16:creationId xmlns:a16="http://schemas.microsoft.com/office/drawing/2014/main" id="{56F5699E-7093-4014-8BC3-329F21EB7874}"/>
                </a:ext>
              </a:extLst>
            </p:cNvPr>
            <p:cNvSpPr/>
            <p:nvPr/>
          </p:nvSpPr>
          <p:spPr>
            <a:xfrm>
              <a:off x="5044540" y="28956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43" name="L-Shape 10">
              <a:extLst>
                <a:ext uri="{FF2B5EF4-FFF2-40B4-BE49-F238E27FC236}">
                  <a16:creationId xmlns:a16="http://schemas.microsoft.com/office/drawing/2014/main" id="{D67605A8-9CE7-4277-8136-93E2E50EEF58}"/>
                </a:ext>
              </a:extLst>
            </p:cNvPr>
            <p:cNvSpPr/>
            <p:nvPr/>
          </p:nvSpPr>
          <p:spPr>
            <a:xfrm rot="16200000">
              <a:off x="10816974" y="28956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44" name="L-Shape 6">
              <a:extLst>
                <a:ext uri="{FF2B5EF4-FFF2-40B4-BE49-F238E27FC236}">
                  <a16:creationId xmlns:a16="http://schemas.microsoft.com/office/drawing/2014/main" id="{5E3072ED-DAF3-4E7B-9112-2D4E047D219A}"/>
                </a:ext>
              </a:extLst>
            </p:cNvPr>
            <p:cNvSpPr/>
            <p:nvPr/>
          </p:nvSpPr>
          <p:spPr>
            <a:xfrm rot="5400000">
              <a:off x="5044540" y="54572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45" name="L-Shape 7">
              <a:extLst>
                <a:ext uri="{FF2B5EF4-FFF2-40B4-BE49-F238E27FC236}">
                  <a16:creationId xmlns:a16="http://schemas.microsoft.com/office/drawing/2014/main" id="{A120D2F9-6647-4353-8C69-ABD53EB2E728}"/>
                </a:ext>
              </a:extLst>
            </p:cNvPr>
            <p:cNvSpPr/>
            <p:nvPr/>
          </p:nvSpPr>
          <p:spPr>
            <a:xfrm rot="10800000">
              <a:off x="10816974" y="54572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19364" y="1537778"/>
            <a:ext cx="3483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 </a:t>
            </a:r>
            <a:r>
              <a:rPr lang="en-US" sz="2800" dirty="0" err="1">
                <a:solidFill>
                  <a:schemeClr val="bg1"/>
                </a:solidFill>
              </a:rPr>
              <a:t>Trình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bày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bài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toán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5735" y="2475333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2.Giải </a:t>
            </a:r>
            <a:r>
              <a:rPr lang="en-US" sz="2800" dirty="0" err="1">
                <a:solidFill>
                  <a:schemeClr val="bg1"/>
                </a:solidFill>
              </a:rPr>
              <a:t>quyết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vấn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đề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8874" y="3495047"/>
            <a:ext cx="267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3.Xử </a:t>
            </a:r>
            <a:r>
              <a:rPr lang="en-US" sz="2800" dirty="0" err="1">
                <a:solidFill>
                  <a:schemeClr val="bg1"/>
                </a:solidFill>
              </a:rPr>
              <a:t>lý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dữ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liệu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3327" y="1537778"/>
            <a:ext cx="328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4.Pre-trained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28864" y="2462020"/>
            <a:ext cx="3318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5. Model </a:t>
            </a:r>
            <a:r>
              <a:rPr lang="en-US" sz="2800" dirty="0" err="1">
                <a:solidFill>
                  <a:srgbClr val="FFC000"/>
                </a:solidFill>
              </a:rPr>
              <a:t>và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kết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quả</a:t>
            </a:r>
            <a:endParaRPr lang="en-US" sz="2800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28864" y="3458270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6.Hướng </a:t>
            </a:r>
            <a:r>
              <a:rPr lang="en-US" sz="2800" dirty="0" err="1">
                <a:solidFill>
                  <a:srgbClr val="FFC000"/>
                </a:solidFill>
              </a:rPr>
              <a:t>phát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triển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153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9" grpId="0"/>
      <p:bldP spid="20" grpId="0"/>
      <p:bldP spid="21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2" y="1"/>
            <a:ext cx="920415" cy="530054"/>
          </a:xfrm>
          <a:custGeom>
            <a:avLst/>
            <a:gdLst>
              <a:gd name="connsiteX0" fmla="*/ 0 w 3284749"/>
              <a:gd name="connsiteY0" fmla="*/ 0 h 1891641"/>
              <a:gd name="connsiteX1" fmla="*/ 3284749 w 3284749"/>
              <a:gd name="connsiteY1" fmla="*/ 0 h 1891641"/>
              <a:gd name="connsiteX2" fmla="*/ 1734714 w 3284749"/>
              <a:gd name="connsiteY2" fmla="*/ 1891641 h 1891641"/>
              <a:gd name="connsiteX3" fmla="*/ 0 w 3284749"/>
              <a:gd name="connsiteY3" fmla="*/ 468286 h 189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4749" h="1891641">
                <a:moveTo>
                  <a:pt x="0" y="0"/>
                </a:moveTo>
                <a:lnTo>
                  <a:pt x="3284749" y="0"/>
                </a:lnTo>
                <a:lnTo>
                  <a:pt x="1734714" y="1891641"/>
                </a:lnTo>
                <a:lnTo>
                  <a:pt x="0" y="468286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9" rIns="68568" bIns="34289" rtlCol="0" anchor="ctr"/>
          <a:lstStyle/>
          <a:p>
            <a:pPr algn="ctr" defTabSz="685647">
              <a:buClrTx/>
            </a:pPr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17" name="Google Shape;156;p20">
            <a:extLst>
              <a:ext uri="{FF2B5EF4-FFF2-40B4-BE49-F238E27FC236}">
                <a16:creationId xmlns:a16="http://schemas.microsoft.com/office/drawing/2014/main" id="{E0991B59-C9AA-4ED5-BD43-DAA5BCEF4A2A}"/>
              </a:ext>
            </a:extLst>
          </p:cNvPr>
          <p:cNvSpPr txBox="1">
            <a:spLocks/>
          </p:cNvSpPr>
          <p:nvPr/>
        </p:nvSpPr>
        <p:spPr>
          <a:xfrm>
            <a:off x="8765262" y="4377266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Barlow"/>
                <a:cs typeface="Barlow"/>
                <a:sym typeface="Barlow"/>
              </a:rPr>
              <a:pPr algn="ctr">
                <a:defRPr/>
              </a:pPr>
              <a:t>4</a:t>
            </a:fld>
            <a:endParaRPr lang="en" sz="1200" b="1" dirty="0">
              <a:solidFill>
                <a:srgbClr val="FFFFFF"/>
              </a:solidFill>
              <a:latin typeface="Barlow"/>
              <a:cs typeface="Barlow"/>
              <a:sym typeface="Barlo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2502" y="353371"/>
            <a:ext cx="4367657" cy="646331"/>
          </a:xfrm>
          <a:prstGeom prst="rect">
            <a:avLst/>
          </a:prstGeom>
          <a:noFill/>
          <a:ln w="25400" cmpd="dbl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1.Trình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3454" y="1413763"/>
            <a:ext cx="7378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83454" y="1413762"/>
            <a:ext cx="7006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đây</a:t>
            </a:r>
            <a:r>
              <a:rPr lang="en-US" sz="2400" dirty="0"/>
              <a:t>,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AI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sáng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giác</a:t>
            </a:r>
            <a:r>
              <a:rPr lang="en-US" sz="2400" dirty="0"/>
              <a:t>, </a:t>
            </a:r>
            <a:r>
              <a:rPr lang="en-US" sz="2400" dirty="0" err="1"/>
              <a:t>âm</a:t>
            </a:r>
            <a:r>
              <a:rPr lang="en-US" sz="2400" dirty="0"/>
              <a:t> </a:t>
            </a:r>
            <a:r>
              <a:rPr lang="en-US" sz="2400" dirty="0" err="1"/>
              <a:t>nhạc</a:t>
            </a:r>
            <a:r>
              <a:rPr lang="en-US" sz="2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Thơ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coi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vần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nhịp</a:t>
            </a:r>
            <a:r>
              <a:rPr lang="en-US" sz="2400" dirty="0"/>
              <a:t> </a:t>
            </a:r>
            <a:r>
              <a:rPr lang="en-US" sz="2400" dirty="0" err="1"/>
              <a:t>điệu</a:t>
            </a:r>
            <a:r>
              <a:rPr lang="en-US" sz="2400" dirty="0"/>
              <a:t>, </a:t>
            </a:r>
            <a:r>
              <a:rPr lang="en-US" sz="2400" dirty="0" err="1"/>
              <a:t>thơ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,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vựng</a:t>
            </a:r>
            <a:r>
              <a:rPr lang="en-US" sz="2400" dirty="0"/>
              <a:t> </a:t>
            </a:r>
            <a:r>
              <a:rPr lang="en-US" sz="2400" dirty="0" err="1"/>
              <a:t>phong</a:t>
            </a:r>
            <a:r>
              <a:rPr lang="en-US" sz="2400" dirty="0"/>
              <a:t> </a:t>
            </a:r>
            <a:r>
              <a:rPr lang="en-US" sz="2400" dirty="0" err="1"/>
              <a:t>phú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144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171700" y="2590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18575" y="168570"/>
            <a:ext cx="4247177" cy="646331"/>
          </a:xfrm>
          <a:prstGeom prst="rect">
            <a:avLst/>
          </a:prstGeom>
          <a:noFill/>
          <a:ln w="25400" cmpd="dbl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2.Hướng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4140" y="1005840"/>
            <a:ext cx="43893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Crawl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: </a:t>
            </a:r>
          </a:p>
          <a:p>
            <a:r>
              <a:rPr lang="en-US" sz="2400" dirty="0"/>
              <a:t>    Source : www.thivien.net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: </a:t>
            </a:r>
          </a:p>
          <a:p>
            <a:r>
              <a:rPr lang="en-US" sz="2400" dirty="0"/>
              <a:t>   - Word segmentation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Pre-trained:</a:t>
            </a:r>
          </a:p>
          <a:p>
            <a:r>
              <a:rPr lang="en-US" sz="2400" dirty="0"/>
              <a:t>   - Train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VNTQ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: </a:t>
            </a:r>
          </a:p>
          <a:p>
            <a:r>
              <a:rPr lang="en-US" sz="2400" dirty="0"/>
              <a:t>   - GPT-2 (117M)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7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881396" y="168570"/>
            <a:ext cx="3228075" cy="646331"/>
          </a:xfrm>
          <a:prstGeom prst="rect">
            <a:avLst/>
          </a:prstGeom>
          <a:noFill/>
          <a:ln w="25400" cmpd="dbl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3.Xử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1365" y="942216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3.1. Clean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81396" y="1469641"/>
            <a:ext cx="6475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6-8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kí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Lọc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ý </a:t>
            </a:r>
            <a:r>
              <a:rPr lang="en-US" sz="2400" dirty="0" err="1"/>
              <a:t>nghĩa</a:t>
            </a:r>
            <a:r>
              <a:rPr lang="en-US" sz="2400" dirty="0"/>
              <a:t>,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miêu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,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thơ</a:t>
            </a:r>
            <a:r>
              <a:rPr lang="en-US" sz="2400" dirty="0"/>
              <a:t>,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giả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765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2D3934CF-B114-4C36-9D59-F06CBC31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750" y="194754"/>
            <a:ext cx="7174500" cy="393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7D57F6CA-C039-4B60-BC36-E002388DAE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1F2B854-1E33-4A78-BD0D-7B2CAD61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949" y="506051"/>
            <a:ext cx="2894743" cy="43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7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664770" y="106631"/>
            <a:ext cx="3242035" cy="646331"/>
          </a:xfrm>
          <a:prstGeom prst="rect">
            <a:avLst/>
          </a:prstGeom>
          <a:noFill/>
          <a:ln w="25400" cmpd="dbl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3.Xử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9769" y="905321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3.2 Tokenizer ,Segmentation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9769" y="1313463"/>
            <a:ext cx="363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Tokenizer </a:t>
            </a:r>
            <a:r>
              <a:rPr lang="en-US" dirty="0" err="1"/>
              <a:t>dùng</a:t>
            </a:r>
            <a:r>
              <a:rPr lang="en-US" dirty="0"/>
              <a:t> BPE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70" y="2885611"/>
            <a:ext cx="7066718" cy="12203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64770" y="1732547"/>
            <a:ext cx="701171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Nguyên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 </a:t>
            </a:r>
            <a:r>
              <a:rPr lang="en-US" sz="1500" dirty="0" err="1"/>
              <a:t>hoạt</a:t>
            </a:r>
            <a:r>
              <a:rPr lang="en-US" sz="1500" dirty="0"/>
              <a:t> </a:t>
            </a:r>
            <a:r>
              <a:rPr lang="en-US" sz="1500" dirty="0" err="1"/>
              <a:t>động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BPE: </a:t>
            </a:r>
          </a:p>
          <a:p>
            <a:r>
              <a:rPr lang="en-US" dirty="0"/>
              <a:t>  -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con</a:t>
            </a:r>
          </a:p>
        </p:txBody>
      </p:sp>
    </p:spTree>
    <p:extLst>
      <p:ext uri="{BB962C8B-B14F-4D97-AF65-F5344CB8AC3E}">
        <p14:creationId xmlns:p14="http://schemas.microsoft.com/office/powerpoint/2010/main" val="5688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664770" y="106631"/>
            <a:ext cx="3242035" cy="646331"/>
          </a:xfrm>
          <a:prstGeom prst="rect">
            <a:avLst/>
          </a:prstGeom>
          <a:noFill/>
          <a:ln w="25400" cmpd="dbl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3.Xử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4770" y="934395"/>
            <a:ext cx="48830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3.2 Tokenizer ,Segmentation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64770" y="1721185"/>
            <a:ext cx="666205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Segmentation : </a:t>
            </a:r>
            <a:r>
              <a:rPr lang="en-US" sz="2400" dirty="0" err="1"/>
              <a:t>VnCoreNLP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Tokenizer : </a:t>
            </a:r>
            <a:r>
              <a:rPr lang="en-US" sz="2400" dirty="0" err="1"/>
              <a:t>PhoBert_Tokenizer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1643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ver and End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434</Words>
  <Application>Microsoft Office PowerPoint</Application>
  <PresentationFormat>Trình chiếu Trên màn hình (16:9)</PresentationFormat>
  <Paragraphs>71</Paragraphs>
  <Slides>16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6</vt:i4>
      </vt:variant>
      <vt:variant>
        <vt:lpstr>Tiêu đề Bản chiếu</vt:lpstr>
      </vt:variant>
      <vt:variant>
        <vt:i4>16</vt:i4>
      </vt:variant>
    </vt:vector>
  </HeadingPairs>
  <TitlesOfParts>
    <vt:vector size="28" baseType="lpstr">
      <vt:lpstr>Wingdings</vt:lpstr>
      <vt:lpstr>Droid Sans</vt:lpstr>
      <vt:lpstr>Playfair Display</vt:lpstr>
      <vt:lpstr>Barlow</vt:lpstr>
      <vt:lpstr>Times New Roman</vt:lpstr>
      <vt:lpstr>Arial</vt:lpstr>
      <vt:lpstr>Contents Slide Master</vt:lpstr>
      <vt:lpstr>Basset template</vt:lpstr>
      <vt:lpstr>Cover and End Slide Master</vt:lpstr>
      <vt:lpstr>1_Prospero template</vt:lpstr>
      <vt:lpstr>1_Basset template</vt:lpstr>
      <vt:lpstr>2_Prospero template</vt:lpstr>
      <vt:lpstr>Bản trình bày PowerPoint</vt:lpstr>
      <vt:lpstr>ỨNG DỤNG DEEP LEARNING SÁNG TÁC THƠ LỤC BÁT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Cám ơn mọi người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Hai Anh</dc:creator>
  <cp:lastModifiedBy>LUONG HOANG DUC 20183712</cp:lastModifiedBy>
  <cp:revision>153</cp:revision>
  <dcterms:created xsi:type="dcterms:W3CDTF">2019-10-16T11:06:47Z</dcterms:created>
  <dcterms:modified xsi:type="dcterms:W3CDTF">2020-11-12T12:40:14Z</dcterms:modified>
</cp:coreProperties>
</file>