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19DC-0905-C9E6-7EAB-BFEFA0A82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28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19383-A0B8-C318-EAA9-D94C44442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phỏng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cộng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47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A259-923E-6C18-45F4-D379BE4F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708212"/>
            <a:ext cx="9872871" cy="544157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>
              <a:buFontTx/>
              <a:buChar char="-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                                                </a:t>
            </a:r>
          </a:p>
          <a:p>
            <a:pPr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COEF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A, B, C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x, y, z. Link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trỏ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(±):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 = 1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 = 0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node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rỗng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COEF = 0, A = 0, B = 0, C = 1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ABC = -1,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ABC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(Head).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CB024-9852-79D3-410A-31A223B7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35" y="1050846"/>
            <a:ext cx="7780694" cy="937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8C312-7D78-33A2-7BDB-45923370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085" y="2777081"/>
            <a:ext cx="2629128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4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E33F-AEA4-8732-AA93-6BA567A8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55812"/>
            <a:ext cx="9872871" cy="5540188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4572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biễu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4572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 (±),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rỗng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S = 0,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 = 1;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70AC9-6AED-6432-3BBF-EAF3C26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58" y="913930"/>
            <a:ext cx="2408129" cy="502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E215A8-6AA3-CF66-B44E-9AAF87834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24" y="1572191"/>
            <a:ext cx="5204911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9487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65</TotalTime>
  <Words>200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Tahoma</vt:lpstr>
      <vt:lpstr>Basis</vt:lpstr>
      <vt:lpstr>Nhóm 28 – Đề tài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28 – Đề tài 2</dc:title>
  <dc:creator>Phuc Tran</dc:creator>
  <cp:lastModifiedBy>Phuc Tran</cp:lastModifiedBy>
  <cp:revision>2</cp:revision>
  <dcterms:created xsi:type="dcterms:W3CDTF">2022-12-26T06:41:41Z</dcterms:created>
  <dcterms:modified xsi:type="dcterms:W3CDTF">2022-12-26T07:46:59Z</dcterms:modified>
</cp:coreProperties>
</file>