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4"/>
  </p:sldMasterIdLst>
  <p:notesMasterIdLst>
    <p:notesMasterId r:id="rId22"/>
  </p:notesMasterIdLst>
  <p:handoutMasterIdLst>
    <p:handoutMasterId r:id="rId23"/>
  </p:handoutMasterIdLst>
  <p:sldIdLst>
    <p:sldId id="256" r:id="rId5"/>
    <p:sldId id="261" r:id="rId6"/>
    <p:sldId id="262" r:id="rId7"/>
    <p:sldId id="263" r:id="rId8"/>
    <p:sldId id="264" r:id="rId9"/>
    <p:sldId id="265" r:id="rId10"/>
    <p:sldId id="266" r:id="rId11"/>
    <p:sldId id="267" r:id="rId12"/>
    <p:sldId id="270" r:id="rId13"/>
    <p:sldId id="268" r:id="rId14"/>
    <p:sldId id="269" r:id="rId15"/>
    <p:sldId id="271" r:id="rId16"/>
    <p:sldId id="272" r:id="rId17"/>
    <p:sldId id="273" r:id="rId18"/>
    <p:sldId id="274" r:id="rId19"/>
    <p:sldId id="275"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1" d="100"/>
          <a:sy n="81" d="100"/>
        </p:scale>
        <p:origin x="677"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9354B1-A8FD-43B1-AF19-01799566A769}" type="doc">
      <dgm:prSet loTypeId="urn:microsoft.com/office/officeart/2016/7/layout/BasicProcessNew" loCatId="process" qsTypeId="urn:microsoft.com/office/officeart/2005/8/quickstyle/simple1" qsCatId="simple" csTypeId="urn:microsoft.com/office/officeart/2005/8/colors/colorful5" csCatId="colorful"/>
      <dgm:spPr/>
      <dgm:t>
        <a:bodyPr/>
        <a:lstStyle/>
        <a:p>
          <a:endParaRPr lang="en-US"/>
        </a:p>
      </dgm:t>
    </dgm:pt>
    <dgm:pt modelId="{90FC0CAD-FA32-4737-B85F-0604A4C2D21C}">
      <dgm:prSet/>
      <dgm:spPr/>
      <dgm:t>
        <a:bodyPr/>
        <a:lstStyle/>
        <a:p>
          <a:r>
            <a:rPr lang="fr-FR"/>
            <a:t>Brute Force là một thuật toán vét cạn (greedy)</a:t>
          </a:r>
          <a:endParaRPr lang="en-US"/>
        </a:p>
      </dgm:t>
    </dgm:pt>
    <dgm:pt modelId="{DBD9CFD6-9E60-46C1-93D8-76A84D678A00}" type="parTrans" cxnId="{AC328003-FA73-4976-8327-C06AAE38ACE5}">
      <dgm:prSet/>
      <dgm:spPr/>
      <dgm:t>
        <a:bodyPr/>
        <a:lstStyle/>
        <a:p>
          <a:endParaRPr lang="en-US"/>
        </a:p>
      </dgm:t>
    </dgm:pt>
    <dgm:pt modelId="{F1125949-038E-48AD-AEB2-D1FF3094860F}" type="sibTrans" cxnId="{AC328003-FA73-4976-8327-C06AAE38ACE5}">
      <dgm:prSet/>
      <dgm:spPr/>
      <dgm:t>
        <a:bodyPr/>
        <a:lstStyle/>
        <a:p>
          <a:endParaRPr lang="en-US"/>
        </a:p>
      </dgm:t>
    </dgm:pt>
    <dgm:pt modelId="{472DFA04-C32A-4C92-8D38-6B8FB1F4DEFC}">
      <dgm:prSet/>
      <dgm:spPr/>
      <dgm:t>
        <a:bodyPr/>
        <a:lstStyle/>
        <a:p>
          <a:r>
            <a:rPr lang="vi-VN"/>
            <a:t>Bằng cách dịch chuyển biến đếm j qua lần lượt các kí tự của file văn bản sau đó lấy m kí tự liên tiếp trong file văn bản (bắt đầu từ vị trí j) tạo thành một chuỗi phụ R rồi ta lấy R so sánh với S </a:t>
          </a:r>
          <a:endParaRPr lang="en-US"/>
        </a:p>
      </dgm:t>
    </dgm:pt>
    <dgm:pt modelId="{4E34172C-DA91-42EB-919D-A368472D4324}" type="parTrans" cxnId="{CAC2ED5A-36A4-4092-9055-6AF15D25B754}">
      <dgm:prSet/>
      <dgm:spPr/>
      <dgm:t>
        <a:bodyPr/>
        <a:lstStyle/>
        <a:p>
          <a:endParaRPr lang="en-US"/>
        </a:p>
      </dgm:t>
    </dgm:pt>
    <dgm:pt modelId="{E06A9CAB-8AE9-4EF4-A7A0-B2C7D062ABF5}" type="sibTrans" cxnId="{CAC2ED5A-36A4-4092-9055-6AF15D25B754}">
      <dgm:prSet/>
      <dgm:spPr/>
      <dgm:t>
        <a:bodyPr/>
        <a:lstStyle/>
        <a:p>
          <a:endParaRPr lang="en-US"/>
        </a:p>
      </dgm:t>
    </dgm:pt>
    <dgm:pt modelId="{BDBF73FE-9F24-4D63-A053-BA4F3FF104AC}">
      <dgm:prSet/>
      <dgm:spPr/>
      <dgm:t>
        <a:bodyPr/>
        <a:lstStyle/>
        <a:p>
          <a:r>
            <a:rPr lang="vi-VN"/>
            <a:t>Thực hiện quá trình cho đến khi j &gt;n-m+1</a:t>
          </a:r>
          <a:endParaRPr lang="en-US"/>
        </a:p>
      </dgm:t>
    </dgm:pt>
    <dgm:pt modelId="{1693DFCE-5561-43F9-A4A1-178BF394C393}" type="parTrans" cxnId="{8F80E556-CC9E-4F8D-85FB-0F09CF93F860}">
      <dgm:prSet/>
      <dgm:spPr/>
      <dgm:t>
        <a:bodyPr/>
        <a:lstStyle/>
        <a:p>
          <a:endParaRPr lang="en-US"/>
        </a:p>
      </dgm:t>
    </dgm:pt>
    <dgm:pt modelId="{96D70890-7452-4F59-B7CB-4DA6A643DD94}" type="sibTrans" cxnId="{8F80E556-CC9E-4F8D-85FB-0F09CF93F860}">
      <dgm:prSet/>
      <dgm:spPr/>
      <dgm:t>
        <a:bodyPr/>
        <a:lstStyle/>
        <a:p>
          <a:endParaRPr lang="en-US"/>
        </a:p>
      </dgm:t>
    </dgm:pt>
    <dgm:pt modelId="{052EE1FD-F34E-4A49-9CCC-01BACD3B6C78}" type="pres">
      <dgm:prSet presAssocID="{8C9354B1-A8FD-43B1-AF19-01799566A769}" presName="Name0" presStyleCnt="0">
        <dgm:presLayoutVars>
          <dgm:dir/>
          <dgm:resizeHandles val="exact"/>
        </dgm:presLayoutVars>
      </dgm:prSet>
      <dgm:spPr/>
    </dgm:pt>
    <dgm:pt modelId="{D92C13A1-C152-4A5C-8C37-DFFA40650928}" type="pres">
      <dgm:prSet presAssocID="{90FC0CAD-FA32-4737-B85F-0604A4C2D21C}" presName="node" presStyleLbl="node1" presStyleIdx="0" presStyleCnt="5">
        <dgm:presLayoutVars>
          <dgm:bulletEnabled val="1"/>
        </dgm:presLayoutVars>
      </dgm:prSet>
      <dgm:spPr/>
    </dgm:pt>
    <dgm:pt modelId="{E8A573A7-E0F0-44AA-8ECA-0C5CCCC5DBFB}" type="pres">
      <dgm:prSet presAssocID="{F1125949-038E-48AD-AEB2-D1FF3094860F}" presName="sibTransSpacerBeforeConnector" presStyleCnt="0"/>
      <dgm:spPr/>
    </dgm:pt>
    <dgm:pt modelId="{DEFA69DA-3BF5-403F-9356-D340B00D0295}" type="pres">
      <dgm:prSet presAssocID="{F1125949-038E-48AD-AEB2-D1FF3094860F}" presName="sibTrans" presStyleLbl="node1" presStyleIdx="1" presStyleCnt="5"/>
      <dgm:spPr/>
    </dgm:pt>
    <dgm:pt modelId="{FF1220AE-0994-403D-B72F-CC8488276479}" type="pres">
      <dgm:prSet presAssocID="{F1125949-038E-48AD-AEB2-D1FF3094860F}" presName="sibTransSpacerAfterConnector" presStyleCnt="0"/>
      <dgm:spPr/>
    </dgm:pt>
    <dgm:pt modelId="{10AAF959-5A98-4ECA-9C6D-5A2D049A7D67}" type="pres">
      <dgm:prSet presAssocID="{472DFA04-C32A-4C92-8D38-6B8FB1F4DEFC}" presName="node" presStyleLbl="node1" presStyleIdx="2" presStyleCnt="5">
        <dgm:presLayoutVars>
          <dgm:bulletEnabled val="1"/>
        </dgm:presLayoutVars>
      </dgm:prSet>
      <dgm:spPr/>
    </dgm:pt>
    <dgm:pt modelId="{AF40D94B-23E6-4C3A-B085-E22288D68CBD}" type="pres">
      <dgm:prSet presAssocID="{E06A9CAB-8AE9-4EF4-A7A0-B2C7D062ABF5}" presName="sibTransSpacerBeforeConnector" presStyleCnt="0"/>
      <dgm:spPr/>
    </dgm:pt>
    <dgm:pt modelId="{33A4AE1B-30EF-4EB6-9AA0-EA70206BD119}" type="pres">
      <dgm:prSet presAssocID="{E06A9CAB-8AE9-4EF4-A7A0-B2C7D062ABF5}" presName="sibTrans" presStyleLbl="node1" presStyleIdx="3" presStyleCnt="5"/>
      <dgm:spPr/>
    </dgm:pt>
    <dgm:pt modelId="{2A33C559-44A7-4D2C-9ECC-470B03001629}" type="pres">
      <dgm:prSet presAssocID="{E06A9CAB-8AE9-4EF4-A7A0-B2C7D062ABF5}" presName="sibTransSpacerAfterConnector" presStyleCnt="0"/>
      <dgm:spPr/>
    </dgm:pt>
    <dgm:pt modelId="{ED8CCFD8-7B89-4D5E-B7D4-2EA041B56256}" type="pres">
      <dgm:prSet presAssocID="{BDBF73FE-9F24-4D63-A053-BA4F3FF104AC}" presName="node" presStyleLbl="node1" presStyleIdx="4" presStyleCnt="5">
        <dgm:presLayoutVars>
          <dgm:bulletEnabled val="1"/>
        </dgm:presLayoutVars>
      </dgm:prSet>
      <dgm:spPr/>
    </dgm:pt>
  </dgm:ptLst>
  <dgm:cxnLst>
    <dgm:cxn modelId="{AC328003-FA73-4976-8327-C06AAE38ACE5}" srcId="{8C9354B1-A8FD-43B1-AF19-01799566A769}" destId="{90FC0CAD-FA32-4737-B85F-0604A4C2D21C}" srcOrd="0" destOrd="0" parTransId="{DBD9CFD6-9E60-46C1-93D8-76A84D678A00}" sibTransId="{F1125949-038E-48AD-AEB2-D1FF3094860F}"/>
    <dgm:cxn modelId="{F1147F36-3FC0-40EE-9CFB-9D0B5E3C4E90}" type="presOf" srcId="{90FC0CAD-FA32-4737-B85F-0604A4C2D21C}" destId="{D92C13A1-C152-4A5C-8C37-DFFA40650928}" srcOrd="0" destOrd="0" presId="urn:microsoft.com/office/officeart/2016/7/layout/BasicProcessNew"/>
    <dgm:cxn modelId="{80F91B5C-DED4-4CE2-AD38-5387EC864C17}" type="presOf" srcId="{E06A9CAB-8AE9-4EF4-A7A0-B2C7D062ABF5}" destId="{33A4AE1B-30EF-4EB6-9AA0-EA70206BD119}" srcOrd="0" destOrd="0" presId="urn:microsoft.com/office/officeart/2016/7/layout/BasicProcessNew"/>
    <dgm:cxn modelId="{8F80E556-CC9E-4F8D-85FB-0F09CF93F860}" srcId="{8C9354B1-A8FD-43B1-AF19-01799566A769}" destId="{BDBF73FE-9F24-4D63-A053-BA4F3FF104AC}" srcOrd="2" destOrd="0" parTransId="{1693DFCE-5561-43F9-A4A1-178BF394C393}" sibTransId="{96D70890-7452-4F59-B7CB-4DA6A643DD94}"/>
    <dgm:cxn modelId="{CAC2ED5A-36A4-4092-9055-6AF15D25B754}" srcId="{8C9354B1-A8FD-43B1-AF19-01799566A769}" destId="{472DFA04-C32A-4C92-8D38-6B8FB1F4DEFC}" srcOrd="1" destOrd="0" parTransId="{4E34172C-DA91-42EB-919D-A368472D4324}" sibTransId="{E06A9CAB-8AE9-4EF4-A7A0-B2C7D062ABF5}"/>
    <dgm:cxn modelId="{D4FA30A2-A843-4579-B2DF-8ACFFAD327BE}" type="presOf" srcId="{F1125949-038E-48AD-AEB2-D1FF3094860F}" destId="{DEFA69DA-3BF5-403F-9356-D340B00D0295}" srcOrd="0" destOrd="0" presId="urn:microsoft.com/office/officeart/2016/7/layout/BasicProcessNew"/>
    <dgm:cxn modelId="{17E722DB-A410-42FB-A6D9-200B245988BF}" type="presOf" srcId="{8C9354B1-A8FD-43B1-AF19-01799566A769}" destId="{052EE1FD-F34E-4A49-9CCC-01BACD3B6C78}" srcOrd="0" destOrd="0" presId="urn:microsoft.com/office/officeart/2016/7/layout/BasicProcessNew"/>
    <dgm:cxn modelId="{79813DF8-46BA-491C-8A6C-24B097251871}" type="presOf" srcId="{BDBF73FE-9F24-4D63-A053-BA4F3FF104AC}" destId="{ED8CCFD8-7B89-4D5E-B7D4-2EA041B56256}" srcOrd="0" destOrd="0" presId="urn:microsoft.com/office/officeart/2016/7/layout/BasicProcessNew"/>
    <dgm:cxn modelId="{09B5DDFE-696F-47DF-93AC-67E6BD5B13EF}" type="presOf" srcId="{472DFA04-C32A-4C92-8D38-6B8FB1F4DEFC}" destId="{10AAF959-5A98-4ECA-9C6D-5A2D049A7D67}" srcOrd="0" destOrd="0" presId="urn:microsoft.com/office/officeart/2016/7/layout/BasicProcessNew"/>
    <dgm:cxn modelId="{0C789D98-9AAC-4744-9E59-D58EA9516243}" type="presParOf" srcId="{052EE1FD-F34E-4A49-9CCC-01BACD3B6C78}" destId="{D92C13A1-C152-4A5C-8C37-DFFA40650928}" srcOrd="0" destOrd="0" presId="urn:microsoft.com/office/officeart/2016/7/layout/BasicProcessNew"/>
    <dgm:cxn modelId="{705D3075-A9F1-483B-8A51-3C3308224B32}" type="presParOf" srcId="{052EE1FD-F34E-4A49-9CCC-01BACD3B6C78}" destId="{E8A573A7-E0F0-44AA-8ECA-0C5CCCC5DBFB}" srcOrd="1" destOrd="0" presId="urn:microsoft.com/office/officeart/2016/7/layout/BasicProcessNew"/>
    <dgm:cxn modelId="{26487DAC-B17D-41CC-AE9F-A255CD3A4DA3}" type="presParOf" srcId="{052EE1FD-F34E-4A49-9CCC-01BACD3B6C78}" destId="{DEFA69DA-3BF5-403F-9356-D340B00D0295}" srcOrd="2" destOrd="0" presId="urn:microsoft.com/office/officeart/2016/7/layout/BasicProcessNew"/>
    <dgm:cxn modelId="{F02DBDB4-1A29-479F-99A7-21C1F9F50117}" type="presParOf" srcId="{052EE1FD-F34E-4A49-9CCC-01BACD3B6C78}" destId="{FF1220AE-0994-403D-B72F-CC8488276479}" srcOrd="3" destOrd="0" presId="urn:microsoft.com/office/officeart/2016/7/layout/BasicProcessNew"/>
    <dgm:cxn modelId="{F9018732-5B17-4D56-AFC7-B4C8C772C479}" type="presParOf" srcId="{052EE1FD-F34E-4A49-9CCC-01BACD3B6C78}" destId="{10AAF959-5A98-4ECA-9C6D-5A2D049A7D67}" srcOrd="4" destOrd="0" presId="urn:microsoft.com/office/officeart/2016/7/layout/BasicProcessNew"/>
    <dgm:cxn modelId="{7DD653AC-AB5B-41E4-B393-8ED8FDDDC899}" type="presParOf" srcId="{052EE1FD-F34E-4A49-9CCC-01BACD3B6C78}" destId="{AF40D94B-23E6-4C3A-B085-E22288D68CBD}" srcOrd="5" destOrd="0" presId="urn:microsoft.com/office/officeart/2016/7/layout/BasicProcessNew"/>
    <dgm:cxn modelId="{48B21DB3-6117-4A6A-A137-60FAC63DC4E8}" type="presParOf" srcId="{052EE1FD-F34E-4A49-9CCC-01BACD3B6C78}" destId="{33A4AE1B-30EF-4EB6-9AA0-EA70206BD119}" srcOrd="6" destOrd="0" presId="urn:microsoft.com/office/officeart/2016/7/layout/BasicProcessNew"/>
    <dgm:cxn modelId="{4BCB68AE-1FCA-452F-8C48-B5B5D50A2E33}" type="presParOf" srcId="{052EE1FD-F34E-4A49-9CCC-01BACD3B6C78}" destId="{2A33C559-44A7-4D2C-9ECC-470B03001629}" srcOrd="7" destOrd="0" presId="urn:microsoft.com/office/officeart/2016/7/layout/BasicProcessNew"/>
    <dgm:cxn modelId="{7B7458CA-11F5-453A-96F9-C0E9484329BF}" type="presParOf" srcId="{052EE1FD-F34E-4A49-9CCC-01BACD3B6C78}" destId="{ED8CCFD8-7B89-4D5E-B7D4-2EA041B56256}" srcOrd="8"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64209A-EC22-4198-B90B-1B6AB579D6B9}"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6285907F-6737-4BBC-95B5-1EFC4AB00B58}">
      <dgm:prSet/>
      <dgm:spPr/>
      <dgm:t>
        <a:bodyPr/>
        <a:lstStyle/>
        <a:p>
          <a:r>
            <a:rPr lang="vi-VN"/>
            <a:t>Thực hiện trái qua phải</a:t>
          </a:r>
          <a:endParaRPr lang="en-US"/>
        </a:p>
      </dgm:t>
    </dgm:pt>
    <dgm:pt modelId="{ED73BB7A-8FD5-427B-B7C8-EFD101BD30AC}" type="parTrans" cxnId="{C9DF17B6-E961-4302-A995-DD8AB6FCD77D}">
      <dgm:prSet/>
      <dgm:spPr/>
      <dgm:t>
        <a:bodyPr/>
        <a:lstStyle/>
        <a:p>
          <a:endParaRPr lang="en-US"/>
        </a:p>
      </dgm:t>
    </dgm:pt>
    <dgm:pt modelId="{1AE99242-F676-42FC-9252-B8D5FB207EAE}" type="sibTrans" cxnId="{C9DF17B6-E961-4302-A995-DD8AB6FCD77D}">
      <dgm:prSet/>
      <dgm:spPr/>
      <dgm:t>
        <a:bodyPr/>
        <a:lstStyle/>
        <a:p>
          <a:endParaRPr lang="en-US"/>
        </a:p>
      </dgm:t>
    </dgm:pt>
    <dgm:pt modelId="{8824C6E4-2B0D-4CD1-90EB-A3C8293D7F93}">
      <dgm:prSet/>
      <dgm:spPr/>
      <dgm:t>
        <a:bodyPr/>
        <a:lstStyle/>
        <a:p>
          <a:r>
            <a:rPr lang="vi-VN"/>
            <a:t>Không có pha tiền xử lí</a:t>
          </a:r>
          <a:endParaRPr lang="en-US"/>
        </a:p>
      </dgm:t>
    </dgm:pt>
    <dgm:pt modelId="{11B6F181-AA72-4974-BCA8-B41573736914}" type="parTrans" cxnId="{8224DE98-D65D-49D4-B5A8-97DC5A4892DD}">
      <dgm:prSet/>
      <dgm:spPr/>
      <dgm:t>
        <a:bodyPr/>
        <a:lstStyle/>
        <a:p>
          <a:endParaRPr lang="en-US"/>
        </a:p>
      </dgm:t>
    </dgm:pt>
    <dgm:pt modelId="{3E76D4FC-99DC-4E1C-8029-668412C6FA68}" type="sibTrans" cxnId="{8224DE98-D65D-49D4-B5A8-97DC5A4892DD}">
      <dgm:prSet/>
      <dgm:spPr/>
      <dgm:t>
        <a:bodyPr/>
        <a:lstStyle/>
        <a:p>
          <a:endParaRPr lang="en-US"/>
        </a:p>
      </dgm:t>
    </dgm:pt>
    <dgm:pt modelId="{F548E07F-CF7E-43EE-AFA8-535F56534F97}">
      <dgm:prSet/>
      <dgm:spPr/>
      <dgm:t>
        <a:bodyPr/>
        <a:lstStyle/>
        <a:p>
          <a:r>
            <a:rPr lang="vi-VN"/>
            <a:t>Độ phức tạp O(mn)</a:t>
          </a:r>
          <a:endParaRPr lang="en-US"/>
        </a:p>
      </dgm:t>
    </dgm:pt>
    <dgm:pt modelId="{F4DC1D64-15B2-4BE4-A5CC-C594EE05CE29}" type="parTrans" cxnId="{E2D59EE0-0368-4822-B3BB-5460B2920AB9}">
      <dgm:prSet/>
      <dgm:spPr/>
      <dgm:t>
        <a:bodyPr/>
        <a:lstStyle/>
        <a:p>
          <a:endParaRPr lang="en-US"/>
        </a:p>
      </dgm:t>
    </dgm:pt>
    <dgm:pt modelId="{06F511FF-54BB-47E3-AE74-140D785F481B}" type="sibTrans" cxnId="{E2D59EE0-0368-4822-B3BB-5460B2920AB9}">
      <dgm:prSet/>
      <dgm:spPr/>
      <dgm:t>
        <a:bodyPr/>
        <a:lstStyle/>
        <a:p>
          <a:endParaRPr lang="en-US"/>
        </a:p>
      </dgm:t>
    </dgm:pt>
    <dgm:pt modelId="{0BE23738-178C-4F02-A5FD-A70B7C7CD123}" type="pres">
      <dgm:prSet presAssocID="{0464209A-EC22-4198-B90B-1B6AB579D6B9}" presName="hierChild1" presStyleCnt="0">
        <dgm:presLayoutVars>
          <dgm:chPref val="1"/>
          <dgm:dir/>
          <dgm:animOne val="branch"/>
          <dgm:animLvl val="lvl"/>
          <dgm:resizeHandles/>
        </dgm:presLayoutVars>
      </dgm:prSet>
      <dgm:spPr/>
    </dgm:pt>
    <dgm:pt modelId="{E8A21228-B834-4666-B79D-9D7BC42ECF99}" type="pres">
      <dgm:prSet presAssocID="{6285907F-6737-4BBC-95B5-1EFC4AB00B58}" presName="hierRoot1" presStyleCnt="0"/>
      <dgm:spPr/>
    </dgm:pt>
    <dgm:pt modelId="{6651253E-7BA1-415F-9CBF-5AD9D9E9AAF2}" type="pres">
      <dgm:prSet presAssocID="{6285907F-6737-4BBC-95B5-1EFC4AB00B58}" presName="composite" presStyleCnt="0"/>
      <dgm:spPr/>
    </dgm:pt>
    <dgm:pt modelId="{434F1194-C177-4572-AF8D-6A82A659C5AB}" type="pres">
      <dgm:prSet presAssocID="{6285907F-6737-4BBC-95B5-1EFC4AB00B58}" presName="background" presStyleLbl="node0" presStyleIdx="0" presStyleCnt="3"/>
      <dgm:spPr/>
    </dgm:pt>
    <dgm:pt modelId="{AAD89D27-378F-45C3-B127-EA5A5BF30897}" type="pres">
      <dgm:prSet presAssocID="{6285907F-6737-4BBC-95B5-1EFC4AB00B58}" presName="text" presStyleLbl="fgAcc0" presStyleIdx="0" presStyleCnt="3">
        <dgm:presLayoutVars>
          <dgm:chPref val="3"/>
        </dgm:presLayoutVars>
      </dgm:prSet>
      <dgm:spPr/>
    </dgm:pt>
    <dgm:pt modelId="{BA870CF9-F95E-4B4D-B662-960C78A5E32A}" type="pres">
      <dgm:prSet presAssocID="{6285907F-6737-4BBC-95B5-1EFC4AB00B58}" presName="hierChild2" presStyleCnt="0"/>
      <dgm:spPr/>
    </dgm:pt>
    <dgm:pt modelId="{17925035-AB42-4611-AAB5-DAB5B3D9D097}" type="pres">
      <dgm:prSet presAssocID="{8824C6E4-2B0D-4CD1-90EB-A3C8293D7F93}" presName="hierRoot1" presStyleCnt="0"/>
      <dgm:spPr/>
    </dgm:pt>
    <dgm:pt modelId="{3B7E5382-0F8D-40F4-8A65-AF788548452F}" type="pres">
      <dgm:prSet presAssocID="{8824C6E4-2B0D-4CD1-90EB-A3C8293D7F93}" presName="composite" presStyleCnt="0"/>
      <dgm:spPr/>
    </dgm:pt>
    <dgm:pt modelId="{A4746099-485F-42B7-9A6D-62972E900506}" type="pres">
      <dgm:prSet presAssocID="{8824C6E4-2B0D-4CD1-90EB-A3C8293D7F93}" presName="background" presStyleLbl="node0" presStyleIdx="1" presStyleCnt="3"/>
      <dgm:spPr/>
    </dgm:pt>
    <dgm:pt modelId="{9A3A2D55-6691-4D7A-B847-180939D5B7C4}" type="pres">
      <dgm:prSet presAssocID="{8824C6E4-2B0D-4CD1-90EB-A3C8293D7F93}" presName="text" presStyleLbl="fgAcc0" presStyleIdx="1" presStyleCnt="3">
        <dgm:presLayoutVars>
          <dgm:chPref val="3"/>
        </dgm:presLayoutVars>
      </dgm:prSet>
      <dgm:spPr/>
    </dgm:pt>
    <dgm:pt modelId="{97FE3358-770F-4CA1-BAC4-EBDEFFF7B5D9}" type="pres">
      <dgm:prSet presAssocID="{8824C6E4-2B0D-4CD1-90EB-A3C8293D7F93}" presName="hierChild2" presStyleCnt="0"/>
      <dgm:spPr/>
    </dgm:pt>
    <dgm:pt modelId="{D04469C0-CB46-4052-9603-73DF1BA9EDE5}" type="pres">
      <dgm:prSet presAssocID="{F548E07F-CF7E-43EE-AFA8-535F56534F97}" presName="hierRoot1" presStyleCnt="0"/>
      <dgm:spPr/>
    </dgm:pt>
    <dgm:pt modelId="{27A96FE8-4699-4388-96DB-273AA1549263}" type="pres">
      <dgm:prSet presAssocID="{F548E07F-CF7E-43EE-AFA8-535F56534F97}" presName="composite" presStyleCnt="0"/>
      <dgm:spPr/>
    </dgm:pt>
    <dgm:pt modelId="{9996326B-D602-4D90-80E0-47604E2BC24B}" type="pres">
      <dgm:prSet presAssocID="{F548E07F-CF7E-43EE-AFA8-535F56534F97}" presName="background" presStyleLbl="node0" presStyleIdx="2" presStyleCnt="3"/>
      <dgm:spPr/>
    </dgm:pt>
    <dgm:pt modelId="{3EA47A3C-EBF3-4723-81F9-0E0EABD234D5}" type="pres">
      <dgm:prSet presAssocID="{F548E07F-CF7E-43EE-AFA8-535F56534F97}" presName="text" presStyleLbl="fgAcc0" presStyleIdx="2" presStyleCnt="3">
        <dgm:presLayoutVars>
          <dgm:chPref val="3"/>
        </dgm:presLayoutVars>
      </dgm:prSet>
      <dgm:spPr/>
    </dgm:pt>
    <dgm:pt modelId="{118E5364-D80C-40D6-A543-229F292822A9}" type="pres">
      <dgm:prSet presAssocID="{F548E07F-CF7E-43EE-AFA8-535F56534F97}" presName="hierChild2" presStyleCnt="0"/>
      <dgm:spPr/>
    </dgm:pt>
  </dgm:ptLst>
  <dgm:cxnLst>
    <dgm:cxn modelId="{FD765314-5AED-4D22-ABEA-C6232AE22833}" type="presOf" srcId="{6285907F-6737-4BBC-95B5-1EFC4AB00B58}" destId="{AAD89D27-378F-45C3-B127-EA5A5BF30897}" srcOrd="0" destOrd="0" presId="urn:microsoft.com/office/officeart/2005/8/layout/hierarchy1"/>
    <dgm:cxn modelId="{ABC3FE4F-706B-4555-816E-E9D3CCAC6BD7}" type="presOf" srcId="{F548E07F-CF7E-43EE-AFA8-535F56534F97}" destId="{3EA47A3C-EBF3-4723-81F9-0E0EABD234D5}" srcOrd="0" destOrd="0" presId="urn:microsoft.com/office/officeart/2005/8/layout/hierarchy1"/>
    <dgm:cxn modelId="{FDED918E-063F-48CF-BF0F-6892C809EB93}" type="presOf" srcId="{8824C6E4-2B0D-4CD1-90EB-A3C8293D7F93}" destId="{9A3A2D55-6691-4D7A-B847-180939D5B7C4}" srcOrd="0" destOrd="0" presId="urn:microsoft.com/office/officeart/2005/8/layout/hierarchy1"/>
    <dgm:cxn modelId="{8224DE98-D65D-49D4-B5A8-97DC5A4892DD}" srcId="{0464209A-EC22-4198-B90B-1B6AB579D6B9}" destId="{8824C6E4-2B0D-4CD1-90EB-A3C8293D7F93}" srcOrd="1" destOrd="0" parTransId="{11B6F181-AA72-4974-BCA8-B41573736914}" sibTransId="{3E76D4FC-99DC-4E1C-8029-668412C6FA68}"/>
    <dgm:cxn modelId="{6DB593AA-0BD9-46D6-B844-C5EB505BD38D}" type="presOf" srcId="{0464209A-EC22-4198-B90B-1B6AB579D6B9}" destId="{0BE23738-178C-4F02-A5FD-A70B7C7CD123}" srcOrd="0" destOrd="0" presId="urn:microsoft.com/office/officeart/2005/8/layout/hierarchy1"/>
    <dgm:cxn modelId="{C9DF17B6-E961-4302-A995-DD8AB6FCD77D}" srcId="{0464209A-EC22-4198-B90B-1B6AB579D6B9}" destId="{6285907F-6737-4BBC-95B5-1EFC4AB00B58}" srcOrd="0" destOrd="0" parTransId="{ED73BB7A-8FD5-427B-B7C8-EFD101BD30AC}" sibTransId="{1AE99242-F676-42FC-9252-B8D5FB207EAE}"/>
    <dgm:cxn modelId="{E2D59EE0-0368-4822-B3BB-5460B2920AB9}" srcId="{0464209A-EC22-4198-B90B-1B6AB579D6B9}" destId="{F548E07F-CF7E-43EE-AFA8-535F56534F97}" srcOrd="2" destOrd="0" parTransId="{F4DC1D64-15B2-4BE4-A5CC-C594EE05CE29}" sibTransId="{06F511FF-54BB-47E3-AE74-140D785F481B}"/>
    <dgm:cxn modelId="{E4A8C617-77E4-4BD2-8D0B-901353BF1D25}" type="presParOf" srcId="{0BE23738-178C-4F02-A5FD-A70B7C7CD123}" destId="{E8A21228-B834-4666-B79D-9D7BC42ECF99}" srcOrd="0" destOrd="0" presId="urn:microsoft.com/office/officeart/2005/8/layout/hierarchy1"/>
    <dgm:cxn modelId="{01580E13-8F26-42AC-91C9-C82BD8C1018E}" type="presParOf" srcId="{E8A21228-B834-4666-B79D-9D7BC42ECF99}" destId="{6651253E-7BA1-415F-9CBF-5AD9D9E9AAF2}" srcOrd="0" destOrd="0" presId="urn:microsoft.com/office/officeart/2005/8/layout/hierarchy1"/>
    <dgm:cxn modelId="{9DF0A029-D78B-4142-A412-B0308E843C45}" type="presParOf" srcId="{6651253E-7BA1-415F-9CBF-5AD9D9E9AAF2}" destId="{434F1194-C177-4572-AF8D-6A82A659C5AB}" srcOrd="0" destOrd="0" presId="urn:microsoft.com/office/officeart/2005/8/layout/hierarchy1"/>
    <dgm:cxn modelId="{ADF60FA2-7669-4264-A3DF-87E4DBF0E357}" type="presParOf" srcId="{6651253E-7BA1-415F-9CBF-5AD9D9E9AAF2}" destId="{AAD89D27-378F-45C3-B127-EA5A5BF30897}" srcOrd="1" destOrd="0" presId="urn:microsoft.com/office/officeart/2005/8/layout/hierarchy1"/>
    <dgm:cxn modelId="{02CC7AA4-C45A-40CB-9E68-4030A7D46234}" type="presParOf" srcId="{E8A21228-B834-4666-B79D-9D7BC42ECF99}" destId="{BA870CF9-F95E-4B4D-B662-960C78A5E32A}" srcOrd="1" destOrd="0" presId="urn:microsoft.com/office/officeart/2005/8/layout/hierarchy1"/>
    <dgm:cxn modelId="{89646D80-039C-469A-95C6-30BAE7A1C888}" type="presParOf" srcId="{0BE23738-178C-4F02-A5FD-A70B7C7CD123}" destId="{17925035-AB42-4611-AAB5-DAB5B3D9D097}" srcOrd="1" destOrd="0" presId="urn:microsoft.com/office/officeart/2005/8/layout/hierarchy1"/>
    <dgm:cxn modelId="{DDCAC22D-7331-4270-9A8B-1E9998AAE091}" type="presParOf" srcId="{17925035-AB42-4611-AAB5-DAB5B3D9D097}" destId="{3B7E5382-0F8D-40F4-8A65-AF788548452F}" srcOrd="0" destOrd="0" presId="urn:microsoft.com/office/officeart/2005/8/layout/hierarchy1"/>
    <dgm:cxn modelId="{DE1A221A-74DB-4829-B458-C9A1DA16EAEB}" type="presParOf" srcId="{3B7E5382-0F8D-40F4-8A65-AF788548452F}" destId="{A4746099-485F-42B7-9A6D-62972E900506}" srcOrd="0" destOrd="0" presId="urn:microsoft.com/office/officeart/2005/8/layout/hierarchy1"/>
    <dgm:cxn modelId="{2C8BA8FC-39F6-434B-917A-E88372C42A0B}" type="presParOf" srcId="{3B7E5382-0F8D-40F4-8A65-AF788548452F}" destId="{9A3A2D55-6691-4D7A-B847-180939D5B7C4}" srcOrd="1" destOrd="0" presId="urn:microsoft.com/office/officeart/2005/8/layout/hierarchy1"/>
    <dgm:cxn modelId="{B142F808-2FE3-4452-8C18-83F5D470F385}" type="presParOf" srcId="{17925035-AB42-4611-AAB5-DAB5B3D9D097}" destId="{97FE3358-770F-4CA1-BAC4-EBDEFFF7B5D9}" srcOrd="1" destOrd="0" presId="urn:microsoft.com/office/officeart/2005/8/layout/hierarchy1"/>
    <dgm:cxn modelId="{DFF97DF1-F470-4151-9BE4-6AEF84947CB6}" type="presParOf" srcId="{0BE23738-178C-4F02-A5FD-A70B7C7CD123}" destId="{D04469C0-CB46-4052-9603-73DF1BA9EDE5}" srcOrd="2" destOrd="0" presId="urn:microsoft.com/office/officeart/2005/8/layout/hierarchy1"/>
    <dgm:cxn modelId="{0E0D975C-FF29-49F9-A0C8-5A54A24863EE}" type="presParOf" srcId="{D04469C0-CB46-4052-9603-73DF1BA9EDE5}" destId="{27A96FE8-4699-4388-96DB-273AA1549263}" srcOrd="0" destOrd="0" presId="urn:microsoft.com/office/officeart/2005/8/layout/hierarchy1"/>
    <dgm:cxn modelId="{C43C4F40-B51E-4709-8D4B-FB8D9E8CE450}" type="presParOf" srcId="{27A96FE8-4699-4388-96DB-273AA1549263}" destId="{9996326B-D602-4D90-80E0-47604E2BC24B}" srcOrd="0" destOrd="0" presId="urn:microsoft.com/office/officeart/2005/8/layout/hierarchy1"/>
    <dgm:cxn modelId="{E2D58662-F85C-4AF1-AE31-E9567E0B2BD1}" type="presParOf" srcId="{27A96FE8-4699-4388-96DB-273AA1549263}" destId="{3EA47A3C-EBF3-4723-81F9-0E0EABD234D5}" srcOrd="1" destOrd="0" presId="urn:microsoft.com/office/officeart/2005/8/layout/hierarchy1"/>
    <dgm:cxn modelId="{B56DAD11-28EA-440D-801A-242D6DCBDB0F}" type="presParOf" srcId="{D04469C0-CB46-4052-9603-73DF1BA9EDE5}" destId="{118E5364-D80C-40D6-A543-229F292822A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6328B8-D1E4-48D1-AB18-D9F1E600F5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B75945-0ACE-4FD3-A71D-3E5F4DE8A47E}">
      <dgm:prSet/>
      <dgm:spPr/>
      <dgm:t>
        <a:bodyPr/>
        <a:lstStyle/>
        <a:p>
          <a:r>
            <a:rPr lang="en-US"/>
            <a:t>Cần có tiền xử lí LPS</a:t>
          </a:r>
        </a:p>
      </dgm:t>
    </dgm:pt>
    <dgm:pt modelId="{C861B29F-42C9-441C-AD2C-024824D9FF2D}" type="parTrans" cxnId="{B83AB450-1296-4935-A794-82E8BFB4BF36}">
      <dgm:prSet/>
      <dgm:spPr/>
      <dgm:t>
        <a:bodyPr/>
        <a:lstStyle/>
        <a:p>
          <a:endParaRPr lang="en-US"/>
        </a:p>
      </dgm:t>
    </dgm:pt>
    <dgm:pt modelId="{850DCC03-1F08-4E95-8C90-D54F364F2A32}" type="sibTrans" cxnId="{B83AB450-1296-4935-A794-82E8BFB4BF36}">
      <dgm:prSet/>
      <dgm:spPr/>
      <dgm:t>
        <a:bodyPr/>
        <a:lstStyle/>
        <a:p>
          <a:endParaRPr lang="en-US"/>
        </a:p>
      </dgm:t>
    </dgm:pt>
    <dgm:pt modelId="{66DC3C62-C723-4C4B-9FE3-3147A8957241}">
      <dgm:prSet/>
      <dgm:spPr/>
      <dgm:t>
        <a:bodyPr/>
        <a:lstStyle/>
        <a:p>
          <a:r>
            <a:rPr lang="en-US"/>
            <a:t>Độ phức tạp:</a:t>
          </a:r>
        </a:p>
      </dgm:t>
    </dgm:pt>
    <dgm:pt modelId="{5133EB3E-3EC4-4CB5-B88C-FF6F41E07641}" type="parTrans" cxnId="{35088487-8FD5-4DE2-B193-74A5ED0AE2C4}">
      <dgm:prSet/>
      <dgm:spPr/>
      <dgm:t>
        <a:bodyPr/>
        <a:lstStyle/>
        <a:p>
          <a:endParaRPr lang="en-US"/>
        </a:p>
      </dgm:t>
    </dgm:pt>
    <dgm:pt modelId="{B466D93E-28EB-4AD2-BF34-215F50B72A2F}" type="sibTrans" cxnId="{35088487-8FD5-4DE2-B193-74A5ED0AE2C4}">
      <dgm:prSet/>
      <dgm:spPr/>
      <dgm:t>
        <a:bodyPr/>
        <a:lstStyle/>
        <a:p>
          <a:endParaRPr lang="en-US"/>
        </a:p>
      </dgm:t>
    </dgm:pt>
    <dgm:pt modelId="{C32396E5-8586-4427-829C-29157F39E36D}">
      <dgm:prSet/>
      <dgm:spPr/>
      <dgm:t>
        <a:bodyPr/>
        <a:lstStyle/>
        <a:p>
          <a:r>
            <a:rPr lang="en-US" dirty="0" err="1"/>
            <a:t>Độ</a:t>
          </a:r>
          <a:r>
            <a:rPr lang="en-US" dirty="0"/>
            <a:t> p</a:t>
          </a:r>
          <a:r>
            <a:rPr lang="vi-VN" dirty="0" err="1"/>
            <a:t>hức</a:t>
          </a:r>
          <a:r>
            <a:rPr lang="vi-VN" dirty="0"/>
            <a:t> </a:t>
          </a:r>
          <a:r>
            <a:rPr lang="vi-VN" dirty="0" err="1"/>
            <a:t>tạp</a:t>
          </a:r>
          <a:r>
            <a:rPr lang="vi-VN" dirty="0"/>
            <a:t> </a:t>
          </a:r>
          <a:r>
            <a:rPr lang="vi-VN" dirty="0" err="1"/>
            <a:t>của</a:t>
          </a:r>
          <a:r>
            <a:rPr lang="vi-VN" dirty="0"/>
            <a:t> </a:t>
          </a:r>
          <a:r>
            <a:rPr lang="vi-VN" dirty="0" err="1"/>
            <a:t>bước</a:t>
          </a:r>
          <a:r>
            <a:rPr lang="vi-VN" dirty="0"/>
            <a:t> </a:t>
          </a:r>
          <a:r>
            <a:rPr lang="vi-VN" dirty="0" err="1"/>
            <a:t>tiền</a:t>
          </a:r>
          <a:r>
            <a:rPr lang="vi-VN" dirty="0"/>
            <a:t> </a:t>
          </a:r>
          <a:r>
            <a:rPr lang="vi-VN" dirty="0" err="1"/>
            <a:t>xử</a:t>
          </a:r>
          <a:r>
            <a:rPr lang="vi-VN" dirty="0"/>
            <a:t> </a:t>
          </a:r>
          <a:r>
            <a:rPr lang="vi-VN" dirty="0" err="1"/>
            <a:t>lý</a:t>
          </a:r>
          <a:r>
            <a:rPr lang="vi-VN" dirty="0"/>
            <a:t> </a:t>
          </a:r>
          <a:r>
            <a:rPr lang="vi-VN" dirty="0" err="1"/>
            <a:t>là</a:t>
          </a:r>
          <a:r>
            <a:rPr lang="vi-VN" dirty="0"/>
            <a:t> O(m)</a:t>
          </a:r>
          <a:endParaRPr lang="en-US" dirty="0"/>
        </a:p>
      </dgm:t>
    </dgm:pt>
    <dgm:pt modelId="{4A53A339-C34D-489F-A596-9963D2AB11A7}" type="parTrans" cxnId="{396CC708-7132-483C-BF0A-E06DD5406749}">
      <dgm:prSet/>
      <dgm:spPr/>
      <dgm:t>
        <a:bodyPr/>
        <a:lstStyle/>
        <a:p>
          <a:endParaRPr lang="en-US"/>
        </a:p>
      </dgm:t>
    </dgm:pt>
    <dgm:pt modelId="{A1A2E400-AF5F-4B8B-B229-368FE9B6B393}" type="sibTrans" cxnId="{396CC708-7132-483C-BF0A-E06DD5406749}">
      <dgm:prSet/>
      <dgm:spPr/>
      <dgm:t>
        <a:bodyPr/>
        <a:lstStyle/>
        <a:p>
          <a:endParaRPr lang="en-US"/>
        </a:p>
      </dgm:t>
    </dgm:pt>
    <dgm:pt modelId="{8B46E307-8FC0-46D7-BAD7-6211CE78B49B}">
      <dgm:prSet/>
      <dgm:spPr/>
      <dgm:t>
        <a:bodyPr/>
        <a:lstStyle/>
        <a:p>
          <a:r>
            <a:rPr lang="vi-VN"/>
            <a:t>Độ phức tạp của thuật toán </a:t>
          </a:r>
          <a:r>
            <a:rPr lang="en-US"/>
            <a:t>so khớp </a:t>
          </a:r>
          <a:r>
            <a:rPr lang="vi-VN"/>
            <a:t>là O(n)</a:t>
          </a:r>
          <a:endParaRPr lang="en-US"/>
        </a:p>
      </dgm:t>
    </dgm:pt>
    <dgm:pt modelId="{68439B2B-93E9-420C-BF48-8E58D930B43F}" type="parTrans" cxnId="{61A05815-ED89-493C-A980-2647C7378FC1}">
      <dgm:prSet/>
      <dgm:spPr/>
      <dgm:t>
        <a:bodyPr/>
        <a:lstStyle/>
        <a:p>
          <a:endParaRPr lang="en-US"/>
        </a:p>
      </dgm:t>
    </dgm:pt>
    <dgm:pt modelId="{5155F0C6-5334-492C-9131-5DF52D3CB55D}" type="sibTrans" cxnId="{61A05815-ED89-493C-A980-2647C7378FC1}">
      <dgm:prSet/>
      <dgm:spPr/>
      <dgm:t>
        <a:bodyPr/>
        <a:lstStyle/>
        <a:p>
          <a:endParaRPr lang="en-US"/>
        </a:p>
      </dgm:t>
    </dgm:pt>
    <dgm:pt modelId="{392E2B2E-62AD-486E-8706-73956C0DBF74}">
      <dgm:prSet/>
      <dgm:spPr/>
      <dgm:t>
        <a:bodyPr/>
        <a:lstStyle/>
        <a:p>
          <a:r>
            <a:rPr lang="en-US"/>
            <a:t>Đ</a:t>
          </a:r>
          <a:r>
            <a:rPr lang="vi-VN"/>
            <a:t>ộ phức tạp của</a:t>
          </a:r>
          <a:r>
            <a:rPr lang="en-US"/>
            <a:t> toàn</a:t>
          </a:r>
          <a:r>
            <a:rPr lang="vi-VN"/>
            <a:t> thuật toán là O(m+n)</a:t>
          </a:r>
          <a:endParaRPr lang="en-US"/>
        </a:p>
      </dgm:t>
    </dgm:pt>
    <dgm:pt modelId="{07C3774B-DE59-4419-9FFB-EE21AE562FBC}" type="parTrans" cxnId="{E65E305F-A144-4316-920E-C9578998A244}">
      <dgm:prSet/>
      <dgm:spPr/>
      <dgm:t>
        <a:bodyPr/>
        <a:lstStyle/>
        <a:p>
          <a:endParaRPr lang="en-US"/>
        </a:p>
      </dgm:t>
    </dgm:pt>
    <dgm:pt modelId="{26150589-42B4-4B82-98D0-A714B5B45AB7}" type="sibTrans" cxnId="{E65E305F-A144-4316-920E-C9578998A244}">
      <dgm:prSet/>
      <dgm:spPr/>
      <dgm:t>
        <a:bodyPr/>
        <a:lstStyle/>
        <a:p>
          <a:endParaRPr lang="en-US"/>
        </a:p>
      </dgm:t>
    </dgm:pt>
    <dgm:pt modelId="{9343E965-87BE-4143-A190-099DAF877753}">
      <dgm:prSet/>
      <dgm:spPr/>
      <dgm:t>
        <a:bodyPr/>
        <a:lstStyle/>
        <a:p>
          <a:r>
            <a:rPr lang="en-US" dirty="0" err="1"/>
            <a:t>Thuật</a:t>
          </a:r>
          <a:r>
            <a:rPr lang="en-US" dirty="0"/>
            <a:t> </a:t>
          </a:r>
          <a:r>
            <a:rPr lang="en-US" dirty="0" err="1"/>
            <a:t>toán</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khi</a:t>
          </a:r>
          <a:r>
            <a:rPr lang="en-US" dirty="0"/>
            <a:t> pattern </a:t>
          </a:r>
          <a:r>
            <a:rPr lang="en-US" dirty="0" err="1"/>
            <a:t>dài</a:t>
          </a:r>
          <a:r>
            <a:rPr lang="en-US" dirty="0"/>
            <a:t>, </a:t>
          </a:r>
          <a:r>
            <a:rPr lang="en-US" dirty="0" err="1"/>
            <a:t>xuất</a:t>
          </a:r>
          <a:r>
            <a:rPr lang="en-US" dirty="0"/>
            <a:t> </a:t>
          </a:r>
          <a:r>
            <a:rPr lang="en-US" dirty="0" err="1"/>
            <a:t>hiện</a:t>
          </a:r>
          <a:r>
            <a:rPr lang="en-US" dirty="0"/>
            <a:t> </a:t>
          </a:r>
          <a:r>
            <a:rPr lang="en-US" dirty="0" err="1"/>
            <a:t>nhiều</a:t>
          </a:r>
          <a:r>
            <a:rPr lang="en-US" dirty="0"/>
            <a:t> </a:t>
          </a:r>
          <a:r>
            <a:rPr lang="en-US" dirty="0" err="1"/>
            <a:t>tiền</a:t>
          </a:r>
          <a:r>
            <a:rPr lang="en-US" dirty="0"/>
            <a:t> </a:t>
          </a:r>
          <a:r>
            <a:rPr lang="en-US" dirty="0" err="1"/>
            <a:t>hậu</a:t>
          </a:r>
          <a:r>
            <a:rPr lang="en-US" dirty="0"/>
            <a:t> </a:t>
          </a:r>
          <a:r>
            <a:rPr lang="en-US" dirty="0" err="1"/>
            <a:t>tố</a:t>
          </a:r>
          <a:endParaRPr lang="en-US" dirty="0"/>
        </a:p>
      </dgm:t>
    </dgm:pt>
    <dgm:pt modelId="{6B312282-1E07-4016-819D-BB57E7F974AD}" type="parTrans" cxnId="{5FF79A8B-94BB-4263-B920-84156261F483}">
      <dgm:prSet/>
      <dgm:spPr/>
      <dgm:t>
        <a:bodyPr/>
        <a:lstStyle/>
        <a:p>
          <a:endParaRPr lang="en-US"/>
        </a:p>
      </dgm:t>
    </dgm:pt>
    <dgm:pt modelId="{67FE2209-4C42-4E5A-8DB6-EFAB503B1A78}" type="sibTrans" cxnId="{5FF79A8B-94BB-4263-B920-84156261F483}">
      <dgm:prSet/>
      <dgm:spPr/>
      <dgm:t>
        <a:bodyPr/>
        <a:lstStyle/>
        <a:p>
          <a:endParaRPr lang="en-US"/>
        </a:p>
      </dgm:t>
    </dgm:pt>
    <dgm:pt modelId="{A6F2BE59-65A5-4C63-8698-230C0C1100D6}" type="pres">
      <dgm:prSet presAssocID="{E76328B8-D1E4-48D1-AB18-D9F1E600F56E}" presName="linear" presStyleCnt="0">
        <dgm:presLayoutVars>
          <dgm:animLvl val="lvl"/>
          <dgm:resizeHandles val="exact"/>
        </dgm:presLayoutVars>
      </dgm:prSet>
      <dgm:spPr/>
    </dgm:pt>
    <dgm:pt modelId="{B7E1B9C8-9CF0-4042-8D5F-0D6E69FE50B2}" type="pres">
      <dgm:prSet presAssocID="{90B75945-0ACE-4FD3-A71D-3E5F4DE8A47E}" presName="parentText" presStyleLbl="node1" presStyleIdx="0" presStyleCnt="3">
        <dgm:presLayoutVars>
          <dgm:chMax val="0"/>
          <dgm:bulletEnabled val="1"/>
        </dgm:presLayoutVars>
      </dgm:prSet>
      <dgm:spPr/>
    </dgm:pt>
    <dgm:pt modelId="{EA6FDBB8-F02C-4525-AA03-36221A598600}" type="pres">
      <dgm:prSet presAssocID="{850DCC03-1F08-4E95-8C90-D54F364F2A32}" presName="spacer" presStyleCnt="0"/>
      <dgm:spPr/>
    </dgm:pt>
    <dgm:pt modelId="{9D15227D-D3D5-4C40-8FAE-069B6710AEF8}" type="pres">
      <dgm:prSet presAssocID="{66DC3C62-C723-4C4B-9FE3-3147A8957241}" presName="parentText" presStyleLbl="node1" presStyleIdx="1" presStyleCnt="3">
        <dgm:presLayoutVars>
          <dgm:chMax val="0"/>
          <dgm:bulletEnabled val="1"/>
        </dgm:presLayoutVars>
      </dgm:prSet>
      <dgm:spPr/>
    </dgm:pt>
    <dgm:pt modelId="{30769EE7-F02D-489F-81B8-BED66C27F8D8}" type="pres">
      <dgm:prSet presAssocID="{66DC3C62-C723-4C4B-9FE3-3147A8957241}" presName="childText" presStyleLbl="revTx" presStyleIdx="0" presStyleCnt="1">
        <dgm:presLayoutVars>
          <dgm:bulletEnabled val="1"/>
        </dgm:presLayoutVars>
      </dgm:prSet>
      <dgm:spPr/>
    </dgm:pt>
    <dgm:pt modelId="{80C79CD2-34A4-4570-A373-1AF48542F68A}" type="pres">
      <dgm:prSet presAssocID="{9343E965-87BE-4143-A190-099DAF877753}" presName="parentText" presStyleLbl="node1" presStyleIdx="2" presStyleCnt="3">
        <dgm:presLayoutVars>
          <dgm:chMax val="0"/>
          <dgm:bulletEnabled val="1"/>
        </dgm:presLayoutVars>
      </dgm:prSet>
      <dgm:spPr/>
    </dgm:pt>
  </dgm:ptLst>
  <dgm:cxnLst>
    <dgm:cxn modelId="{396CC708-7132-483C-BF0A-E06DD5406749}" srcId="{66DC3C62-C723-4C4B-9FE3-3147A8957241}" destId="{C32396E5-8586-4427-829C-29157F39E36D}" srcOrd="0" destOrd="0" parTransId="{4A53A339-C34D-489F-A596-9963D2AB11A7}" sibTransId="{A1A2E400-AF5F-4B8B-B229-368FE9B6B393}"/>
    <dgm:cxn modelId="{3FA9D812-FF60-4CE8-9165-536BF515652C}" type="presOf" srcId="{E76328B8-D1E4-48D1-AB18-D9F1E600F56E}" destId="{A6F2BE59-65A5-4C63-8698-230C0C1100D6}" srcOrd="0" destOrd="0" presId="urn:microsoft.com/office/officeart/2005/8/layout/vList2"/>
    <dgm:cxn modelId="{61A05815-ED89-493C-A980-2647C7378FC1}" srcId="{66DC3C62-C723-4C4B-9FE3-3147A8957241}" destId="{8B46E307-8FC0-46D7-BAD7-6211CE78B49B}" srcOrd="1" destOrd="0" parTransId="{68439B2B-93E9-420C-BF48-8E58D930B43F}" sibTransId="{5155F0C6-5334-492C-9131-5DF52D3CB55D}"/>
    <dgm:cxn modelId="{E65E305F-A144-4316-920E-C9578998A244}" srcId="{66DC3C62-C723-4C4B-9FE3-3147A8957241}" destId="{392E2B2E-62AD-486E-8706-73956C0DBF74}" srcOrd="2" destOrd="0" parTransId="{07C3774B-DE59-4419-9FFB-EE21AE562FBC}" sibTransId="{26150589-42B4-4B82-98D0-A714B5B45AB7}"/>
    <dgm:cxn modelId="{B83AB450-1296-4935-A794-82E8BFB4BF36}" srcId="{E76328B8-D1E4-48D1-AB18-D9F1E600F56E}" destId="{90B75945-0ACE-4FD3-A71D-3E5F4DE8A47E}" srcOrd="0" destOrd="0" parTransId="{C861B29F-42C9-441C-AD2C-024824D9FF2D}" sibTransId="{850DCC03-1F08-4E95-8C90-D54F364F2A32}"/>
    <dgm:cxn modelId="{D8E81287-DF26-4B8D-B4B7-2E08644681F1}" type="presOf" srcId="{392E2B2E-62AD-486E-8706-73956C0DBF74}" destId="{30769EE7-F02D-489F-81B8-BED66C27F8D8}" srcOrd="0" destOrd="2" presId="urn:microsoft.com/office/officeart/2005/8/layout/vList2"/>
    <dgm:cxn modelId="{35088487-8FD5-4DE2-B193-74A5ED0AE2C4}" srcId="{E76328B8-D1E4-48D1-AB18-D9F1E600F56E}" destId="{66DC3C62-C723-4C4B-9FE3-3147A8957241}" srcOrd="1" destOrd="0" parTransId="{5133EB3E-3EC4-4CB5-B88C-FF6F41E07641}" sibTransId="{B466D93E-28EB-4AD2-BF34-215F50B72A2F}"/>
    <dgm:cxn modelId="{5FF79A8B-94BB-4263-B920-84156261F483}" srcId="{E76328B8-D1E4-48D1-AB18-D9F1E600F56E}" destId="{9343E965-87BE-4143-A190-099DAF877753}" srcOrd="2" destOrd="0" parTransId="{6B312282-1E07-4016-819D-BB57E7F974AD}" sibTransId="{67FE2209-4C42-4E5A-8DB6-EFAB503B1A78}"/>
    <dgm:cxn modelId="{58D7B58F-239D-4050-A32B-A8C6BCEED5F9}" type="presOf" srcId="{66DC3C62-C723-4C4B-9FE3-3147A8957241}" destId="{9D15227D-D3D5-4C40-8FAE-069B6710AEF8}" srcOrd="0" destOrd="0" presId="urn:microsoft.com/office/officeart/2005/8/layout/vList2"/>
    <dgm:cxn modelId="{93B639B0-9571-4C72-B9DE-1CFDBF3BB533}" type="presOf" srcId="{C32396E5-8586-4427-829C-29157F39E36D}" destId="{30769EE7-F02D-489F-81B8-BED66C27F8D8}" srcOrd="0" destOrd="0" presId="urn:microsoft.com/office/officeart/2005/8/layout/vList2"/>
    <dgm:cxn modelId="{AFA8D2CB-0F72-4E7E-8D8F-A7C1982F5928}" type="presOf" srcId="{8B46E307-8FC0-46D7-BAD7-6211CE78B49B}" destId="{30769EE7-F02D-489F-81B8-BED66C27F8D8}" srcOrd="0" destOrd="1" presId="urn:microsoft.com/office/officeart/2005/8/layout/vList2"/>
    <dgm:cxn modelId="{52F982CE-61F0-4EFF-8AC3-07730E9F247B}" type="presOf" srcId="{90B75945-0ACE-4FD3-A71D-3E5F4DE8A47E}" destId="{B7E1B9C8-9CF0-4042-8D5F-0D6E69FE50B2}" srcOrd="0" destOrd="0" presId="urn:microsoft.com/office/officeart/2005/8/layout/vList2"/>
    <dgm:cxn modelId="{D88069E7-7002-46D4-A575-F0E1121921F8}" type="presOf" srcId="{9343E965-87BE-4143-A190-099DAF877753}" destId="{80C79CD2-34A4-4570-A373-1AF48542F68A}" srcOrd="0" destOrd="0" presId="urn:microsoft.com/office/officeart/2005/8/layout/vList2"/>
    <dgm:cxn modelId="{F822666E-B59A-445B-9F53-67E93C99AB99}" type="presParOf" srcId="{A6F2BE59-65A5-4C63-8698-230C0C1100D6}" destId="{B7E1B9C8-9CF0-4042-8D5F-0D6E69FE50B2}" srcOrd="0" destOrd="0" presId="urn:microsoft.com/office/officeart/2005/8/layout/vList2"/>
    <dgm:cxn modelId="{A481AB48-11FF-4642-988F-81DBBC1FCCE3}" type="presParOf" srcId="{A6F2BE59-65A5-4C63-8698-230C0C1100D6}" destId="{EA6FDBB8-F02C-4525-AA03-36221A598600}" srcOrd="1" destOrd="0" presId="urn:microsoft.com/office/officeart/2005/8/layout/vList2"/>
    <dgm:cxn modelId="{382B98B7-938D-40CB-9957-84738274D9D7}" type="presParOf" srcId="{A6F2BE59-65A5-4C63-8698-230C0C1100D6}" destId="{9D15227D-D3D5-4C40-8FAE-069B6710AEF8}" srcOrd="2" destOrd="0" presId="urn:microsoft.com/office/officeart/2005/8/layout/vList2"/>
    <dgm:cxn modelId="{98C440E1-9FCA-4EB3-B777-65F51615C6C0}" type="presParOf" srcId="{A6F2BE59-65A5-4C63-8698-230C0C1100D6}" destId="{30769EE7-F02D-489F-81B8-BED66C27F8D8}" srcOrd="3" destOrd="0" presId="urn:microsoft.com/office/officeart/2005/8/layout/vList2"/>
    <dgm:cxn modelId="{7FB1BB67-376E-453C-AB13-312300C77919}" type="presParOf" srcId="{A6F2BE59-65A5-4C63-8698-230C0C1100D6}" destId="{80C79CD2-34A4-4570-A373-1AF48542F6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078F16-EF83-40E3-81D2-E15FE092516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50DFB8F-8C32-4ADF-95DA-100D3BDC13A1}">
      <dgm:prSet/>
      <dgm:spPr/>
      <dgm:t>
        <a:bodyPr/>
        <a:lstStyle/>
        <a:p>
          <a:r>
            <a:rPr lang="vi-VN" dirty="0" err="1"/>
            <a:t>Lúc</a:t>
          </a:r>
          <a:r>
            <a:rPr lang="vi-VN" dirty="0"/>
            <a:t> </a:t>
          </a:r>
          <a:r>
            <a:rPr lang="vi-VN" dirty="0" err="1"/>
            <a:t>đầu</a:t>
          </a:r>
          <a:r>
            <a:rPr lang="vi-VN" dirty="0"/>
            <a:t>, ta </a:t>
          </a:r>
          <a:r>
            <a:rPr lang="vi-VN" dirty="0" err="1"/>
            <a:t>tìm</a:t>
          </a:r>
          <a:r>
            <a:rPr lang="vi-VN" dirty="0"/>
            <a:t> </a:t>
          </a:r>
          <a:r>
            <a:rPr lang="vi-VN" dirty="0" err="1"/>
            <a:t>chuỗi</a:t>
          </a:r>
          <a:r>
            <a:rPr lang="vi-VN" dirty="0"/>
            <a:t> </a:t>
          </a:r>
          <a:r>
            <a:rPr lang="vi-VN" dirty="0" err="1"/>
            <a:t>tiền</a:t>
          </a:r>
          <a:r>
            <a:rPr lang="vi-VN" dirty="0"/>
            <a:t> </a:t>
          </a:r>
          <a:r>
            <a:rPr lang="vi-VN" dirty="0" err="1"/>
            <a:t>tố</a:t>
          </a:r>
          <a:r>
            <a:rPr lang="vi-VN" dirty="0"/>
            <a:t> </a:t>
          </a:r>
          <a:r>
            <a:rPr lang="vi-VN" dirty="0" err="1"/>
            <a:t>hậu</a:t>
          </a:r>
          <a:r>
            <a:rPr lang="vi-VN" dirty="0"/>
            <a:t> </a:t>
          </a:r>
          <a:r>
            <a:rPr lang="vi-VN" dirty="0" err="1"/>
            <a:t>tố</a:t>
          </a:r>
          <a:r>
            <a:rPr lang="vi-VN" dirty="0"/>
            <a:t> </a:t>
          </a:r>
          <a:r>
            <a:rPr lang="vi-VN" dirty="0" err="1"/>
            <a:t>dài</a:t>
          </a:r>
          <a:r>
            <a:rPr lang="vi-VN" dirty="0"/>
            <a:t> </a:t>
          </a:r>
          <a:r>
            <a:rPr lang="vi-VN" dirty="0" err="1"/>
            <a:t>nhất</a:t>
          </a:r>
          <a:r>
            <a:rPr lang="vi-VN" dirty="0"/>
            <a:t> (</a:t>
          </a:r>
          <a:r>
            <a:rPr lang="vi-VN" dirty="0" err="1"/>
            <a:t>longest</a:t>
          </a:r>
          <a:r>
            <a:rPr lang="vi-VN" dirty="0"/>
            <a:t> </a:t>
          </a:r>
          <a:r>
            <a:rPr lang="vi-VN" dirty="0" err="1"/>
            <a:t>prefix</a:t>
          </a:r>
          <a:r>
            <a:rPr lang="vi-VN" dirty="0"/>
            <a:t> </a:t>
          </a:r>
          <a:r>
            <a:rPr lang="vi-VN" dirty="0" err="1"/>
            <a:t>suffix</a:t>
          </a:r>
          <a:r>
            <a:rPr lang="vi-VN" dirty="0"/>
            <a:t> – LPS) </a:t>
          </a:r>
          <a:r>
            <a:rPr lang="vi-VN" dirty="0" err="1"/>
            <a:t>tại</a:t>
          </a:r>
          <a:r>
            <a:rPr lang="vi-VN" dirty="0"/>
            <a:t> </a:t>
          </a:r>
          <a:r>
            <a:rPr lang="vi-VN" dirty="0" err="1"/>
            <a:t>vị</a:t>
          </a:r>
          <a:r>
            <a:rPr lang="vi-VN" dirty="0"/>
            <a:t> </a:t>
          </a:r>
          <a:r>
            <a:rPr lang="vi-VN" dirty="0" err="1"/>
            <a:t>trí</a:t>
          </a:r>
          <a:r>
            <a:rPr lang="vi-VN" dirty="0"/>
            <a:t> i sao cho: </a:t>
          </a:r>
          <a:endParaRPr lang="en-US" dirty="0"/>
        </a:p>
      </dgm:t>
    </dgm:pt>
    <dgm:pt modelId="{CD4C6CAA-FAF4-4FDE-AB60-15D3D7CBE97F}" type="parTrans" cxnId="{1299CAA1-0405-46B1-9140-79A4E2320150}">
      <dgm:prSet/>
      <dgm:spPr/>
      <dgm:t>
        <a:bodyPr/>
        <a:lstStyle/>
        <a:p>
          <a:endParaRPr lang="en-US"/>
        </a:p>
      </dgm:t>
    </dgm:pt>
    <dgm:pt modelId="{2E3CF7D3-75B5-4F7D-BFC3-938456ACAD7B}" type="sibTrans" cxnId="{1299CAA1-0405-46B1-9140-79A4E2320150}">
      <dgm:prSet/>
      <dgm:spPr/>
      <dgm:t>
        <a:bodyPr/>
        <a:lstStyle/>
        <a:p>
          <a:endParaRPr lang="en-US"/>
        </a:p>
      </dgm:t>
    </dgm:pt>
    <dgm:pt modelId="{D818B355-3CBB-4595-866A-8B57097F804B}">
      <dgm:prSet/>
      <dgm:spPr/>
      <dgm:t>
        <a:bodyPr/>
        <a:lstStyle/>
        <a:p>
          <a:r>
            <a:rPr lang="vi-VN" dirty="0" err="1"/>
            <a:t>Tiền</a:t>
          </a:r>
          <a:r>
            <a:rPr lang="vi-VN" dirty="0"/>
            <a:t> </a:t>
          </a:r>
          <a:r>
            <a:rPr lang="vi-VN" dirty="0" err="1"/>
            <a:t>tố</a:t>
          </a:r>
          <a:r>
            <a:rPr lang="vi-VN" dirty="0"/>
            <a:t> </a:t>
          </a:r>
          <a:r>
            <a:rPr lang="vi-VN" dirty="0" err="1"/>
            <a:t>độ</a:t>
          </a:r>
          <a:r>
            <a:rPr lang="vi-VN" dirty="0"/>
            <a:t> </a:t>
          </a:r>
          <a:r>
            <a:rPr lang="vi-VN" dirty="0" err="1"/>
            <a:t>dài</a:t>
          </a:r>
          <a:r>
            <a:rPr lang="vi-VN" dirty="0"/>
            <a:t> k </a:t>
          </a:r>
          <a:r>
            <a:rPr lang="vi-VN" dirty="0" err="1"/>
            <a:t>của</a:t>
          </a:r>
          <a:r>
            <a:rPr lang="vi-VN" dirty="0"/>
            <a:t> P </a:t>
          </a:r>
          <a:r>
            <a:rPr lang="vi-VN" dirty="0" err="1"/>
            <a:t>và</a:t>
          </a:r>
          <a:r>
            <a:rPr lang="vi-VN" dirty="0"/>
            <a:t> </a:t>
          </a:r>
          <a:r>
            <a:rPr lang="vi-VN" dirty="0" err="1"/>
            <a:t>hậu</a:t>
          </a:r>
          <a:r>
            <a:rPr lang="vi-VN" dirty="0"/>
            <a:t> </a:t>
          </a:r>
          <a:r>
            <a:rPr lang="vi-VN" dirty="0" err="1"/>
            <a:t>tố</a:t>
          </a:r>
          <a:r>
            <a:rPr lang="vi-VN" dirty="0"/>
            <a:t> </a:t>
          </a:r>
          <a:r>
            <a:rPr lang="vi-VN" dirty="0" err="1"/>
            <a:t>độ</a:t>
          </a:r>
          <a:r>
            <a:rPr lang="vi-VN" dirty="0"/>
            <a:t> </a:t>
          </a:r>
          <a:r>
            <a:rPr lang="vi-VN" dirty="0" err="1"/>
            <a:t>dài</a:t>
          </a:r>
          <a:r>
            <a:rPr lang="vi-VN" dirty="0"/>
            <a:t> k </a:t>
          </a:r>
          <a:r>
            <a:rPr lang="vi-VN" dirty="0" err="1"/>
            <a:t>của</a:t>
          </a:r>
          <a:r>
            <a:rPr lang="vi-VN" dirty="0"/>
            <a:t> </a:t>
          </a:r>
          <a:r>
            <a:rPr lang="vi-VN" dirty="0" err="1"/>
            <a:t>chuỗi</a:t>
          </a:r>
          <a:r>
            <a:rPr lang="vi-VN" dirty="0"/>
            <a:t> [P</a:t>
          </a:r>
          <a:r>
            <a:rPr lang="vi-VN" baseline="-25000" dirty="0"/>
            <a:t>0</a:t>
          </a:r>
          <a:r>
            <a:rPr lang="vi-VN" dirty="0"/>
            <a:t>P</a:t>
          </a:r>
          <a:r>
            <a:rPr lang="vi-VN" baseline="-25000" dirty="0"/>
            <a:t>1</a:t>
          </a:r>
          <a:r>
            <a:rPr lang="vi-VN" dirty="0"/>
            <a:t>..P</a:t>
          </a:r>
          <a:r>
            <a:rPr lang="vi-VN" baseline="-25000" dirty="0"/>
            <a:t>i</a:t>
          </a:r>
          <a:r>
            <a:rPr lang="vi-VN" dirty="0"/>
            <a:t>].</a:t>
          </a:r>
          <a:endParaRPr lang="en-US" dirty="0"/>
        </a:p>
      </dgm:t>
    </dgm:pt>
    <dgm:pt modelId="{C229C301-6612-4DD3-A706-18BB37BA40D0}" type="parTrans" cxnId="{FCFB68D5-933E-4308-95E2-410B4E972E7B}">
      <dgm:prSet/>
      <dgm:spPr/>
      <dgm:t>
        <a:bodyPr/>
        <a:lstStyle/>
        <a:p>
          <a:endParaRPr lang="en-US"/>
        </a:p>
      </dgm:t>
    </dgm:pt>
    <dgm:pt modelId="{68935586-FE1B-4D65-9EB7-05E36CD6363D}" type="sibTrans" cxnId="{FCFB68D5-933E-4308-95E2-410B4E972E7B}">
      <dgm:prSet/>
      <dgm:spPr/>
      <dgm:t>
        <a:bodyPr/>
        <a:lstStyle/>
        <a:p>
          <a:endParaRPr lang="en-US"/>
        </a:p>
      </dgm:t>
    </dgm:pt>
    <dgm:pt modelId="{B4164DA8-F009-4E17-A6C5-BEFE2EC6769D}">
      <dgm:prSet/>
      <dgm:spPr/>
      <dgm:t>
        <a:bodyPr/>
        <a:lstStyle/>
        <a:p>
          <a:r>
            <a:rPr lang="vi-VN"/>
            <a:t>Giá trị của k phải lớn nhất có thể.</a:t>
          </a:r>
          <a:endParaRPr lang="en-US"/>
        </a:p>
      </dgm:t>
    </dgm:pt>
    <dgm:pt modelId="{BD6D92D4-6BA4-415B-9F57-24DC448C4E37}" type="parTrans" cxnId="{A1531CE3-9118-4C3C-9037-F6FE82EAE125}">
      <dgm:prSet/>
      <dgm:spPr/>
      <dgm:t>
        <a:bodyPr/>
        <a:lstStyle/>
        <a:p>
          <a:endParaRPr lang="en-US"/>
        </a:p>
      </dgm:t>
    </dgm:pt>
    <dgm:pt modelId="{182397C3-1D10-4B38-B187-CA8E67EAFFE8}" type="sibTrans" cxnId="{A1531CE3-9118-4C3C-9037-F6FE82EAE125}">
      <dgm:prSet/>
      <dgm:spPr/>
      <dgm:t>
        <a:bodyPr/>
        <a:lstStyle/>
        <a:p>
          <a:endParaRPr lang="en-US"/>
        </a:p>
      </dgm:t>
    </dgm:pt>
    <dgm:pt modelId="{8ECCD048-340B-45F5-96C5-E356BC758C14}">
      <dgm:prSet/>
      <dgm:spPr/>
      <dgm:t>
        <a:bodyPr/>
        <a:lstStyle/>
        <a:p>
          <a:r>
            <a:rPr lang="vi-VN" dirty="0" err="1"/>
            <a:t>Các</a:t>
          </a:r>
          <a:r>
            <a:rPr lang="vi-VN" dirty="0"/>
            <a:t> </a:t>
          </a:r>
          <a:r>
            <a:rPr lang="vi-VN" dirty="0" err="1"/>
            <a:t>giá</a:t>
          </a:r>
          <a:r>
            <a:rPr lang="vi-VN" dirty="0"/>
            <a:t> </a:t>
          </a:r>
          <a:r>
            <a:rPr lang="vi-VN" dirty="0" err="1"/>
            <a:t>trị</a:t>
          </a:r>
          <a:r>
            <a:rPr lang="vi-VN" dirty="0"/>
            <a:t> trên </a:t>
          </a:r>
          <a:r>
            <a:rPr lang="vi-VN" dirty="0" err="1"/>
            <a:t>được</a:t>
          </a:r>
          <a:r>
            <a:rPr lang="vi-VN" dirty="0"/>
            <a:t> lưu trong </a:t>
          </a:r>
          <a:r>
            <a:rPr lang="vi-VN" dirty="0" err="1"/>
            <a:t>mảng</a:t>
          </a:r>
          <a:r>
            <a:rPr lang="vi-VN" dirty="0"/>
            <a:t> L</a:t>
          </a:r>
          <a:r>
            <a:rPr lang="en-US" dirty="0"/>
            <a:t>PS</a:t>
          </a:r>
          <a:r>
            <a:rPr lang="vi-VN" dirty="0"/>
            <a:t>[]</a:t>
          </a:r>
          <a:r>
            <a:rPr lang="en-US" dirty="0"/>
            <a:t>.</a:t>
          </a:r>
        </a:p>
      </dgm:t>
    </dgm:pt>
    <dgm:pt modelId="{4646CC79-C94A-4999-B25A-A906213E60AA}" type="parTrans" cxnId="{DDE357EE-2110-4C64-95BD-FB2D041EB553}">
      <dgm:prSet/>
      <dgm:spPr/>
      <dgm:t>
        <a:bodyPr/>
        <a:lstStyle/>
        <a:p>
          <a:endParaRPr lang="en-US"/>
        </a:p>
      </dgm:t>
    </dgm:pt>
    <dgm:pt modelId="{04174637-2B65-41E4-BD7C-BDFCF410C548}" type="sibTrans" cxnId="{DDE357EE-2110-4C64-95BD-FB2D041EB553}">
      <dgm:prSet/>
      <dgm:spPr/>
      <dgm:t>
        <a:bodyPr/>
        <a:lstStyle/>
        <a:p>
          <a:endParaRPr lang="en-US"/>
        </a:p>
      </dgm:t>
    </dgm:pt>
    <dgm:pt modelId="{18B9CA80-B046-4726-B396-FFB1239846A4}">
      <dgm:prSet/>
      <dgm:spPr/>
      <dgm:t>
        <a:bodyPr/>
        <a:lstStyle/>
        <a:p>
          <a:r>
            <a:rPr lang="vi-VN" dirty="0"/>
            <a:t>LPS[0] = 0 </a:t>
          </a:r>
          <a:r>
            <a:rPr lang="vi-VN" dirty="0" err="1"/>
            <a:t>vì</a:t>
          </a:r>
          <a:r>
            <a:rPr lang="vi-VN" dirty="0"/>
            <a:t> </a:t>
          </a:r>
          <a:r>
            <a:rPr lang="vi-VN" dirty="0" err="1"/>
            <a:t>với</a:t>
          </a:r>
          <a:r>
            <a:rPr lang="vi-VN" dirty="0"/>
            <a:t> </a:t>
          </a:r>
          <a:r>
            <a:rPr lang="vi-VN" dirty="0" err="1"/>
            <a:t>chuỗi</a:t>
          </a:r>
          <a:r>
            <a:rPr lang="vi-VN" dirty="0"/>
            <a:t> 1 </a:t>
          </a:r>
          <a:r>
            <a:rPr lang="vi-VN" dirty="0" err="1"/>
            <a:t>ký</a:t>
          </a:r>
          <a:r>
            <a:rPr lang="vi-VN" dirty="0"/>
            <a:t> </a:t>
          </a:r>
          <a:r>
            <a:rPr lang="vi-VN" dirty="0" err="1"/>
            <a:t>tự</a:t>
          </a:r>
          <a:r>
            <a:rPr lang="vi-VN" dirty="0"/>
            <a:t>, </a:t>
          </a:r>
          <a:r>
            <a:rPr lang="vi-VN" dirty="0" err="1"/>
            <a:t>chuỗi</a:t>
          </a:r>
          <a:r>
            <a:rPr lang="vi-VN" dirty="0"/>
            <a:t> </a:t>
          </a:r>
          <a:r>
            <a:rPr lang="vi-VN" dirty="0" err="1"/>
            <a:t>tiền</a:t>
          </a:r>
          <a:r>
            <a:rPr lang="vi-VN" dirty="0"/>
            <a:t> </a:t>
          </a:r>
          <a:r>
            <a:rPr lang="vi-VN" dirty="0" err="1"/>
            <a:t>tố</a:t>
          </a:r>
          <a:r>
            <a:rPr lang="vi-VN" dirty="0"/>
            <a:t> </a:t>
          </a:r>
          <a:r>
            <a:rPr lang="vi-VN" dirty="0" err="1"/>
            <a:t>hậu</a:t>
          </a:r>
          <a:r>
            <a:rPr lang="vi-VN" dirty="0"/>
            <a:t> </a:t>
          </a:r>
          <a:r>
            <a:rPr lang="vi-VN" dirty="0" err="1"/>
            <a:t>tố</a:t>
          </a:r>
          <a:r>
            <a:rPr lang="vi-VN" dirty="0"/>
            <a:t> </a:t>
          </a:r>
          <a:r>
            <a:rPr lang="vi-VN" dirty="0" err="1"/>
            <a:t>lớn</a:t>
          </a:r>
          <a:r>
            <a:rPr lang="vi-VN" dirty="0"/>
            <a:t> </a:t>
          </a:r>
          <a:r>
            <a:rPr lang="vi-VN" dirty="0" err="1"/>
            <a:t>nhất</a:t>
          </a:r>
          <a:r>
            <a:rPr lang="vi-VN" dirty="0"/>
            <a:t> </a:t>
          </a:r>
          <a:r>
            <a:rPr lang="vi-VN" dirty="0" err="1"/>
            <a:t>nhỏ</a:t>
          </a:r>
          <a:r>
            <a:rPr lang="vi-VN" dirty="0"/>
            <a:t> hơn </a:t>
          </a:r>
          <a:r>
            <a:rPr lang="vi-VN" dirty="0" err="1"/>
            <a:t>chính</a:t>
          </a:r>
          <a:r>
            <a:rPr lang="vi-VN" dirty="0"/>
            <a:t> </a:t>
          </a:r>
          <a:r>
            <a:rPr lang="vi-VN" dirty="0" err="1"/>
            <a:t>nó</a:t>
          </a:r>
          <a:r>
            <a:rPr lang="vi-VN" dirty="0"/>
            <a:t> </a:t>
          </a:r>
          <a:r>
            <a:rPr lang="vi-VN" dirty="0" err="1"/>
            <a:t>là</a:t>
          </a:r>
          <a:r>
            <a:rPr lang="vi-VN" dirty="0"/>
            <a:t> </a:t>
          </a:r>
          <a:r>
            <a:rPr lang="vi-VN" dirty="0" err="1"/>
            <a:t>chuỗi</a:t>
          </a:r>
          <a:r>
            <a:rPr lang="vi-VN" dirty="0"/>
            <a:t> </a:t>
          </a:r>
          <a:r>
            <a:rPr lang="vi-VN" dirty="0" err="1"/>
            <a:t>rỗng</a:t>
          </a:r>
          <a:r>
            <a:rPr lang="vi-VN" dirty="0"/>
            <a:t>.</a:t>
          </a:r>
          <a:endParaRPr lang="en-US" dirty="0"/>
        </a:p>
      </dgm:t>
    </dgm:pt>
    <dgm:pt modelId="{CD328BA1-8B59-4F37-AC40-421A2E7678E2}" type="parTrans" cxnId="{1E4C0B25-E915-43AF-BF91-D115D650262D}">
      <dgm:prSet/>
      <dgm:spPr/>
      <dgm:t>
        <a:bodyPr/>
        <a:lstStyle/>
        <a:p>
          <a:endParaRPr lang="en-US"/>
        </a:p>
      </dgm:t>
    </dgm:pt>
    <dgm:pt modelId="{0347CFCE-1EF9-49AB-A5D7-59A991748145}" type="sibTrans" cxnId="{1E4C0B25-E915-43AF-BF91-D115D650262D}">
      <dgm:prSet/>
      <dgm:spPr/>
      <dgm:t>
        <a:bodyPr/>
        <a:lstStyle/>
        <a:p>
          <a:endParaRPr lang="en-US"/>
        </a:p>
      </dgm:t>
    </dgm:pt>
    <dgm:pt modelId="{10D38F3E-C001-4C99-A2C2-4A27239ABA60}">
      <dgm:prSet/>
      <dgm:spPr/>
      <dgm:t>
        <a:bodyPr/>
        <a:lstStyle/>
        <a:p>
          <a:r>
            <a:rPr lang="vi-VN"/>
            <a:t>Với các phần tử LPS[i]</a:t>
          </a:r>
          <a:r>
            <a:rPr lang="en-US"/>
            <a:t> (i &gt; 0) thì sao?</a:t>
          </a:r>
        </a:p>
      </dgm:t>
    </dgm:pt>
    <dgm:pt modelId="{39D0DE07-6D7E-47D9-950D-AFC39893AD41}" type="parTrans" cxnId="{978DE565-AB92-439D-9AA6-F1D9C8702B67}">
      <dgm:prSet/>
      <dgm:spPr/>
      <dgm:t>
        <a:bodyPr/>
        <a:lstStyle/>
        <a:p>
          <a:endParaRPr lang="en-US"/>
        </a:p>
      </dgm:t>
    </dgm:pt>
    <dgm:pt modelId="{E4070230-B878-4FC6-9129-FB80AC3842BA}" type="sibTrans" cxnId="{978DE565-AB92-439D-9AA6-F1D9C8702B67}">
      <dgm:prSet/>
      <dgm:spPr/>
      <dgm:t>
        <a:bodyPr/>
        <a:lstStyle/>
        <a:p>
          <a:endParaRPr lang="en-US"/>
        </a:p>
      </dgm:t>
    </dgm:pt>
    <dgm:pt modelId="{8563B90F-CF23-412C-991D-F01125E8D136}">
      <dgm:prSet/>
      <dgm:spPr/>
      <dgm:t>
        <a:bodyPr/>
        <a:lstStyle/>
        <a:p>
          <a:r>
            <a:rPr lang="vi-VN" dirty="0" err="1"/>
            <a:t>Nếu</a:t>
          </a:r>
          <a:r>
            <a:rPr lang="vi-VN" dirty="0"/>
            <a:t> P[k] </a:t>
          </a:r>
          <a:r>
            <a:rPr lang="vi-VN" dirty="0" err="1"/>
            <a:t>đã</a:t>
          </a:r>
          <a:r>
            <a:rPr lang="vi-VN" dirty="0"/>
            <a:t> </a:t>
          </a:r>
          <a:r>
            <a:rPr lang="vi-VN" dirty="0" err="1"/>
            <a:t>khớp</a:t>
          </a:r>
          <a:r>
            <a:rPr lang="vi-VN" dirty="0"/>
            <a:t> </a:t>
          </a:r>
          <a:r>
            <a:rPr lang="vi-VN" dirty="0" err="1"/>
            <a:t>với</a:t>
          </a:r>
          <a:r>
            <a:rPr lang="vi-VN" dirty="0"/>
            <a:t> P[i]</a:t>
          </a:r>
          <a:r>
            <a:rPr lang="en-US" dirty="0"/>
            <a:t>: </a:t>
          </a:r>
          <a:r>
            <a:rPr lang="vi-VN" dirty="0"/>
            <a:t>LPS[</a:t>
          </a:r>
          <a:r>
            <a:rPr lang="en-US" dirty="0" err="1"/>
            <a:t>i</a:t>
          </a:r>
          <a:r>
            <a:rPr lang="vi-VN" dirty="0"/>
            <a:t>] = </a:t>
          </a:r>
          <a:r>
            <a:rPr lang="en-US" dirty="0"/>
            <a:t>k++</a:t>
          </a:r>
        </a:p>
      </dgm:t>
    </dgm:pt>
    <dgm:pt modelId="{2F570F12-A8C5-4F37-86F8-0030B8E5C682}" type="parTrans" cxnId="{CA8598AC-45BD-4869-B369-8435C4E34B35}">
      <dgm:prSet/>
      <dgm:spPr/>
      <dgm:t>
        <a:bodyPr/>
        <a:lstStyle/>
        <a:p>
          <a:endParaRPr lang="en-US"/>
        </a:p>
      </dgm:t>
    </dgm:pt>
    <dgm:pt modelId="{0070283E-F511-40F9-A50D-A1418F7F780E}" type="sibTrans" cxnId="{CA8598AC-45BD-4869-B369-8435C4E34B35}">
      <dgm:prSet/>
      <dgm:spPr/>
      <dgm:t>
        <a:bodyPr/>
        <a:lstStyle/>
        <a:p>
          <a:endParaRPr lang="en-US"/>
        </a:p>
      </dgm:t>
    </dgm:pt>
    <dgm:pt modelId="{5B585114-55D5-4B06-B8AD-0FEA479A07BD}">
      <dgm:prSet/>
      <dgm:spPr/>
      <dgm:t>
        <a:bodyPr/>
        <a:lstStyle/>
        <a:p>
          <a:r>
            <a:rPr lang="vi-VN" dirty="0"/>
            <a:t>k = 0, </a:t>
          </a:r>
          <a:r>
            <a:rPr lang="vi-VN" dirty="0" err="1"/>
            <a:t>và</a:t>
          </a:r>
          <a:r>
            <a:rPr lang="vi-VN" dirty="0"/>
            <a:t> không </a:t>
          </a:r>
          <a:r>
            <a:rPr lang="vi-VN" dirty="0" err="1"/>
            <a:t>có</a:t>
          </a:r>
          <a:r>
            <a:rPr lang="vi-VN" dirty="0"/>
            <a:t> </a:t>
          </a:r>
          <a:r>
            <a:rPr lang="vi-VN" dirty="0" err="1"/>
            <a:t>hậu</a:t>
          </a:r>
          <a:r>
            <a:rPr lang="vi-VN" dirty="0"/>
            <a:t> </a:t>
          </a:r>
          <a:r>
            <a:rPr lang="vi-VN" dirty="0" err="1"/>
            <a:t>tố</a:t>
          </a:r>
          <a:r>
            <a:rPr lang="vi-VN" dirty="0"/>
            <a:t> </a:t>
          </a:r>
          <a:r>
            <a:rPr lang="vi-VN" dirty="0" err="1"/>
            <a:t>đúng</a:t>
          </a:r>
          <a:r>
            <a:rPr lang="vi-VN" dirty="0"/>
            <a:t> </a:t>
          </a:r>
          <a:r>
            <a:rPr lang="vi-VN" dirty="0" err="1"/>
            <a:t>thỏa</a:t>
          </a:r>
          <a:r>
            <a:rPr lang="vi-VN" dirty="0"/>
            <a:t> </a:t>
          </a:r>
          <a:r>
            <a:rPr lang="vi-VN" dirty="0" err="1"/>
            <a:t>mãn</a:t>
          </a:r>
          <a:r>
            <a:rPr lang="vi-VN" dirty="0"/>
            <a:t> cho </a:t>
          </a:r>
          <a:r>
            <a:rPr lang="vi-VN" dirty="0" err="1"/>
            <a:t>vị</a:t>
          </a:r>
          <a:r>
            <a:rPr lang="vi-VN" dirty="0"/>
            <a:t> </a:t>
          </a:r>
          <a:r>
            <a:rPr lang="vi-VN" dirty="0" err="1"/>
            <a:t>trí</a:t>
          </a:r>
          <a:r>
            <a:rPr lang="vi-VN" dirty="0"/>
            <a:t> i</a:t>
          </a:r>
          <a:r>
            <a:rPr lang="en-US" dirty="0"/>
            <a:t>: LPS[</a:t>
          </a:r>
          <a:r>
            <a:rPr lang="en-US" dirty="0" err="1"/>
            <a:t>i</a:t>
          </a:r>
          <a:r>
            <a:rPr lang="en-US" dirty="0"/>
            <a:t>] = 0 </a:t>
          </a:r>
        </a:p>
      </dgm:t>
    </dgm:pt>
    <dgm:pt modelId="{2E6C8B3E-FAEB-464B-9D52-AC883715564A}" type="parTrans" cxnId="{E5FA8992-18D0-4E7A-9EAF-24744AD0B831}">
      <dgm:prSet/>
      <dgm:spPr/>
      <dgm:t>
        <a:bodyPr/>
        <a:lstStyle/>
        <a:p>
          <a:endParaRPr lang="en-US"/>
        </a:p>
      </dgm:t>
    </dgm:pt>
    <dgm:pt modelId="{42D95198-D9BA-45D2-A246-A3F73601D5A0}" type="sibTrans" cxnId="{E5FA8992-18D0-4E7A-9EAF-24744AD0B831}">
      <dgm:prSet/>
      <dgm:spPr/>
      <dgm:t>
        <a:bodyPr/>
        <a:lstStyle/>
        <a:p>
          <a:endParaRPr lang="en-US"/>
        </a:p>
      </dgm:t>
    </dgm:pt>
    <dgm:pt modelId="{1800540A-F4BA-4E67-B901-104C32A0002A}">
      <dgm:prSet/>
      <dgm:spPr/>
      <dgm:t>
        <a:bodyPr/>
        <a:lstStyle/>
        <a:p>
          <a:r>
            <a:rPr lang="en-US" dirty="0"/>
            <a:t>k = LPS[i-1]; </a:t>
          </a:r>
        </a:p>
      </dgm:t>
    </dgm:pt>
    <dgm:pt modelId="{1BCF132E-CADF-492C-AA76-DE82A4F5A406}" type="parTrans" cxnId="{6ACD0B9C-D90B-42A9-B689-732174AAFB06}">
      <dgm:prSet/>
      <dgm:spPr/>
      <dgm:t>
        <a:bodyPr/>
        <a:lstStyle/>
        <a:p>
          <a:endParaRPr lang="en-US"/>
        </a:p>
      </dgm:t>
    </dgm:pt>
    <dgm:pt modelId="{7B641D87-14B3-42EF-ADDD-03EBCDB6B038}" type="sibTrans" cxnId="{6ACD0B9C-D90B-42A9-B689-732174AAFB06}">
      <dgm:prSet/>
      <dgm:spPr/>
      <dgm:t>
        <a:bodyPr/>
        <a:lstStyle/>
        <a:p>
          <a:endParaRPr lang="en-US"/>
        </a:p>
      </dgm:t>
    </dgm:pt>
    <dgm:pt modelId="{A248932C-F980-4A1E-9F6D-1E61878488AB}">
      <dgm:prSet/>
      <dgm:spPr/>
      <dgm:t>
        <a:bodyPr/>
        <a:lstStyle/>
        <a:p>
          <a:r>
            <a:rPr lang="en-US" dirty="0" err="1"/>
            <a:t>Nếu</a:t>
          </a:r>
          <a:r>
            <a:rPr lang="en-US" dirty="0"/>
            <a:t> </a:t>
          </a:r>
          <a:r>
            <a:rPr lang="vi-VN" dirty="0"/>
            <a:t>P[k] </a:t>
          </a:r>
          <a:r>
            <a:rPr lang="en-US" dirty="0" err="1"/>
            <a:t>chưa</a:t>
          </a:r>
          <a:r>
            <a:rPr lang="vi-VN" dirty="0"/>
            <a:t> </a:t>
          </a:r>
          <a:r>
            <a:rPr lang="vi-VN" dirty="0" err="1"/>
            <a:t>khớp</a:t>
          </a:r>
          <a:r>
            <a:rPr lang="vi-VN" dirty="0"/>
            <a:t> </a:t>
          </a:r>
          <a:r>
            <a:rPr lang="vi-VN" dirty="0" err="1"/>
            <a:t>với</a:t>
          </a:r>
          <a:r>
            <a:rPr lang="vi-VN" dirty="0"/>
            <a:t> P[i]</a:t>
          </a:r>
          <a:r>
            <a:rPr lang="en-US" dirty="0"/>
            <a:t>: k = LPS[k-1]; </a:t>
          </a:r>
        </a:p>
      </dgm:t>
    </dgm:pt>
    <dgm:pt modelId="{3E0CC74D-5E28-42EF-B337-FAD952C7A30C}" type="parTrans" cxnId="{697F17C3-5B55-4D97-B8B7-250622F1DB8B}">
      <dgm:prSet/>
      <dgm:spPr/>
      <dgm:t>
        <a:bodyPr/>
        <a:lstStyle/>
        <a:p>
          <a:endParaRPr lang="en-US"/>
        </a:p>
      </dgm:t>
    </dgm:pt>
    <dgm:pt modelId="{3B45C09F-47F1-4513-95DF-ED43D85C078D}" type="sibTrans" cxnId="{697F17C3-5B55-4D97-B8B7-250622F1DB8B}">
      <dgm:prSet/>
      <dgm:spPr/>
      <dgm:t>
        <a:bodyPr/>
        <a:lstStyle/>
        <a:p>
          <a:endParaRPr lang="en-US"/>
        </a:p>
      </dgm:t>
    </dgm:pt>
    <dgm:pt modelId="{C8F8BCFD-79BE-4EE7-8F02-7331DA92593F}" type="pres">
      <dgm:prSet presAssocID="{17078F16-EF83-40E3-81D2-E15FE0925161}" presName="linear" presStyleCnt="0">
        <dgm:presLayoutVars>
          <dgm:animLvl val="lvl"/>
          <dgm:resizeHandles val="exact"/>
        </dgm:presLayoutVars>
      </dgm:prSet>
      <dgm:spPr/>
    </dgm:pt>
    <dgm:pt modelId="{1D8858AF-5EAD-48B7-9A28-615F842B6224}" type="pres">
      <dgm:prSet presAssocID="{B50DFB8F-8C32-4ADF-95DA-100D3BDC13A1}" presName="parentText" presStyleLbl="node1" presStyleIdx="0" presStyleCnt="4">
        <dgm:presLayoutVars>
          <dgm:chMax val="0"/>
          <dgm:bulletEnabled val="1"/>
        </dgm:presLayoutVars>
      </dgm:prSet>
      <dgm:spPr/>
    </dgm:pt>
    <dgm:pt modelId="{1890DDCD-90E1-41E2-A552-280DED83B0A8}" type="pres">
      <dgm:prSet presAssocID="{B50DFB8F-8C32-4ADF-95DA-100D3BDC13A1}" presName="childText" presStyleLbl="revTx" presStyleIdx="0" presStyleCnt="2">
        <dgm:presLayoutVars>
          <dgm:bulletEnabled val="1"/>
        </dgm:presLayoutVars>
      </dgm:prSet>
      <dgm:spPr/>
    </dgm:pt>
    <dgm:pt modelId="{BC7DFAD5-BA23-4617-9D2D-A19DA050F17E}" type="pres">
      <dgm:prSet presAssocID="{8ECCD048-340B-45F5-96C5-E356BC758C14}" presName="parentText" presStyleLbl="node1" presStyleIdx="1" presStyleCnt="4">
        <dgm:presLayoutVars>
          <dgm:chMax val="0"/>
          <dgm:bulletEnabled val="1"/>
        </dgm:presLayoutVars>
      </dgm:prSet>
      <dgm:spPr/>
    </dgm:pt>
    <dgm:pt modelId="{D33090C4-4119-466A-9B61-73B32E01EBB4}" type="pres">
      <dgm:prSet presAssocID="{04174637-2B65-41E4-BD7C-BDFCF410C548}" presName="spacer" presStyleCnt="0"/>
      <dgm:spPr/>
    </dgm:pt>
    <dgm:pt modelId="{5D9760AA-0B02-4717-BDC5-FB848F0B56AE}" type="pres">
      <dgm:prSet presAssocID="{18B9CA80-B046-4726-B396-FFB1239846A4}" presName="parentText" presStyleLbl="node1" presStyleIdx="2" presStyleCnt="4">
        <dgm:presLayoutVars>
          <dgm:chMax val="0"/>
          <dgm:bulletEnabled val="1"/>
        </dgm:presLayoutVars>
      </dgm:prSet>
      <dgm:spPr/>
    </dgm:pt>
    <dgm:pt modelId="{056A9F91-9D8C-4893-BBBB-41B983FC49E1}" type="pres">
      <dgm:prSet presAssocID="{0347CFCE-1EF9-49AB-A5D7-59A991748145}" presName="spacer" presStyleCnt="0"/>
      <dgm:spPr/>
    </dgm:pt>
    <dgm:pt modelId="{97F33224-EEFF-4A0E-92C2-1B09A697D00D}" type="pres">
      <dgm:prSet presAssocID="{10D38F3E-C001-4C99-A2C2-4A27239ABA60}" presName="parentText" presStyleLbl="node1" presStyleIdx="3" presStyleCnt="4">
        <dgm:presLayoutVars>
          <dgm:chMax val="0"/>
          <dgm:bulletEnabled val="1"/>
        </dgm:presLayoutVars>
      </dgm:prSet>
      <dgm:spPr/>
    </dgm:pt>
    <dgm:pt modelId="{CB91082A-F28B-4821-B74C-CB0062836983}" type="pres">
      <dgm:prSet presAssocID="{10D38F3E-C001-4C99-A2C2-4A27239ABA60}" presName="childText" presStyleLbl="revTx" presStyleIdx="1" presStyleCnt="2">
        <dgm:presLayoutVars>
          <dgm:bulletEnabled val="1"/>
        </dgm:presLayoutVars>
      </dgm:prSet>
      <dgm:spPr/>
    </dgm:pt>
  </dgm:ptLst>
  <dgm:cxnLst>
    <dgm:cxn modelId="{C53D4909-2C8A-4347-B013-7F92448B5FF0}" type="presOf" srcId="{1800540A-F4BA-4E67-B901-104C32A0002A}" destId="{CB91082A-F28B-4821-B74C-CB0062836983}" srcOrd="0" destOrd="0" presId="urn:microsoft.com/office/officeart/2005/8/layout/vList2"/>
    <dgm:cxn modelId="{1E4C0B25-E915-43AF-BF91-D115D650262D}" srcId="{17078F16-EF83-40E3-81D2-E15FE0925161}" destId="{18B9CA80-B046-4726-B396-FFB1239846A4}" srcOrd="2" destOrd="0" parTransId="{CD328BA1-8B59-4F37-AC40-421A2E7678E2}" sibTransId="{0347CFCE-1EF9-49AB-A5D7-59A991748145}"/>
    <dgm:cxn modelId="{E917342D-3F21-4A22-BCFF-236E798D0F1B}" type="presOf" srcId="{17078F16-EF83-40E3-81D2-E15FE0925161}" destId="{C8F8BCFD-79BE-4EE7-8F02-7331DA92593F}" srcOrd="0" destOrd="0" presId="urn:microsoft.com/office/officeart/2005/8/layout/vList2"/>
    <dgm:cxn modelId="{978DE565-AB92-439D-9AA6-F1D9C8702B67}" srcId="{17078F16-EF83-40E3-81D2-E15FE0925161}" destId="{10D38F3E-C001-4C99-A2C2-4A27239ABA60}" srcOrd="3" destOrd="0" parTransId="{39D0DE07-6D7E-47D9-950D-AFC39893AD41}" sibTransId="{E4070230-B878-4FC6-9129-FB80AC3842BA}"/>
    <dgm:cxn modelId="{AC8B7F83-FB5B-4D0C-B9E6-A5F816A6ED66}" type="presOf" srcId="{D818B355-3CBB-4595-866A-8B57097F804B}" destId="{1890DDCD-90E1-41E2-A552-280DED83B0A8}" srcOrd="0" destOrd="0" presId="urn:microsoft.com/office/officeart/2005/8/layout/vList2"/>
    <dgm:cxn modelId="{E5FA8992-18D0-4E7A-9EAF-24744AD0B831}" srcId="{10D38F3E-C001-4C99-A2C2-4A27239ABA60}" destId="{5B585114-55D5-4B06-B8AD-0FEA479A07BD}" srcOrd="3" destOrd="0" parTransId="{2E6C8B3E-FAEB-464B-9D52-AC883715564A}" sibTransId="{42D95198-D9BA-45D2-A246-A3F73601D5A0}"/>
    <dgm:cxn modelId="{DB67D89A-5203-48C9-8EEB-9A834C05BD0B}" type="presOf" srcId="{8563B90F-CF23-412C-991D-F01125E8D136}" destId="{CB91082A-F28B-4821-B74C-CB0062836983}" srcOrd="0" destOrd="1" presId="urn:microsoft.com/office/officeart/2005/8/layout/vList2"/>
    <dgm:cxn modelId="{6ACD0B9C-D90B-42A9-B689-732174AAFB06}" srcId="{10D38F3E-C001-4C99-A2C2-4A27239ABA60}" destId="{1800540A-F4BA-4E67-B901-104C32A0002A}" srcOrd="0" destOrd="0" parTransId="{1BCF132E-CADF-492C-AA76-DE82A4F5A406}" sibTransId="{7B641D87-14B3-42EF-ADDD-03EBCDB6B038}"/>
    <dgm:cxn modelId="{1299CAA1-0405-46B1-9140-79A4E2320150}" srcId="{17078F16-EF83-40E3-81D2-E15FE0925161}" destId="{B50DFB8F-8C32-4ADF-95DA-100D3BDC13A1}" srcOrd="0" destOrd="0" parTransId="{CD4C6CAA-FAF4-4FDE-AB60-15D3D7CBE97F}" sibTransId="{2E3CF7D3-75B5-4F7D-BFC3-938456ACAD7B}"/>
    <dgm:cxn modelId="{CA8598AC-45BD-4869-B369-8435C4E34B35}" srcId="{10D38F3E-C001-4C99-A2C2-4A27239ABA60}" destId="{8563B90F-CF23-412C-991D-F01125E8D136}" srcOrd="1" destOrd="0" parTransId="{2F570F12-A8C5-4F37-86F8-0030B8E5C682}" sibTransId="{0070283E-F511-40F9-A50D-A1418F7F780E}"/>
    <dgm:cxn modelId="{60093CB8-D49C-49A3-AE94-9D043FF97F7B}" type="presOf" srcId="{5B585114-55D5-4B06-B8AD-0FEA479A07BD}" destId="{CB91082A-F28B-4821-B74C-CB0062836983}" srcOrd="0" destOrd="3" presId="urn:microsoft.com/office/officeart/2005/8/layout/vList2"/>
    <dgm:cxn modelId="{697F17C3-5B55-4D97-B8B7-250622F1DB8B}" srcId="{10D38F3E-C001-4C99-A2C2-4A27239ABA60}" destId="{A248932C-F980-4A1E-9F6D-1E61878488AB}" srcOrd="2" destOrd="0" parTransId="{3E0CC74D-5E28-42EF-B337-FAD952C7A30C}" sibTransId="{3B45C09F-47F1-4513-95DF-ED43D85C078D}"/>
    <dgm:cxn modelId="{242A5EC5-069A-42B4-BA50-954915277093}" type="presOf" srcId="{18B9CA80-B046-4726-B396-FFB1239846A4}" destId="{5D9760AA-0B02-4717-BDC5-FB848F0B56AE}" srcOrd="0" destOrd="0" presId="urn:microsoft.com/office/officeart/2005/8/layout/vList2"/>
    <dgm:cxn modelId="{0DC598D3-09C1-4BAA-955E-71CA617EC4E8}" type="presOf" srcId="{B4164DA8-F009-4E17-A6C5-BEFE2EC6769D}" destId="{1890DDCD-90E1-41E2-A552-280DED83B0A8}" srcOrd="0" destOrd="1" presId="urn:microsoft.com/office/officeart/2005/8/layout/vList2"/>
    <dgm:cxn modelId="{FCFB68D5-933E-4308-95E2-410B4E972E7B}" srcId="{B50DFB8F-8C32-4ADF-95DA-100D3BDC13A1}" destId="{D818B355-3CBB-4595-866A-8B57097F804B}" srcOrd="0" destOrd="0" parTransId="{C229C301-6612-4DD3-A706-18BB37BA40D0}" sibTransId="{68935586-FE1B-4D65-9EB7-05E36CD6363D}"/>
    <dgm:cxn modelId="{FDC692D7-F725-4498-A70D-4FEFF8EF980F}" type="presOf" srcId="{B50DFB8F-8C32-4ADF-95DA-100D3BDC13A1}" destId="{1D8858AF-5EAD-48B7-9A28-615F842B6224}" srcOrd="0" destOrd="0" presId="urn:microsoft.com/office/officeart/2005/8/layout/vList2"/>
    <dgm:cxn modelId="{6E7E19D9-CE8C-41CF-9AA1-86BD4B7DDD3B}" type="presOf" srcId="{8ECCD048-340B-45F5-96C5-E356BC758C14}" destId="{BC7DFAD5-BA23-4617-9D2D-A19DA050F17E}" srcOrd="0" destOrd="0" presId="urn:microsoft.com/office/officeart/2005/8/layout/vList2"/>
    <dgm:cxn modelId="{BA44D3E2-6E9D-4001-B0E0-B276BBC9CBD2}" type="presOf" srcId="{A248932C-F980-4A1E-9F6D-1E61878488AB}" destId="{CB91082A-F28B-4821-B74C-CB0062836983}" srcOrd="0" destOrd="2" presId="urn:microsoft.com/office/officeart/2005/8/layout/vList2"/>
    <dgm:cxn modelId="{A1531CE3-9118-4C3C-9037-F6FE82EAE125}" srcId="{B50DFB8F-8C32-4ADF-95DA-100D3BDC13A1}" destId="{B4164DA8-F009-4E17-A6C5-BEFE2EC6769D}" srcOrd="1" destOrd="0" parTransId="{BD6D92D4-6BA4-415B-9F57-24DC448C4E37}" sibTransId="{182397C3-1D10-4B38-B187-CA8E67EAFFE8}"/>
    <dgm:cxn modelId="{2411DBE9-1917-401B-A8F8-1C86F3B19236}" type="presOf" srcId="{10D38F3E-C001-4C99-A2C2-4A27239ABA60}" destId="{97F33224-EEFF-4A0E-92C2-1B09A697D00D}" srcOrd="0" destOrd="0" presId="urn:microsoft.com/office/officeart/2005/8/layout/vList2"/>
    <dgm:cxn modelId="{DDE357EE-2110-4C64-95BD-FB2D041EB553}" srcId="{17078F16-EF83-40E3-81D2-E15FE0925161}" destId="{8ECCD048-340B-45F5-96C5-E356BC758C14}" srcOrd="1" destOrd="0" parTransId="{4646CC79-C94A-4999-B25A-A906213E60AA}" sibTransId="{04174637-2B65-41E4-BD7C-BDFCF410C548}"/>
    <dgm:cxn modelId="{BC226F0C-52AC-4C8C-90E9-9786ACD44C1A}" type="presParOf" srcId="{C8F8BCFD-79BE-4EE7-8F02-7331DA92593F}" destId="{1D8858AF-5EAD-48B7-9A28-615F842B6224}" srcOrd="0" destOrd="0" presId="urn:microsoft.com/office/officeart/2005/8/layout/vList2"/>
    <dgm:cxn modelId="{4543061E-EF46-4B20-BC84-8C33571A60A8}" type="presParOf" srcId="{C8F8BCFD-79BE-4EE7-8F02-7331DA92593F}" destId="{1890DDCD-90E1-41E2-A552-280DED83B0A8}" srcOrd="1" destOrd="0" presId="urn:microsoft.com/office/officeart/2005/8/layout/vList2"/>
    <dgm:cxn modelId="{7975AC17-DC33-4653-8A62-16CAB5C5F3B3}" type="presParOf" srcId="{C8F8BCFD-79BE-4EE7-8F02-7331DA92593F}" destId="{BC7DFAD5-BA23-4617-9D2D-A19DA050F17E}" srcOrd="2" destOrd="0" presId="urn:microsoft.com/office/officeart/2005/8/layout/vList2"/>
    <dgm:cxn modelId="{7C1E35FD-20B3-4BA2-B7C6-2633C10E8A98}" type="presParOf" srcId="{C8F8BCFD-79BE-4EE7-8F02-7331DA92593F}" destId="{D33090C4-4119-466A-9B61-73B32E01EBB4}" srcOrd="3" destOrd="0" presId="urn:microsoft.com/office/officeart/2005/8/layout/vList2"/>
    <dgm:cxn modelId="{33FE6CA6-113A-4453-873D-FFF869C3EE3D}" type="presParOf" srcId="{C8F8BCFD-79BE-4EE7-8F02-7331DA92593F}" destId="{5D9760AA-0B02-4717-BDC5-FB848F0B56AE}" srcOrd="4" destOrd="0" presId="urn:microsoft.com/office/officeart/2005/8/layout/vList2"/>
    <dgm:cxn modelId="{DF507276-59FB-4126-A05D-82983DF9E8B3}" type="presParOf" srcId="{C8F8BCFD-79BE-4EE7-8F02-7331DA92593F}" destId="{056A9F91-9D8C-4893-BBBB-41B983FC49E1}" srcOrd="5" destOrd="0" presId="urn:microsoft.com/office/officeart/2005/8/layout/vList2"/>
    <dgm:cxn modelId="{06103918-427E-4EC5-ABE9-04CF40B66A13}" type="presParOf" srcId="{C8F8BCFD-79BE-4EE7-8F02-7331DA92593F}" destId="{97F33224-EEFF-4A0E-92C2-1B09A697D00D}" srcOrd="6" destOrd="0" presId="urn:microsoft.com/office/officeart/2005/8/layout/vList2"/>
    <dgm:cxn modelId="{2E38F8E1-E4A6-4BCF-9677-B9DEBB2505BF}" type="presParOf" srcId="{C8F8BCFD-79BE-4EE7-8F02-7331DA92593F}" destId="{CB91082A-F28B-4821-B74C-CB0062836983}"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449F17-79A3-4EDA-98D1-38EB18BE13A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A1FE6D9-A095-49EF-92DB-813C8BA7B19A}">
      <dgm:prSet/>
      <dgm:spPr/>
      <dgm:t>
        <a:bodyPr/>
        <a:lstStyle/>
        <a:p>
          <a:r>
            <a:rPr lang="vi-VN"/>
            <a:t>Tiếp theo, ta sẽ duyệt đoạn text T để tìm các vị trí P xuất hiện</a:t>
          </a:r>
          <a:endParaRPr lang="en-US"/>
        </a:p>
      </dgm:t>
    </dgm:pt>
    <dgm:pt modelId="{36302ADA-C29E-4A8B-BDB1-E71CEE7D3DF3}" type="parTrans" cxnId="{5A5719A5-AF11-47D2-ADE5-23E376880034}">
      <dgm:prSet/>
      <dgm:spPr/>
      <dgm:t>
        <a:bodyPr/>
        <a:lstStyle/>
        <a:p>
          <a:endParaRPr lang="en-US"/>
        </a:p>
      </dgm:t>
    </dgm:pt>
    <dgm:pt modelId="{FB107093-B832-465F-A907-0CE2A333BB77}" type="sibTrans" cxnId="{5A5719A5-AF11-47D2-ADE5-23E376880034}">
      <dgm:prSet/>
      <dgm:spPr/>
      <dgm:t>
        <a:bodyPr/>
        <a:lstStyle/>
        <a:p>
          <a:endParaRPr lang="en-US"/>
        </a:p>
      </dgm:t>
    </dgm:pt>
    <dgm:pt modelId="{51166AA1-0E1B-46B5-910C-AB10B16734F7}">
      <dgm:prSet/>
      <dgm:spPr/>
      <dgm:t>
        <a:bodyPr/>
        <a:lstStyle/>
        <a:p>
          <a:r>
            <a:rPr lang="vi-VN"/>
            <a:t>Khi P[j] và T[i] vẫn chưa khớp nhau và j còn mang giá trị dương</a:t>
          </a:r>
          <a:r>
            <a:rPr lang="en-US"/>
            <a:t> </a:t>
          </a:r>
          <a:r>
            <a:rPr lang="en-US">
              <a:sym typeface="Wingdings" panose="05000000000000000000" pitchFamily="2" charset="2"/>
            </a:rPr>
            <a:t></a:t>
          </a:r>
          <a:r>
            <a:rPr lang="vi-VN"/>
            <a:t> j = LPS[j-1]</a:t>
          </a:r>
          <a:endParaRPr lang="en-US"/>
        </a:p>
      </dgm:t>
    </dgm:pt>
    <dgm:pt modelId="{2A7F0ACA-2B91-458B-B893-7622D21C1B96}" type="parTrans" cxnId="{0DF7EF91-E840-43E8-8FEF-2E1262494369}">
      <dgm:prSet/>
      <dgm:spPr/>
      <dgm:t>
        <a:bodyPr/>
        <a:lstStyle/>
        <a:p>
          <a:endParaRPr lang="en-US"/>
        </a:p>
      </dgm:t>
    </dgm:pt>
    <dgm:pt modelId="{C6408B69-6547-4801-A1ED-DA0EE70896E1}" type="sibTrans" cxnId="{0DF7EF91-E840-43E8-8FEF-2E1262494369}">
      <dgm:prSet/>
      <dgm:spPr/>
      <dgm:t>
        <a:bodyPr/>
        <a:lstStyle/>
        <a:p>
          <a:endParaRPr lang="en-US"/>
        </a:p>
      </dgm:t>
    </dgm:pt>
    <dgm:pt modelId="{5F92A41D-2218-4315-BB02-3EA00FDC2716}">
      <dgm:prSet/>
      <dgm:spPr/>
      <dgm:t>
        <a:bodyPr/>
        <a:lstStyle/>
        <a:p>
          <a:r>
            <a:rPr lang="en-US"/>
            <a:t>T</a:t>
          </a:r>
          <a:r>
            <a:rPr lang="vi-VN"/>
            <a:t>a đẩy xâu P sang phải cho tới khi nào tất cả các ký tự trước của P và T là trùng nhau</a:t>
          </a:r>
          <a:endParaRPr lang="en-US"/>
        </a:p>
      </dgm:t>
    </dgm:pt>
    <dgm:pt modelId="{746CE1DC-540E-4181-ADC5-DA318859D971}" type="parTrans" cxnId="{2E99021B-EB16-4643-A54B-91B498BB2C31}">
      <dgm:prSet/>
      <dgm:spPr/>
      <dgm:t>
        <a:bodyPr/>
        <a:lstStyle/>
        <a:p>
          <a:endParaRPr lang="en-US"/>
        </a:p>
      </dgm:t>
    </dgm:pt>
    <dgm:pt modelId="{2A1AFDD3-309A-494B-A6F4-234FB263640C}" type="sibTrans" cxnId="{2E99021B-EB16-4643-A54B-91B498BB2C31}">
      <dgm:prSet/>
      <dgm:spPr/>
      <dgm:t>
        <a:bodyPr/>
        <a:lstStyle/>
        <a:p>
          <a:endParaRPr lang="en-US"/>
        </a:p>
      </dgm:t>
    </dgm:pt>
    <dgm:pt modelId="{7351376D-42ED-46E3-A678-E6844CC10560}">
      <dgm:prSet/>
      <dgm:spPr/>
      <dgm:t>
        <a:bodyPr/>
        <a:lstStyle/>
        <a:p>
          <a:r>
            <a:rPr lang="vi-VN" dirty="0" err="1"/>
            <a:t>Nếu</a:t>
          </a:r>
          <a:r>
            <a:rPr lang="vi-VN" dirty="0"/>
            <a:t> P[j] </a:t>
          </a:r>
          <a:r>
            <a:rPr lang="vi-VN" dirty="0" err="1"/>
            <a:t>đã</a:t>
          </a:r>
          <a:r>
            <a:rPr lang="vi-VN" dirty="0"/>
            <a:t> </a:t>
          </a:r>
          <a:r>
            <a:rPr lang="vi-VN" dirty="0" err="1"/>
            <a:t>khớp</a:t>
          </a:r>
          <a:r>
            <a:rPr lang="vi-VN" dirty="0"/>
            <a:t> </a:t>
          </a:r>
          <a:r>
            <a:rPr lang="vi-VN" dirty="0" err="1"/>
            <a:t>với</a:t>
          </a:r>
          <a:r>
            <a:rPr lang="vi-VN" dirty="0"/>
            <a:t> T[i]</a:t>
          </a:r>
          <a:r>
            <a:rPr lang="en-US" dirty="0"/>
            <a:t>: j = m: ta </a:t>
          </a:r>
          <a:r>
            <a:rPr lang="en-US" dirty="0" err="1"/>
            <a:t>tìm</a:t>
          </a:r>
          <a:r>
            <a:rPr lang="en-US" dirty="0"/>
            <a:t> </a:t>
          </a:r>
          <a:r>
            <a:rPr lang="en-US" dirty="0" err="1"/>
            <a:t>được</a:t>
          </a:r>
          <a:r>
            <a:rPr lang="en-US" dirty="0"/>
            <a:t> </a:t>
          </a:r>
          <a:r>
            <a:rPr lang="en-US" dirty="0" err="1"/>
            <a:t>vị</a:t>
          </a:r>
          <a:r>
            <a:rPr lang="en-US" dirty="0"/>
            <a:t> </a:t>
          </a:r>
          <a:r>
            <a:rPr lang="en-US" dirty="0" err="1"/>
            <a:t>trí</a:t>
          </a:r>
          <a:r>
            <a:rPr lang="en-US" dirty="0"/>
            <a:t> P </a:t>
          </a:r>
          <a:r>
            <a:rPr lang="en-US" dirty="0" err="1"/>
            <a:t>xuất</a:t>
          </a:r>
          <a:r>
            <a:rPr lang="en-US" dirty="0"/>
            <a:t> </a:t>
          </a:r>
          <a:r>
            <a:rPr lang="en-US" dirty="0" err="1"/>
            <a:t>hiện</a:t>
          </a:r>
          <a:r>
            <a:rPr lang="en-US" dirty="0"/>
            <a:t> </a:t>
          </a:r>
          <a:r>
            <a:rPr lang="en-US" dirty="0" err="1"/>
            <a:t>trong</a:t>
          </a:r>
          <a:r>
            <a:rPr lang="en-US" dirty="0"/>
            <a:t> T, </a:t>
          </a:r>
          <a:r>
            <a:rPr lang="en-US" dirty="0" err="1"/>
            <a:t>đặt</a:t>
          </a:r>
          <a:r>
            <a:rPr lang="en-US" dirty="0"/>
            <a:t> </a:t>
          </a:r>
          <a:r>
            <a:rPr lang="en-US" dirty="0" err="1"/>
            <a:t>lại</a:t>
          </a:r>
          <a:r>
            <a:rPr lang="en-US" dirty="0"/>
            <a:t> j = LPS[j-1] </a:t>
          </a:r>
          <a:r>
            <a:rPr lang="en-US" dirty="0" err="1"/>
            <a:t>và</a:t>
          </a:r>
          <a:r>
            <a:rPr lang="en-US" dirty="0"/>
            <a:t> </a:t>
          </a:r>
          <a:r>
            <a:rPr lang="en-US" dirty="0" err="1"/>
            <a:t>tiếp</a:t>
          </a:r>
          <a:r>
            <a:rPr lang="en-US" dirty="0"/>
            <a:t> </a:t>
          </a:r>
          <a:r>
            <a:rPr lang="en-US" dirty="0" err="1"/>
            <a:t>tục</a:t>
          </a:r>
          <a:r>
            <a:rPr lang="en-US" dirty="0"/>
            <a:t> </a:t>
          </a:r>
          <a:r>
            <a:rPr lang="en-US" dirty="0" err="1"/>
            <a:t>tìm</a:t>
          </a:r>
          <a:r>
            <a:rPr lang="en-US" dirty="0"/>
            <a:t> </a:t>
          </a:r>
          <a:r>
            <a:rPr lang="en-US" dirty="0" err="1"/>
            <a:t>kiếm</a:t>
          </a:r>
          <a:r>
            <a:rPr lang="en-US" dirty="0"/>
            <a:t>. </a:t>
          </a:r>
        </a:p>
      </dgm:t>
    </dgm:pt>
    <dgm:pt modelId="{33CD836A-A65D-4011-ADD6-74331BB85A18}" type="parTrans" cxnId="{9C325927-57AD-4C6F-8CD6-ED7246F20AB7}">
      <dgm:prSet/>
      <dgm:spPr/>
      <dgm:t>
        <a:bodyPr/>
        <a:lstStyle/>
        <a:p>
          <a:endParaRPr lang="en-US"/>
        </a:p>
      </dgm:t>
    </dgm:pt>
    <dgm:pt modelId="{81A930A5-4E39-4C55-84E2-4173E31821B3}" type="sibTrans" cxnId="{9C325927-57AD-4C6F-8CD6-ED7246F20AB7}">
      <dgm:prSet/>
      <dgm:spPr/>
      <dgm:t>
        <a:bodyPr/>
        <a:lstStyle/>
        <a:p>
          <a:endParaRPr lang="en-US"/>
        </a:p>
      </dgm:t>
    </dgm:pt>
    <dgm:pt modelId="{B1B82D3B-A444-4F0B-BE26-745C7BF8DDC1}">
      <dgm:prSet/>
      <dgm:spPr/>
      <dgm:t>
        <a:bodyPr/>
        <a:lstStyle/>
        <a:p>
          <a:r>
            <a:rPr lang="vi-VN" dirty="0"/>
            <a:t>j = 0, </a:t>
          </a:r>
          <a:r>
            <a:rPr lang="vi-VN" dirty="0" err="1"/>
            <a:t>và</a:t>
          </a:r>
          <a:r>
            <a:rPr lang="vi-VN" dirty="0"/>
            <a:t> không </a:t>
          </a:r>
          <a:r>
            <a:rPr lang="vi-VN" dirty="0" err="1"/>
            <a:t>có</a:t>
          </a:r>
          <a:r>
            <a:rPr lang="vi-VN" dirty="0"/>
            <a:t> </a:t>
          </a:r>
          <a:r>
            <a:rPr lang="vi-VN" dirty="0" err="1"/>
            <a:t>tiền</a:t>
          </a:r>
          <a:r>
            <a:rPr lang="vi-VN" dirty="0"/>
            <a:t> </a:t>
          </a:r>
          <a:r>
            <a:rPr lang="vi-VN" dirty="0" err="1"/>
            <a:t>tố</a:t>
          </a:r>
          <a:r>
            <a:rPr lang="vi-VN" dirty="0"/>
            <a:t> </a:t>
          </a:r>
          <a:r>
            <a:rPr lang="vi-VN" dirty="0" err="1"/>
            <a:t>nào</a:t>
          </a:r>
          <a:r>
            <a:rPr lang="vi-VN" dirty="0"/>
            <a:t> </a:t>
          </a:r>
          <a:r>
            <a:rPr lang="vi-VN" dirty="0" err="1"/>
            <a:t>của</a:t>
          </a:r>
          <a:r>
            <a:rPr lang="vi-VN" dirty="0"/>
            <a:t> P </a:t>
          </a:r>
          <a:r>
            <a:rPr lang="vi-VN" dirty="0" err="1"/>
            <a:t>khớp</a:t>
          </a:r>
          <a:r>
            <a:rPr lang="vi-VN" dirty="0"/>
            <a:t> </a:t>
          </a:r>
          <a:r>
            <a:rPr lang="vi-VN" dirty="0" err="1"/>
            <a:t>với</a:t>
          </a:r>
          <a:r>
            <a:rPr lang="vi-VN" dirty="0"/>
            <a:t> </a:t>
          </a:r>
          <a:r>
            <a:rPr lang="vi-VN" dirty="0" err="1"/>
            <a:t>hậu</a:t>
          </a:r>
          <a:r>
            <a:rPr lang="vi-VN" dirty="0"/>
            <a:t> </a:t>
          </a:r>
          <a:r>
            <a:rPr lang="vi-VN" dirty="0" err="1"/>
            <a:t>tố</a:t>
          </a:r>
          <a:r>
            <a:rPr lang="vi-VN" dirty="0"/>
            <a:t> tương </a:t>
          </a:r>
          <a:r>
            <a:rPr lang="vi-VN" dirty="0" err="1"/>
            <a:t>ứng</a:t>
          </a:r>
          <a:r>
            <a:rPr lang="vi-VN" dirty="0"/>
            <a:t> </a:t>
          </a:r>
          <a:r>
            <a:rPr lang="vi-VN" dirty="0" err="1"/>
            <a:t>cùng</a:t>
          </a:r>
          <a:r>
            <a:rPr lang="vi-VN" dirty="0"/>
            <a:t> </a:t>
          </a:r>
          <a:r>
            <a:rPr lang="vi-VN" dirty="0" err="1"/>
            <a:t>độ</a:t>
          </a:r>
          <a:r>
            <a:rPr lang="vi-VN" dirty="0"/>
            <a:t> </a:t>
          </a:r>
          <a:r>
            <a:rPr lang="vi-VN" dirty="0" err="1"/>
            <a:t>dài</a:t>
          </a:r>
          <a:r>
            <a:rPr lang="vi-VN" dirty="0"/>
            <a:t> </a:t>
          </a:r>
          <a:r>
            <a:rPr lang="vi-VN" dirty="0" err="1"/>
            <a:t>của</a:t>
          </a:r>
          <a:r>
            <a:rPr lang="vi-VN" dirty="0"/>
            <a:t> xâu T{i}</a:t>
          </a:r>
          <a:r>
            <a:rPr lang="en-US" dirty="0"/>
            <a:t>. Ta </a:t>
          </a:r>
          <a:r>
            <a:rPr lang="en-US" dirty="0" err="1"/>
            <a:t>duyệt</a:t>
          </a:r>
          <a:r>
            <a:rPr lang="en-US" dirty="0"/>
            <a:t> </a:t>
          </a:r>
          <a:r>
            <a:rPr lang="en-US" dirty="0" err="1"/>
            <a:t>tiếp</a:t>
          </a:r>
          <a:r>
            <a:rPr lang="en-US" dirty="0"/>
            <a:t> </a:t>
          </a:r>
          <a:r>
            <a:rPr lang="en-US" dirty="0" err="1"/>
            <a:t>tới</a:t>
          </a:r>
          <a:r>
            <a:rPr lang="en-US" dirty="0"/>
            <a:t> </a:t>
          </a:r>
          <a:r>
            <a:rPr lang="en-US" dirty="0" err="1"/>
            <a:t>i</a:t>
          </a:r>
          <a:r>
            <a:rPr lang="en-US" dirty="0"/>
            <a:t> </a:t>
          </a:r>
          <a:r>
            <a:rPr lang="en-US" dirty="0" err="1"/>
            <a:t>tiếp</a:t>
          </a:r>
          <a:r>
            <a:rPr lang="en-US" dirty="0"/>
            <a:t> </a:t>
          </a:r>
          <a:r>
            <a:rPr lang="en-US" dirty="0" err="1"/>
            <a:t>theo</a:t>
          </a:r>
          <a:endParaRPr lang="en-US" dirty="0"/>
        </a:p>
      </dgm:t>
    </dgm:pt>
    <dgm:pt modelId="{3CB5F03A-B485-4A0D-B8EB-72DDBFBD580A}" type="parTrans" cxnId="{FF00E8C2-7C80-4D3F-888C-60FD13850B36}">
      <dgm:prSet/>
      <dgm:spPr/>
      <dgm:t>
        <a:bodyPr/>
        <a:lstStyle/>
        <a:p>
          <a:endParaRPr lang="en-US"/>
        </a:p>
      </dgm:t>
    </dgm:pt>
    <dgm:pt modelId="{E4DAE5B7-C171-404A-B0D8-7C164F577693}" type="sibTrans" cxnId="{FF00E8C2-7C80-4D3F-888C-60FD13850B36}">
      <dgm:prSet/>
      <dgm:spPr/>
      <dgm:t>
        <a:bodyPr/>
        <a:lstStyle/>
        <a:p>
          <a:endParaRPr lang="en-US"/>
        </a:p>
      </dgm:t>
    </dgm:pt>
    <dgm:pt modelId="{EB03EF29-F2D4-44D0-9486-D1C7C12291B8}" type="pres">
      <dgm:prSet presAssocID="{EC449F17-79A3-4EDA-98D1-38EB18BE13AF}" presName="linear" presStyleCnt="0">
        <dgm:presLayoutVars>
          <dgm:animLvl val="lvl"/>
          <dgm:resizeHandles val="exact"/>
        </dgm:presLayoutVars>
      </dgm:prSet>
      <dgm:spPr/>
    </dgm:pt>
    <dgm:pt modelId="{7DBC9E8C-E9E6-4959-9C04-A5D5EFB4C2DD}" type="pres">
      <dgm:prSet presAssocID="{BA1FE6D9-A095-49EF-92DB-813C8BA7B19A}" presName="parentText" presStyleLbl="node1" presStyleIdx="0" presStyleCnt="5">
        <dgm:presLayoutVars>
          <dgm:chMax val="0"/>
          <dgm:bulletEnabled val="1"/>
        </dgm:presLayoutVars>
      </dgm:prSet>
      <dgm:spPr/>
    </dgm:pt>
    <dgm:pt modelId="{D7F468C6-DF69-4782-871D-545E8811BA93}" type="pres">
      <dgm:prSet presAssocID="{FB107093-B832-465F-A907-0CE2A333BB77}" presName="spacer" presStyleCnt="0"/>
      <dgm:spPr/>
    </dgm:pt>
    <dgm:pt modelId="{E071B5F4-4F2A-4528-B0D0-D4517889E655}" type="pres">
      <dgm:prSet presAssocID="{51166AA1-0E1B-46B5-910C-AB10B16734F7}" presName="parentText" presStyleLbl="node1" presStyleIdx="1" presStyleCnt="5">
        <dgm:presLayoutVars>
          <dgm:chMax val="0"/>
          <dgm:bulletEnabled val="1"/>
        </dgm:presLayoutVars>
      </dgm:prSet>
      <dgm:spPr/>
    </dgm:pt>
    <dgm:pt modelId="{81BFC9E6-48BE-4299-824A-06A41EF499B6}" type="pres">
      <dgm:prSet presAssocID="{C6408B69-6547-4801-A1ED-DA0EE70896E1}" presName="spacer" presStyleCnt="0"/>
      <dgm:spPr/>
    </dgm:pt>
    <dgm:pt modelId="{730D2D48-218E-4921-8CD0-BB792C2B464A}" type="pres">
      <dgm:prSet presAssocID="{5F92A41D-2218-4315-BB02-3EA00FDC2716}" presName="parentText" presStyleLbl="node1" presStyleIdx="2" presStyleCnt="5">
        <dgm:presLayoutVars>
          <dgm:chMax val="0"/>
          <dgm:bulletEnabled val="1"/>
        </dgm:presLayoutVars>
      </dgm:prSet>
      <dgm:spPr/>
    </dgm:pt>
    <dgm:pt modelId="{AB82CF32-B3D5-4D95-841D-C690588982F1}" type="pres">
      <dgm:prSet presAssocID="{2A1AFDD3-309A-494B-A6F4-234FB263640C}" presName="spacer" presStyleCnt="0"/>
      <dgm:spPr/>
    </dgm:pt>
    <dgm:pt modelId="{B6A77D49-ACF2-4316-977C-0BB9CDD4A748}" type="pres">
      <dgm:prSet presAssocID="{7351376D-42ED-46E3-A678-E6844CC10560}" presName="parentText" presStyleLbl="node1" presStyleIdx="3" presStyleCnt="5">
        <dgm:presLayoutVars>
          <dgm:chMax val="0"/>
          <dgm:bulletEnabled val="1"/>
        </dgm:presLayoutVars>
      </dgm:prSet>
      <dgm:spPr/>
    </dgm:pt>
    <dgm:pt modelId="{C3FDB849-5ACB-48FF-A87C-47F3A982026B}" type="pres">
      <dgm:prSet presAssocID="{81A930A5-4E39-4C55-84E2-4173E31821B3}" presName="spacer" presStyleCnt="0"/>
      <dgm:spPr/>
    </dgm:pt>
    <dgm:pt modelId="{7F2D4409-AF47-4752-BEAD-A89D704F9888}" type="pres">
      <dgm:prSet presAssocID="{B1B82D3B-A444-4F0B-BE26-745C7BF8DDC1}" presName="parentText" presStyleLbl="node1" presStyleIdx="4" presStyleCnt="5">
        <dgm:presLayoutVars>
          <dgm:chMax val="0"/>
          <dgm:bulletEnabled val="1"/>
        </dgm:presLayoutVars>
      </dgm:prSet>
      <dgm:spPr/>
    </dgm:pt>
  </dgm:ptLst>
  <dgm:cxnLst>
    <dgm:cxn modelId="{989D4008-6195-4670-83EF-AA0426A60CE7}" type="presOf" srcId="{5F92A41D-2218-4315-BB02-3EA00FDC2716}" destId="{730D2D48-218E-4921-8CD0-BB792C2B464A}" srcOrd="0" destOrd="0" presId="urn:microsoft.com/office/officeart/2005/8/layout/vList2"/>
    <dgm:cxn modelId="{2E99021B-EB16-4643-A54B-91B498BB2C31}" srcId="{EC449F17-79A3-4EDA-98D1-38EB18BE13AF}" destId="{5F92A41D-2218-4315-BB02-3EA00FDC2716}" srcOrd="2" destOrd="0" parTransId="{746CE1DC-540E-4181-ADC5-DA318859D971}" sibTransId="{2A1AFDD3-309A-494B-A6F4-234FB263640C}"/>
    <dgm:cxn modelId="{9C325927-57AD-4C6F-8CD6-ED7246F20AB7}" srcId="{EC449F17-79A3-4EDA-98D1-38EB18BE13AF}" destId="{7351376D-42ED-46E3-A678-E6844CC10560}" srcOrd="3" destOrd="0" parTransId="{33CD836A-A65D-4011-ADD6-74331BB85A18}" sibTransId="{81A930A5-4E39-4C55-84E2-4173E31821B3}"/>
    <dgm:cxn modelId="{6710673F-5719-4D8F-90A7-29A6A85D7F9B}" type="presOf" srcId="{BA1FE6D9-A095-49EF-92DB-813C8BA7B19A}" destId="{7DBC9E8C-E9E6-4959-9C04-A5D5EFB4C2DD}" srcOrd="0" destOrd="0" presId="urn:microsoft.com/office/officeart/2005/8/layout/vList2"/>
    <dgm:cxn modelId="{92B5AF6E-C215-466A-9F94-6F58DBC1BE52}" type="presOf" srcId="{B1B82D3B-A444-4F0B-BE26-745C7BF8DDC1}" destId="{7F2D4409-AF47-4752-BEAD-A89D704F9888}" srcOrd="0" destOrd="0" presId="urn:microsoft.com/office/officeart/2005/8/layout/vList2"/>
    <dgm:cxn modelId="{055A387A-B482-421F-8CB6-C62EAF876798}" type="presOf" srcId="{EC449F17-79A3-4EDA-98D1-38EB18BE13AF}" destId="{EB03EF29-F2D4-44D0-9486-D1C7C12291B8}" srcOrd="0" destOrd="0" presId="urn:microsoft.com/office/officeart/2005/8/layout/vList2"/>
    <dgm:cxn modelId="{0DF7EF91-E840-43E8-8FEF-2E1262494369}" srcId="{EC449F17-79A3-4EDA-98D1-38EB18BE13AF}" destId="{51166AA1-0E1B-46B5-910C-AB10B16734F7}" srcOrd="1" destOrd="0" parTransId="{2A7F0ACA-2B91-458B-B893-7622D21C1B96}" sibTransId="{C6408B69-6547-4801-A1ED-DA0EE70896E1}"/>
    <dgm:cxn modelId="{5A5719A5-AF11-47D2-ADE5-23E376880034}" srcId="{EC449F17-79A3-4EDA-98D1-38EB18BE13AF}" destId="{BA1FE6D9-A095-49EF-92DB-813C8BA7B19A}" srcOrd="0" destOrd="0" parTransId="{36302ADA-C29E-4A8B-BDB1-E71CEE7D3DF3}" sibTransId="{FB107093-B832-465F-A907-0CE2A333BB77}"/>
    <dgm:cxn modelId="{CFB757B0-01E8-4902-BD0D-F8CB962ADA4E}" type="presOf" srcId="{7351376D-42ED-46E3-A678-E6844CC10560}" destId="{B6A77D49-ACF2-4316-977C-0BB9CDD4A748}" srcOrd="0" destOrd="0" presId="urn:microsoft.com/office/officeart/2005/8/layout/vList2"/>
    <dgm:cxn modelId="{FF00E8C2-7C80-4D3F-888C-60FD13850B36}" srcId="{EC449F17-79A3-4EDA-98D1-38EB18BE13AF}" destId="{B1B82D3B-A444-4F0B-BE26-745C7BF8DDC1}" srcOrd="4" destOrd="0" parTransId="{3CB5F03A-B485-4A0D-B8EB-72DDBFBD580A}" sibTransId="{E4DAE5B7-C171-404A-B0D8-7C164F577693}"/>
    <dgm:cxn modelId="{872D87D9-52B8-4C30-B442-21A187585672}" type="presOf" srcId="{51166AA1-0E1B-46B5-910C-AB10B16734F7}" destId="{E071B5F4-4F2A-4528-B0D0-D4517889E655}" srcOrd="0" destOrd="0" presId="urn:microsoft.com/office/officeart/2005/8/layout/vList2"/>
    <dgm:cxn modelId="{AF10EA62-5361-44B4-BBAD-2E19CB11A8C7}" type="presParOf" srcId="{EB03EF29-F2D4-44D0-9486-D1C7C12291B8}" destId="{7DBC9E8C-E9E6-4959-9C04-A5D5EFB4C2DD}" srcOrd="0" destOrd="0" presId="urn:microsoft.com/office/officeart/2005/8/layout/vList2"/>
    <dgm:cxn modelId="{5E0C96E0-5F3E-4FDB-BE62-16317858A9D1}" type="presParOf" srcId="{EB03EF29-F2D4-44D0-9486-D1C7C12291B8}" destId="{D7F468C6-DF69-4782-871D-545E8811BA93}" srcOrd="1" destOrd="0" presId="urn:microsoft.com/office/officeart/2005/8/layout/vList2"/>
    <dgm:cxn modelId="{562E552D-4125-4E0F-8878-10D0673A4D63}" type="presParOf" srcId="{EB03EF29-F2D4-44D0-9486-D1C7C12291B8}" destId="{E071B5F4-4F2A-4528-B0D0-D4517889E655}" srcOrd="2" destOrd="0" presId="urn:microsoft.com/office/officeart/2005/8/layout/vList2"/>
    <dgm:cxn modelId="{35F749D0-FCDD-4736-A8D8-9129EAC133FE}" type="presParOf" srcId="{EB03EF29-F2D4-44D0-9486-D1C7C12291B8}" destId="{81BFC9E6-48BE-4299-824A-06A41EF499B6}" srcOrd="3" destOrd="0" presId="urn:microsoft.com/office/officeart/2005/8/layout/vList2"/>
    <dgm:cxn modelId="{07A77B05-026C-4874-8DD2-E557BCB2237D}" type="presParOf" srcId="{EB03EF29-F2D4-44D0-9486-D1C7C12291B8}" destId="{730D2D48-218E-4921-8CD0-BB792C2B464A}" srcOrd="4" destOrd="0" presId="urn:microsoft.com/office/officeart/2005/8/layout/vList2"/>
    <dgm:cxn modelId="{78E5DDDA-E1B3-4511-9DCB-A922C961B053}" type="presParOf" srcId="{EB03EF29-F2D4-44D0-9486-D1C7C12291B8}" destId="{AB82CF32-B3D5-4D95-841D-C690588982F1}" srcOrd="5" destOrd="0" presId="urn:microsoft.com/office/officeart/2005/8/layout/vList2"/>
    <dgm:cxn modelId="{63EF1678-9554-4883-8C34-89F80324FBA4}" type="presParOf" srcId="{EB03EF29-F2D4-44D0-9486-D1C7C12291B8}" destId="{B6A77D49-ACF2-4316-977C-0BB9CDD4A748}" srcOrd="6" destOrd="0" presId="urn:microsoft.com/office/officeart/2005/8/layout/vList2"/>
    <dgm:cxn modelId="{9B4A2F9F-6F83-40EF-82C8-9F761EC5CC13}" type="presParOf" srcId="{EB03EF29-F2D4-44D0-9486-D1C7C12291B8}" destId="{C3FDB849-5ACB-48FF-A87C-47F3A982026B}" srcOrd="7" destOrd="0" presId="urn:microsoft.com/office/officeart/2005/8/layout/vList2"/>
    <dgm:cxn modelId="{B97BC5B6-FF5A-4ADC-99D9-EE66B76D05ED}" type="presParOf" srcId="{EB03EF29-F2D4-44D0-9486-D1C7C12291B8}" destId="{7F2D4409-AF47-4752-BEAD-A89D704F988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F4181B-2A71-4740-9297-7C08FEACD21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994C2B5-FF05-4E9C-837E-25F2B56CEDFF}">
      <dgm:prSet/>
      <dgm:spPr/>
      <dgm:t>
        <a:bodyPr/>
        <a:lstStyle/>
        <a:p>
          <a:r>
            <a:rPr lang="vi-VN"/>
            <a:t>Thuật toán Rabin-Karp là một thuật toán được sử dụng để tìm kiếm hoặc so khớp chuỗi trong đoạn văn bản bằng cách sử dụng một hàm băm</a:t>
          </a:r>
          <a:r>
            <a:rPr lang="en-US"/>
            <a:t>.</a:t>
          </a:r>
        </a:p>
      </dgm:t>
    </dgm:pt>
    <dgm:pt modelId="{A4AB2148-2900-4CA5-9C26-304491A885CD}" type="parTrans" cxnId="{96A8B49A-47CD-4AF6-865F-65754E87BDB2}">
      <dgm:prSet/>
      <dgm:spPr/>
      <dgm:t>
        <a:bodyPr/>
        <a:lstStyle/>
        <a:p>
          <a:endParaRPr lang="en-US"/>
        </a:p>
      </dgm:t>
    </dgm:pt>
    <dgm:pt modelId="{C441E558-FC53-4BEA-8813-7B9033CC51AA}" type="sibTrans" cxnId="{96A8B49A-47CD-4AF6-865F-65754E87BDB2}">
      <dgm:prSet/>
      <dgm:spPr/>
      <dgm:t>
        <a:bodyPr/>
        <a:lstStyle/>
        <a:p>
          <a:endParaRPr lang="en-US"/>
        </a:p>
      </dgm:t>
    </dgm:pt>
    <dgm:pt modelId="{484D1D68-FA48-426C-A4F3-110793839A72}">
      <dgm:prSet/>
      <dgm:spPr/>
      <dgm:t>
        <a:bodyPr/>
        <a:lstStyle/>
        <a:p>
          <a:r>
            <a:rPr lang="vi-VN"/>
            <a:t>Không giống như thuật toán so khớp chuỗi thông thường, nó sẽ không đi qua mọi ký tự trong giai đoạn đầu mà nó sẽ lọc các ký tự không khớp và sau đó thực hiện so sánh</a:t>
          </a:r>
          <a:endParaRPr lang="en-US"/>
        </a:p>
      </dgm:t>
    </dgm:pt>
    <dgm:pt modelId="{DF17D4C2-F34C-46DE-8589-757067E1902B}" type="parTrans" cxnId="{88787069-0E29-4A38-A6D5-17744FE29D63}">
      <dgm:prSet/>
      <dgm:spPr/>
      <dgm:t>
        <a:bodyPr/>
        <a:lstStyle/>
        <a:p>
          <a:endParaRPr lang="en-US"/>
        </a:p>
      </dgm:t>
    </dgm:pt>
    <dgm:pt modelId="{8E83376A-D8E6-4390-B68E-534957581B0D}" type="sibTrans" cxnId="{88787069-0E29-4A38-A6D5-17744FE29D63}">
      <dgm:prSet/>
      <dgm:spPr/>
      <dgm:t>
        <a:bodyPr/>
        <a:lstStyle/>
        <a:p>
          <a:endParaRPr lang="en-US"/>
        </a:p>
      </dgm:t>
    </dgm:pt>
    <dgm:pt modelId="{41B134CD-BA17-4772-B396-0F67FF898B27}">
      <dgm:prSet/>
      <dgm:spPr/>
      <dgm:t>
        <a:bodyPr/>
        <a:lstStyle/>
        <a:p>
          <a:r>
            <a:rPr lang="vi-VN"/>
            <a:t>Hàm băm là một công cụ để ánh xạ giá trị đầu vào lớn hơn với giá trị đầu ra nhỏ hơn. Giá trị đầu ra này được gọi là giá trị băm</a:t>
          </a:r>
          <a:endParaRPr lang="en-US"/>
        </a:p>
      </dgm:t>
    </dgm:pt>
    <dgm:pt modelId="{137BE182-C9CB-4808-A4AC-141DC1930C19}" type="parTrans" cxnId="{686D870E-A0E2-4354-B3FE-A63F25FFDA52}">
      <dgm:prSet/>
      <dgm:spPr/>
      <dgm:t>
        <a:bodyPr/>
        <a:lstStyle/>
        <a:p>
          <a:endParaRPr lang="en-US"/>
        </a:p>
      </dgm:t>
    </dgm:pt>
    <dgm:pt modelId="{FCB042C0-D0C5-4F1B-A513-7E4C710F98B4}" type="sibTrans" cxnId="{686D870E-A0E2-4354-B3FE-A63F25FFDA52}">
      <dgm:prSet/>
      <dgm:spPr/>
      <dgm:t>
        <a:bodyPr/>
        <a:lstStyle/>
        <a:p>
          <a:endParaRPr lang="en-US"/>
        </a:p>
      </dgm:t>
    </dgm:pt>
    <dgm:pt modelId="{72E5BFC1-0A9A-46B5-8146-C0FE72B792C6}" type="pres">
      <dgm:prSet presAssocID="{3FF4181B-2A71-4740-9297-7C08FEACD214}" presName="hierChild1" presStyleCnt="0">
        <dgm:presLayoutVars>
          <dgm:chPref val="1"/>
          <dgm:dir/>
          <dgm:animOne val="branch"/>
          <dgm:animLvl val="lvl"/>
          <dgm:resizeHandles/>
        </dgm:presLayoutVars>
      </dgm:prSet>
      <dgm:spPr/>
    </dgm:pt>
    <dgm:pt modelId="{7B83C952-BAA0-4D6E-9CE8-1196705581DA}" type="pres">
      <dgm:prSet presAssocID="{7994C2B5-FF05-4E9C-837E-25F2B56CEDFF}" presName="hierRoot1" presStyleCnt="0"/>
      <dgm:spPr/>
    </dgm:pt>
    <dgm:pt modelId="{6A50E7A5-272D-4D01-9EBD-CD8C9FACBEBF}" type="pres">
      <dgm:prSet presAssocID="{7994C2B5-FF05-4E9C-837E-25F2B56CEDFF}" presName="composite" presStyleCnt="0"/>
      <dgm:spPr/>
    </dgm:pt>
    <dgm:pt modelId="{86F216A7-877B-409A-9C65-E9AF21107BF3}" type="pres">
      <dgm:prSet presAssocID="{7994C2B5-FF05-4E9C-837E-25F2B56CEDFF}" presName="background" presStyleLbl="node0" presStyleIdx="0" presStyleCnt="3"/>
      <dgm:spPr/>
    </dgm:pt>
    <dgm:pt modelId="{E3A5069F-CE94-45CA-8F35-5371F54968A1}" type="pres">
      <dgm:prSet presAssocID="{7994C2B5-FF05-4E9C-837E-25F2B56CEDFF}" presName="text" presStyleLbl="fgAcc0" presStyleIdx="0" presStyleCnt="3">
        <dgm:presLayoutVars>
          <dgm:chPref val="3"/>
        </dgm:presLayoutVars>
      </dgm:prSet>
      <dgm:spPr/>
    </dgm:pt>
    <dgm:pt modelId="{8E1DEC53-F0E4-4D74-B225-0337EBF5890E}" type="pres">
      <dgm:prSet presAssocID="{7994C2B5-FF05-4E9C-837E-25F2B56CEDFF}" presName="hierChild2" presStyleCnt="0"/>
      <dgm:spPr/>
    </dgm:pt>
    <dgm:pt modelId="{B315803A-BB18-4ECC-8758-53D0A80F8137}" type="pres">
      <dgm:prSet presAssocID="{484D1D68-FA48-426C-A4F3-110793839A72}" presName="hierRoot1" presStyleCnt="0"/>
      <dgm:spPr/>
    </dgm:pt>
    <dgm:pt modelId="{8D9C3572-C462-415D-B006-5AE7D64D421A}" type="pres">
      <dgm:prSet presAssocID="{484D1D68-FA48-426C-A4F3-110793839A72}" presName="composite" presStyleCnt="0"/>
      <dgm:spPr/>
    </dgm:pt>
    <dgm:pt modelId="{6BCC4E03-16AD-426F-B50A-6D34FDE7A70D}" type="pres">
      <dgm:prSet presAssocID="{484D1D68-FA48-426C-A4F3-110793839A72}" presName="background" presStyleLbl="node0" presStyleIdx="1" presStyleCnt="3"/>
      <dgm:spPr/>
    </dgm:pt>
    <dgm:pt modelId="{85012027-A99D-44F7-B980-79BA522D89E4}" type="pres">
      <dgm:prSet presAssocID="{484D1D68-FA48-426C-A4F3-110793839A72}" presName="text" presStyleLbl="fgAcc0" presStyleIdx="1" presStyleCnt="3">
        <dgm:presLayoutVars>
          <dgm:chPref val="3"/>
        </dgm:presLayoutVars>
      </dgm:prSet>
      <dgm:spPr/>
    </dgm:pt>
    <dgm:pt modelId="{4E0951A8-BC4E-4226-8691-7BA8A681845C}" type="pres">
      <dgm:prSet presAssocID="{484D1D68-FA48-426C-A4F3-110793839A72}" presName="hierChild2" presStyleCnt="0"/>
      <dgm:spPr/>
    </dgm:pt>
    <dgm:pt modelId="{F6DAFDAF-A21D-47F2-96A5-82E937FEA7DA}" type="pres">
      <dgm:prSet presAssocID="{41B134CD-BA17-4772-B396-0F67FF898B27}" presName="hierRoot1" presStyleCnt="0"/>
      <dgm:spPr/>
    </dgm:pt>
    <dgm:pt modelId="{6A737524-BA0D-4B65-8DE7-58EC48A27787}" type="pres">
      <dgm:prSet presAssocID="{41B134CD-BA17-4772-B396-0F67FF898B27}" presName="composite" presStyleCnt="0"/>
      <dgm:spPr/>
    </dgm:pt>
    <dgm:pt modelId="{A6989BCC-00D8-4CA6-AE32-3E977BB133A2}" type="pres">
      <dgm:prSet presAssocID="{41B134CD-BA17-4772-B396-0F67FF898B27}" presName="background" presStyleLbl="node0" presStyleIdx="2" presStyleCnt="3"/>
      <dgm:spPr/>
    </dgm:pt>
    <dgm:pt modelId="{30ABFA5E-4E78-48C8-ADD0-BAFF9E81DBFE}" type="pres">
      <dgm:prSet presAssocID="{41B134CD-BA17-4772-B396-0F67FF898B27}" presName="text" presStyleLbl="fgAcc0" presStyleIdx="2" presStyleCnt="3">
        <dgm:presLayoutVars>
          <dgm:chPref val="3"/>
        </dgm:presLayoutVars>
      </dgm:prSet>
      <dgm:spPr/>
    </dgm:pt>
    <dgm:pt modelId="{D8D58692-D44B-4F0C-8FCA-79F402993142}" type="pres">
      <dgm:prSet presAssocID="{41B134CD-BA17-4772-B396-0F67FF898B27}" presName="hierChild2" presStyleCnt="0"/>
      <dgm:spPr/>
    </dgm:pt>
  </dgm:ptLst>
  <dgm:cxnLst>
    <dgm:cxn modelId="{686D870E-A0E2-4354-B3FE-A63F25FFDA52}" srcId="{3FF4181B-2A71-4740-9297-7C08FEACD214}" destId="{41B134CD-BA17-4772-B396-0F67FF898B27}" srcOrd="2" destOrd="0" parTransId="{137BE182-C9CB-4808-A4AC-141DC1930C19}" sibTransId="{FCB042C0-D0C5-4F1B-A513-7E4C710F98B4}"/>
    <dgm:cxn modelId="{06023049-0BB3-400C-937F-DD6C6B486D0C}" type="presOf" srcId="{41B134CD-BA17-4772-B396-0F67FF898B27}" destId="{30ABFA5E-4E78-48C8-ADD0-BAFF9E81DBFE}" srcOrd="0" destOrd="0" presId="urn:microsoft.com/office/officeart/2005/8/layout/hierarchy1"/>
    <dgm:cxn modelId="{88787069-0E29-4A38-A6D5-17744FE29D63}" srcId="{3FF4181B-2A71-4740-9297-7C08FEACD214}" destId="{484D1D68-FA48-426C-A4F3-110793839A72}" srcOrd="1" destOrd="0" parTransId="{DF17D4C2-F34C-46DE-8589-757067E1902B}" sibTransId="{8E83376A-D8E6-4390-B68E-534957581B0D}"/>
    <dgm:cxn modelId="{9F323884-35B5-4F9C-ADAB-B57569DB37D8}" type="presOf" srcId="{3FF4181B-2A71-4740-9297-7C08FEACD214}" destId="{72E5BFC1-0A9A-46B5-8146-C0FE72B792C6}" srcOrd="0" destOrd="0" presId="urn:microsoft.com/office/officeart/2005/8/layout/hierarchy1"/>
    <dgm:cxn modelId="{96A8B49A-47CD-4AF6-865F-65754E87BDB2}" srcId="{3FF4181B-2A71-4740-9297-7C08FEACD214}" destId="{7994C2B5-FF05-4E9C-837E-25F2B56CEDFF}" srcOrd="0" destOrd="0" parTransId="{A4AB2148-2900-4CA5-9C26-304491A885CD}" sibTransId="{C441E558-FC53-4BEA-8813-7B9033CC51AA}"/>
    <dgm:cxn modelId="{058C15A2-F38D-476E-8E17-D60AB325B2CF}" type="presOf" srcId="{7994C2B5-FF05-4E9C-837E-25F2B56CEDFF}" destId="{E3A5069F-CE94-45CA-8F35-5371F54968A1}" srcOrd="0" destOrd="0" presId="urn:microsoft.com/office/officeart/2005/8/layout/hierarchy1"/>
    <dgm:cxn modelId="{237824E6-7CE0-4EC1-8EB4-322ADBE07F67}" type="presOf" srcId="{484D1D68-FA48-426C-A4F3-110793839A72}" destId="{85012027-A99D-44F7-B980-79BA522D89E4}" srcOrd="0" destOrd="0" presId="urn:microsoft.com/office/officeart/2005/8/layout/hierarchy1"/>
    <dgm:cxn modelId="{ADA5496B-57CC-4218-B002-5660193B2728}" type="presParOf" srcId="{72E5BFC1-0A9A-46B5-8146-C0FE72B792C6}" destId="{7B83C952-BAA0-4D6E-9CE8-1196705581DA}" srcOrd="0" destOrd="0" presId="urn:microsoft.com/office/officeart/2005/8/layout/hierarchy1"/>
    <dgm:cxn modelId="{861C35CF-0882-4D4F-83C4-F2831E182F3C}" type="presParOf" srcId="{7B83C952-BAA0-4D6E-9CE8-1196705581DA}" destId="{6A50E7A5-272D-4D01-9EBD-CD8C9FACBEBF}" srcOrd="0" destOrd="0" presId="urn:microsoft.com/office/officeart/2005/8/layout/hierarchy1"/>
    <dgm:cxn modelId="{8FB042CB-6CB3-4978-85FC-AE91F38EA3A6}" type="presParOf" srcId="{6A50E7A5-272D-4D01-9EBD-CD8C9FACBEBF}" destId="{86F216A7-877B-409A-9C65-E9AF21107BF3}" srcOrd="0" destOrd="0" presId="urn:microsoft.com/office/officeart/2005/8/layout/hierarchy1"/>
    <dgm:cxn modelId="{419A4602-454C-4489-9EBE-1B0F71C58A07}" type="presParOf" srcId="{6A50E7A5-272D-4D01-9EBD-CD8C9FACBEBF}" destId="{E3A5069F-CE94-45CA-8F35-5371F54968A1}" srcOrd="1" destOrd="0" presId="urn:microsoft.com/office/officeart/2005/8/layout/hierarchy1"/>
    <dgm:cxn modelId="{0F09A1D4-5873-475E-B989-DD4755A0E7A7}" type="presParOf" srcId="{7B83C952-BAA0-4D6E-9CE8-1196705581DA}" destId="{8E1DEC53-F0E4-4D74-B225-0337EBF5890E}" srcOrd="1" destOrd="0" presId="urn:microsoft.com/office/officeart/2005/8/layout/hierarchy1"/>
    <dgm:cxn modelId="{47E7AE73-687C-4211-B670-C3A515A6427C}" type="presParOf" srcId="{72E5BFC1-0A9A-46B5-8146-C0FE72B792C6}" destId="{B315803A-BB18-4ECC-8758-53D0A80F8137}" srcOrd="1" destOrd="0" presId="urn:microsoft.com/office/officeart/2005/8/layout/hierarchy1"/>
    <dgm:cxn modelId="{90F7FC0F-AA42-42E1-B107-D1A67A1095A9}" type="presParOf" srcId="{B315803A-BB18-4ECC-8758-53D0A80F8137}" destId="{8D9C3572-C462-415D-B006-5AE7D64D421A}" srcOrd="0" destOrd="0" presId="urn:microsoft.com/office/officeart/2005/8/layout/hierarchy1"/>
    <dgm:cxn modelId="{E967035E-9C82-455B-851C-F18AFC683573}" type="presParOf" srcId="{8D9C3572-C462-415D-B006-5AE7D64D421A}" destId="{6BCC4E03-16AD-426F-B50A-6D34FDE7A70D}" srcOrd="0" destOrd="0" presId="urn:microsoft.com/office/officeart/2005/8/layout/hierarchy1"/>
    <dgm:cxn modelId="{3CACB29C-8C0B-463C-ACD6-DD017EF285F9}" type="presParOf" srcId="{8D9C3572-C462-415D-B006-5AE7D64D421A}" destId="{85012027-A99D-44F7-B980-79BA522D89E4}" srcOrd="1" destOrd="0" presId="urn:microsoft.com/office/officeart/2005/8/layout/hierarchy1"/>
    <dgm:cxn modelId="{45C284E6-F62C-4320-8691-AACC7A891EFD}" type="presParOf" srcId="{B315803A-BB18-4ECC-8758-53D0A80F8137}" destId="{4E0951A8-BC4E-4226-8691-7BA8A681845C}" srcOrd="1" destOrd="0" presId="urn:microsoft.com/office/officeart/2005/8/layout/hierarchy1"/>
    <dgm:cxn modelId="{2DB5ED0A-143F-4B14-B76A-A477F72FC4F4}" type="presParOf" srcId="{72E5BFC1-0A9A-46B5-8146-C0FE72B792C6}" destId="{F6DAFDAF-A21D-47F2-96A5-82E937FEA7DA}" srcOrd="2" destOrd="0" presId="urn:microsoft.com/office/officeart/2005/8/layout/hierarchy1"/>
    <dgm:cxn modelId="{73BDA351-1AEC-4603-9794-727AC75459DF}" type="presParOf" srcId="{F6DAFDAF-A21D-47F2-96A5-82E937FEA7DA}" destId="{6A737524-BA0D-4B65-8DE7-58EC48A27787}" srcOrd="0" destOrd="0" presId="urn:microsoft.com/office/officeart/2005/8/layout/hierarchy1"/>
    <dgm:cxn modelId="{91B2C753-9FD3-4F3F-9CE5-865EF099B149}" type="presParOf" srcId="{6A737524-BA0D-4B65-8DE7-58EC48A27787}" destId="{A6989BCC-00D8-4CA6-AE32-3E977BB133A2}" srcOrd="0" destOrd="0" presId="urn:microsoft.com/office/officeart/2005/8/layout/hierarchy1"/>
    <dgm:cxn modelId="{12E8D44A-AF0A-4CE5-BEB1-77D8A0A64485}" type="presParOf" srcId="{6A737524-BA0D-4B65-8DE7-58EC48A27787}" destId="{30ABFA5E-4E78-48C8-ADD0-BAFF9E81DBFE}" srcOrd="1" destOrd="0" presId="urn:microsoft.com/office/officeart/2005/8/layout/hierarchy1"/>
    <dgm:cxn modelId="{86DD667E-4E9E-4152-A735-07DC53C0A52F}" type="presParOf" srcId="{F6DAFDAF-A21D-47F2-96A5-82E937FEA7DA}" destId="{D8D58692-D44B-4F0C-8FCA-79F40299314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864D7A-0BE2-4941-931A-25AFAA26AD9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387A073-8215-4726-AFB5-E70E97D286B0}">
      <dgm:prSet/>
      <dgm:spPr/>
      <dgm:t>
        <a:bodyPr/>
        <a:lstStyle/>
        <a:p>
          <a:r>
            <a:rPr lang="en-US"/>
            <a:t>Cần có bước xử lí băm</a:t>
          </a:r>
        </a:p>
      </dgm:t>
    </dgm:pt>
    <dgm:pt modelId="{FCBAFC89-D2ED-4345-B847-3A15CC20B709}" type="parTrans" cxnId="{D2C01CB6-F810-462B-B5C2-533A60723305}">
      <dgm:prSet/>
      <dgm:spPr/>
      <dgm:t>
        <a:bodyPr/>
        <a:lstStyle/>
        <a:p>
          <a:endParaRPr lang="en-US"/>
        </a:p>
      </dgm:t>
    </dgm:pt>
    <dgm:pt modelId="{DD0DD3E6-BB0C-4179-B7D0-92813829D8C4}" type="sibTrans" cxnId="{D2C01CB6-F810-462B-B5C2-533A60723305}">
      <dgm:prSet/>
      <dgm:spPr/>
      <dgm:t>
        <a:bodyPr/>
        <a:lstStyle/>
        <a:p>
          <a:endParaRPr lang="en-US"/>
        </a:p>
      </dgm:t>
    </dgm:pt>
    <dgm:pt modelId="{BF339E64-0C18-44FF-9757-10AF81F861EA}">
      <dgm:prSet/>
      <dgm:spPr/>
      <dgm:t>
        <a:bodyPr/>
        <a:lstStyle/>
        <a:p>
          <a:r>
            <a:rPr lang="en-US"/>
            <a:t>Việc so khớp phụ thuộc vào độ tốt của hàm băm</a:t>
          </a:r>
        </a:p>
      </dgm:t>
    </dgm:pt>
    <dgm:pt modelId="{6851D8C6-8328-4A31-8560-8B3654E8A824}" type="parTrans" cxnId="{2471D543-0670-4703-AA2A-4458E986B234}">
      <dgm:prSet/>
      <dgm:spPr/>
      <dgm:t>
        <a:bodyPr/>
        <a:lstStyle/>
        <a:p>
          <a:endParaRPr lang="en-US"/>
        </a:p>
      </dgm:t>
    </dgm:pt>
    <dgm:pt modelId="{2062C122-9C91-49FA-B23B-C9C1756229B2}" type="sibTrans" cxnId="{2471D543-0670-4703-AA2A-4458E986B234}">
      <dgm:prSet/>
      <dgm:spPr/>
      <dgm:t>
        <a:bodyPr/>
        <a:lstStyle/>
        <a:p>
          <a:endParaRPr lang="en-US"/>
        </a:p>
      </dgm:t>
    </dgm:pt>
    <dgm:pt modelId="{038540AB-441C-4CD3-8F3E-7260F80BF102}">
      <dgm:prSet/>
      <dgm:spPr/>
      <dgm:t>
        <a:bodyPr/>
        <a:lstStyle/>
        <a:p>
          <a:r>
            <a:rPr lang="en-US"/>
            <a:t>Tốc độ xử lí cao, các thao tác gán và so sánh cần thực hiện thấp hơn.</a:t>
          </a:r>
        </a:p>
      </dgm:t>
    </dgm:pt>
    <dgm:pt modelId="{587A4572-B9B2-4E7A-8BC8-AE1575591155}" type="parTrans" cxnId="{B46F9D7A-C7D7-44BC-9300-B888CB41E83F}">
      <dgm:prSet/>
      <dgm:spPr/>
      <dgm:t>
        <a:bodyPr/>
        <a:lstStyle/>
        <a:p>
          <a:endParaRPr lang="en-US"/>
        </a:p>
      </dgm:t>
    </dgm:pt>
    <dgm:pt modelId="{27FFDD2B-E04A-4B77-9E4C-4BC525234DA0}" type="sibTrans" cxnId="{B46F9D7A-C7D7-44BC-9300-B888CB41E83F}">
      <dgm:prSet/>
      <dgm:spPr/>
      <dgm:t>
        <a:bodyPr/>
        <a:lstStyle/>
        <a:p>
          <a:endParaRPr lang="en-US"/>
        </a:p>
      </dgm:t>
    </dgm:pt>
    <dgm:pt modelId="{4CD1C6AC-1B54-43CF-A125-6D386783B687}">
      <dgm:prSet/>
      <dgm:spPr/>
      <dgm:t>
        <a:bodyPr/>
        <a:lstStyle/>
        <a:p>
          <a:r>
            <a:rPr lang="en-US"/>
            <a:t>Độ phức tạp</a:t>
          </a:r>
          <a:br>
            <a:rPr lang="en-US"/>
          </a:br>
          <a:r>
            <a:rPr lang="en-US"/>
            <a:t>Tiền xử lí: O(m)</a:t>
          </a:r>
          <a:br>
            <a:rPr lang="en-US"/>
          </a:br>
          <a:r>
            <a:rPr lang="en-US"/>
            <a:t>So khớp: O(m+n) hoặc O(nm)</a:t>
          </a:r>
        </a:p>
      </dgm:t>
    </dgm:pt>
    <dgm:pt modelId="{31E54F18-3845-4037-855A-BA3E1714A4F5}" type="parTrans" cxnId="{A9261950-EAA6-47F1-A486-F08B16D88C13}">
      <dgm:prSet/>
      <dgm:spPr/>
      <dgm:t>
        <a:bodyPr/>
        <a:lstStyle/>
        <a:p>
          <a:endParaRPr lang="vi-VN"/>
        </a:p>
      </dgm:t>
    </dgm:pt>
    <dgm:pt modelId="{855C029A-9BD8-4FE0-B33F-CB1DBC8077BC}" type="sibTrans" cxnId="{A9261950-EAA6-47F1-A486-F08B16D88C13}">
      <dgm:prSet/>
      <dgm:spPr/>
      <dgm:t>
        <a:bodyPr/>
        <a:lstStyle/>
        <a:p>
          <a:endParaRPr lang="vi-VN"/>
        </a:p>
      </dgm:t>
    </dgm:pt>
    <dgm:pt modelId="{E6A3304A-A1B0-4294-A6C5-9D7F60BD6903}" type="pres">
      <dgm:prSet presAssocID="{81864D7A-0BE2-4941-931A-25AFAA26AD96}" presName="hierChild1" presStyleCnt="0">
        <dgm:presLayoutVars>
          <dgm:chPref val="1"/>
          <dgm:dir/>
          <dgm:animOne val="branch"/>
          <dgm:animLvl val="lvl"/>
          <dgm:resizeHandles/>
        </dgm:presLayoutVars>
      </dgm:prSet>
      <dgm:spPr/>
    </dgm:pt>
    <dgm:pt modelId="{007D2AFB-DFD4-48AE-9E0C-AAB205002FA0}" type="pres">
      <dgm:prSet presAssocID="{7387A073-8215-4726-AFB5-E70E97D286B0}" presName="hierRoot1" presStyleCnt="0"/>
      <dgm:spPr/>
    </dgm:pt>
    <dgm:pt modelId="{21A88C5F-5024-4C49-B96F-32D2E24EB09F}" type="pres">
      <dgm:prSet presAssocID="{7387A073-8215-4726-AFB5-E70E97D286B0}" presName="composite" presStyleCnt="0"/>
      <dgm:spPr/>
    </dgm:pt>
    <dgm:pt modelId="{B82A89B3-EA67-49C3-BFDA-3CA9A244FD1D}" type="pres">
      <dgm:prSet presAssocID="{7387A073-8215-4726-AFB5-E70E97D286B0}" presName="background" presStyleLbl="node0" presStyleIdx="0" presStyleCnt="4"/>
      <dgm:spPr/>
    </dgm:pt>
    <dgm:pt modelId="{B051D170-C6ED-4DAF-BD79-FA57CE8BBB3A}" type="pres">
      <dgm:prSet presAssocID="{7387A073-8215-4726-AFB5-E70E97D286B0}" presName="text" presStyleLbl="fgAcc0" presStyleIdx="0" presStyleCnt="4">
        <dgm:presLayoutVars>
          <dgm:chPref val="3"/>
        </dgm:presLayoutVars>
      </dgm:prSet>
      <dgm:spPr/>
    </dgm:pt>
    <dgm:pt modelId="{31C96486-8AB0-422C-9CAB-7551721E24AA}" type="pres">
      <dgm:prSet presAssocID="{7387A073-8215-4726-AFB5-E70E97D286B0}" presName="hierChild2" presStyleCnt="0"/>
      <dgm:spPr/>
    </dgm:pt>
    <dgm:pt modelId="{1C275C5F-8630-443A-8A12-EF8D5DBF8A5F}" type="pres">
      <dgm:prSet presAssocID="{BF339E64-0C18-44FF-9757-10AF81F861EA}" presName="hierRoot1" presStyleCnt="0"/>
      <dgm:spPr/>
    </dgm:pt>
    <dgm:pt modelId="{1CC65B49-11A3-4DFE-BB75-8DD407CF6D26}" type="pres">
      <dgm:prSet presAssocID="{BF339E64-0C18-44FF-9757-10AF81F861EA}" presName="composite" presStyleCnt="0"/>
      <dgm:spPr/>
    </dgm:pt>
    <dgm:pt modelId="{7357DFC5-D67D-40A8-9C16-A0FFE0F271B7}" type="pres">
      <dgm:prSet presAssocID="{BF339E64-0C18-44FF-9757-10AF81F861EA}" presName="background" presStyleLbl="node0" presStyleIdx="1" presStyleCnt="4"/>
      <dgm:spPr/>
    </dgm:pt>
    <dgm:pt modelId="{E847A5DB-E8AA-408A-A5C0-03028A4B3FDC}" type="pres">
      <dgm:prSet presAssocID="{BF339E64-0C18-44FF-9757-10AF81F861EA}" presName="text" presStyleLbl="fgAcc0" presStyleIdx="1" presStyleCnt="4">
        <dgm:presLayoutVars>
          <dgm:chPref val="3"/>
        </dgm:presLayoutVars>
      </dgm:prSet>
      <dgm:spPr/>
    </dgm:pt>
    <dgm:pt modelId="{2B274CEF-FFA2-413E-BD26-2FBB7278BEFB}" type="pres">
      <dgm:prSet presAssocID="{BF339E64-0C18-44FF-9757-10AF81F861EA}" presName="hierChild2" presStyleCnt="0"/>
      <dgm:spPr/>
    </dgm:pt>
    <dgm:pt modelId="{2451CFFB-F78D-49B6-AEE2-C7E818AABC43}" type="pres">
      <dgm:prSet presAssocID="{038540AB-441C-4CD3-8F3E-7260F80BF102}" presName="hierRoot1" presStyleCnt="0"/>
      <dgm:spPr/>
    </dgm:pt>
    <dgm:pt modelId="{D7595F66-5E8B-41A0-A4A3-7BCAB74774B0}" type="pres">
      <dgm:prSet presAssocID="{038540AB-441C-4CD3-8F3E-7260F80BF102}" presName="composite" presStyleCnt="0"/>
      <dgm:spPr/>
    </dgm:pt>
    <dgm:pt modelId="{DC418D34-7338-48D0-BEDA-02F3B9C9AC5B}" type="pres">
      <dgm:prSet presAssocID="{038540AB-441C-4CD3-8F3E-7260F80BF102}" presName="background" presStyleLbl="node0" presStyleIdx="2" presStyleCnt="4"/>
      <dgm:spPr/>
    </dgm:pt>
    <dgm:pt modelId="{93AB3670-CB95-4E58-85CC-E068122240E4}" type="pres">
      <dgm:prSet presAssocID="{038540AB-441C-4CD3-8F3E-7260F80BF102}" presName="text" presStyleLbl="fgAcc0" presStyleIdx="2" presStyleCnt="4">
        <dgm:presLayoutVars>
          <dgm:chPref val="3"/>
        </dgm:presLayoutVars>
      </dgm:prSet>
      <dgm:spPr/>
    </dgm:pt>
    <dgm:pt modelId="{B0357ACF-4E09-49DE-8A0D-3FEF18F52929}" type="pres">
      <dgm:prSet presAssocID="{038540AB-441C-4CD3-8F3E-7260F80BF102}" presName="hierChild2" presStyleCnt="0"/>
      <dgm:spPr/>
    </dgm:pt>
    <dgm:pt modelId="{5002F0DE-6A13-4459-BB6C-6063F4C61D82}" type="pres">
      <dgm:prSet presAssocID="{4CD1C6AC-1B54-43CF-A125-6D386783B687}" presName="hierRoot1" presStyleCnt="0"/>
      <dgm:spPr/>
    </dgm:pt>
    <dgm:pt modelId="{9E6F8688-8D27-4C8D-97E2-0F63225C7F7B}" type="pres">
      <dgm:prSet presAssocID="{4CD1C6AC-1B54-43CF-A125-6D386783B687}" presName="composite" presStyleCnt="0"/>
      <dgm:spPr/>
    </dgm:pt>
    <dgm:pt modelId="{55439A51-C2E9-411B-88A6-6385B7F2F2C2}" type="pres">
      <dgm:prSet presAssocID="{4CD1C6AC-1B54-43CF-A125-6D386783B687}" presName="background" presStyleLbl="node0" presStyleIdx="3" presStyleCnt="4"/>
      <dgm:spPr/>
    </dgm:pt>
    <dgm:pt modelId="{EB441ED5-893A-4E41-AFE9-0EC405BA766A}" type="pres">
      <dgm:prSet presAssocID="{4CD1C6AC-1B54-43CF-A125-6D386783B687}" presName="text" presStyleLbl="fgAcc0" presStyleIdx="3" presStyleCnt="4">
        <dgm:presLayoutVars>
          <dgm:chPref val="3"/>
        </dgm:presLayoutVars>
      </dgm:prSet>
      <dgm:spPr/>
    </dgm:pt>
    <dgm:pt modelId="{9E706BDB-87C1-4CBF-A2ED-B1A43BF52C9C}" type="pres">
      <dgm:prSet presAssocID="{4CD1C6AC-1B54-43CF-A125-6D386783B687}" presName="hierChild2" presStyleCnt="0"/>
      <dgm:spPr/>
    </dgm:pt>
  </dgm:ptLst>
  <dgm:cxnLst>
    <dgm:cxn modelId="{E325E713-8B74-48A0-8C86-36792B8EB58D}" type="presOf" srcId="{4CD1C6AC-1B54-43CF-A125-6D386783B687}" destId="{EB441ED5-893A-4E41-AFE9-0EC405BA766A}" srcOrd="0" destOrd="0" presId="urn:microsoft.com/office/officeart/2005/8/layout/hierarchy1"/>
    <dgm:cxn modelId="{2471D543-0670-4703-AA2A-4458E986B234}" srcId="{81864D7A-0BE2-4941-931A-25AFAA26AD96}" destId="{BF339E64-0C18-44FF-9757-10AF81F861EA}" srcOrd="1" destOrd="0" parTransId="{6851D8C6-8328-4A31-8560-8B3654E8A824}" sibTransId="{2062C122-9C91-49FA-B23B-C9C1756229B2}"/>
    <dgm:cxn modelId="{2769F347-AAA8-4057-BF96-1AF62998E909}" type="presOf" srcId="{BF339E64-0C18-44FF-9757-10AF81F861EA}" destId="{E847A5DB-E8AA-408A-A5C0-03028A4B3FDC}" srcOrd="0" destOrd="0" presId="urn:microsoft.com/office/officeart/2005/8/layout/hierarchy1"/>
    <dgm:cxn modelId="{F9539248-9492-4A88-BCFC-809C2A4EB561}" type="presOf" srcId="{7387A073-8215-4726-AFB5-E70E97D286B0}" destId="{B051D170-C6ED-4DAF-BD79-FA57CE8BBB3A}" srcOrd="0" destOrd="0" presId="urn:microsoft.com/office/officeart/2005/8/layout/hierarchy1"/>
    <dgm:cxn modelId="{A9261950-EAA6-47F1-A486-F08B16D88C13}" srcId="{81864D7A-0BE2-4941-931A-25AFAA26AD96}" destId="{4CD1C6AC-1B54-43CF-A125-6D386783B687}" srcOrd="3" destOrd="0" parTransId="{31E54F18-3845-4037-855A-BA3E1714A4F5}" sibTransId="{855C029A-9BD8-4FE0-B33F-CB1DBC8077BC}"/>
    <dgm:cxn modelId="{B46F9D7A-C7D7-44BC-9300-B888CB41E83F}" srcId="{81864D7A-0BE2-4941-931A-25AFAA26AD96}" destId="{038540AB-441C-4CD3-8F3E-7260F80BF102}" srcOrd="2" destOrd="0" parTransId="{587A4572-B9B2-4E7A-8BC8-AE1575591155}" sibTransId="{27FFDD2B-E04A-4B77-9E4C-4BC525234DA0}"/>
    <dgm:cxn modelId="{D2C01CB6-F810-462B-B5C2-533A60723305}" srcId="{81864D7A-0BE2-4941-931A-25AFAA26AD96}" destId="{7387A073-8215-4726-AFB5-E70E97D286B0}" srcOrd="0" destOrd="0" parTransId="{FCBAFC89-D2ED-4345-B847-3A15CC20B709}" sibTransId="{DD0DD3E6-BB0C-4179-B7D0-92813829D8C4}"/>
    <dgm:cxn modelId="{4C7C82C0-B3F3-4C12-B8EF-A9178D5BAA6E}" type="presOf" srcId="{038540AB-441C-4CD3-8F3E-7260F80BF102}" destId="{93AB3670-CB95-4E58-85CC-E068122240E4}" srcOrd="0" destOrd="0" presId="urn:microsoft.com/office/officeart/2005/8/layout/hierarchy1"/>
    <dgm:cxn modelId="{D33097E3-5524-4C61-85D6-77F702F78547}" type="presOf" srcId="{81864D7A-0BE2-4941-931A-25AFAA26AD96}" destId="{E6A3304A-A1B0-4294-A6C5-9D7F60BD6903}" srcOrd="0" destOrd="0" presId="urn:microsoft.com/office/officeart/2005/8/layout/hierarchy1"/>
    <dgm:cxn modelId="{3757C467-5DBB-4541-9C7A-AC0B1BEF0E39}" type="presParOf" srcId="{E6A3304A-A1B0-4294-A6C5-9D7F60BD6903}" destId="{007D2AFB-DFD4-48AE-9E0C-AAB205002FA0}" srcOrd="0" destOrd="0" presId="urn:microsoft.com/office/officeart/2005/8/layout/hierarchy1"/>
    <dgm:cxn modelId="{49555274-B502-4117-8069-5D000325E422}" type="presParOf" srcId="{007D2AFB-DFD4-48AE-9E0C-AAB205002FA0}" destId="{21A88C5F-5024-4C49-B96F-32D2E24EB09F}" srcOrd="0" destOrd="0" presId="urn:microsoft.com/office/officeart/2005/8/layout/hierarchy1"/>
    <dgm:cxn modelId="{18C01D1D-1A64-4740-8EAC-173B031B647D}" type="presParOf" srcId="{21A88C5F-5024-4C49-B96F-32D2E24EB09F}" destId="{B82A89B3-EA67-49C3-BFDA-3CA9A244FD1D}" srcOrd="0" destOrd="0" presId="urn:microsoft.com/office/officeart/2005/8/layout/hierarchy1"/>
    <dgm:cxn modelId="{0779D092-0DA3-4101-852A-D3123508CB18}" type="presParOf" srcId="{21A88C5F-5024-4C49-B96F-32D2E24EB09F}" destId="{B051D170-C6ED-4DAF-BD79-FA57CE8BBB3A}" srcOrd="1" destOrd="0" presId="urn:microsoft.com/office/officeart/2005/8/layout/hierarchy1"/>
    <dgm:cxn modelId="{651AF81F-A7FD-4D92-A5EA-60E5879C9352}" type="presParOf" srcId="{007D2AFB-DFD4-48AE-9E0C-AAB205002FA0}" destId="{31C96486-8AB0-422C-9CAB-7551721E24AA}" srcOrd="1" destOrd="0" presId="urn:microsoft.com/office/officeart/2005/8/layout/hierarchy1"/>
    <dgm:cxn modelId="{9F303DDB-4350-42E4-A303-7BCE73C1C53C}" type="presParOf" srcId="{E6A3304A-A1B0-4294-A6C5-9D7F60BD6903}" destId="{1C275C5F-8630-443A-8A12-EF8D5DBF8A5F}" srcOrd="1" destOrd="0" presId="urn:microsoft.com/office/officeart/2005/8/layout/hierarchy1"/>
    <dgm:cxn modelId="{7B62D93B-FBC4-41CA-A81F-02AC944020B1}" type="presParOf" srcId="{1C275C5F-8630-443A-8A12-EF8D5DBF8A5F}" destId="{1CC65B49-11A3-4DFE-BB75-8DD407CF6D26}" srcOrd="0" destOrd="0" presId="urn:microsoft.com/office/officeart/2005/8/layout/hierarchy1"/>
    <dgm:cxn modelId="{7CD08638-B153-4FEA-BE11-C031DA68E9E7}" type="presParOf" srcId="{1CC65B49-11A3-4DFE-BB75-8DD407CF6D26}" destId="{7357DFC5-D67D-40A8-9C16-A0FFE0F271B7}" srcOrd="0" destOrd="0" presId="urn:microsoft.com/office/officeart/2005/8/layout/hierarchy1"/>
    <dgm:cxn modelId="{F51F6562-DEA7-4A8A-BC21-B3D2A699DB88}" type="presParOf" srcId="{1CC65B49-11A3-4DFE-BB75-8DD407CF6D26}" destId="{E847A5DB-E8AA-408A-A5C0-03028A4B3FDC}" srcOrd="1" destOrd="0" presId="urn:microsoft.com/office/officeart/2005/8/layout/hierarchy1"/>
    <dgm:cxn modelId="{4ED7CFF8-8191-4DFF-AE51-FB6726CF7168}" type="presParOf" srcId="{1C275C5F-8630-443A-8A12-EF8D5DBF8A5F}" destId="{2B274CEF-FFA2-413E-BD26-2FBB7278BEFB}" srcOrd="1" destOrd="0" presId="urn:microsoft.com/office/officeart/2005/8/layout/hierarchy1"/>
    <dgm:cxn modelId="{52BC992A-EC19-4FAD-88E5-D3701932510E}" type="presParOf" srcId="{E6A3304A-A1B0-4294-A6C5-9D7F60BD6903}" destId="{2451CFFB-F78D-49B6-AEE2-C7E818AABC43}" srcOrd="2" destOrd="0" presId="urn:microsoft.com/office/officeart/2005/8/layout/hierarchy1"/>
    <dgm:cxn modelId="{7A216923-57E6-4202-9844-7E4A05955006}" type="presParOf" srcId="{2451CFFB-F78D-49B6-AEE2-C7E818AABC43}" destId="{D7595F66-5E8B-41A0-A4A3-7BCAB74774B0}" srcOrd="0" destOrd="0" presId="urn:microsoft.com/office/officeart/2005/8/layout/hierarchy1"/>
    <dgm:cxn modelId="{DAF3F7A9-3F3A-4161-9BC2-5668C89AD604}" type="presParOf" srcId="{D7595F66-5E8B-41A0-A4A3-7BCAB74774B0}" destId="{DC418D34-7338-48D0-BEDA-02F3B9C9AC5B}" srcOrd="0" destOrd="0" presId="urn:microsoft.com/office/officeart/2005/8/layout/hierarchy1"/>
    <dgm:cxn modelId="{D4DD3443-2BDE-4CF4-AC72-CE9CF5DDF743}" type="presParOf" srcId="{D7595F66-5E8B-41A0-A4A3-7BCAB74774B0}" destId="{93AB3670-CB95-4E58-85CC-E068122240E4}" srcOrd="1" destOrd="0" presId="urn:microsoft.com/office/officeart/2005/8/layout/hierarchy1"/>
    <dgm:cxn modelId="{E003D0BF-B917-4B5D-88C3-9CCE58FDD2D9}" type="presParOf" srcId="{2451CFFB-F78D-49B6-AEE2-C7E818AABC43}" destId="{B0357ACF-4E09-49DE-8A0D-3FEF18F52929}" srcOrd="1" destOrd="0" presId="urn:microsoft.com/office/officeart/2005/8/layout/hierarchy1"/>
    <dgm:cxn modelId="{22C0A014-7AE4-43A4-8F76-17260CF8477A}" type="presParOf" srcId="{E6A3304A-A1B0-4294-A6C5-9D7F60BD6903}" destId="{5002F0DE-6A13-4459-BB6C-6063F4C61D82}" srcOrd="3" destOrd="0" presId="urn:microsoft.com/office/officeart/2005/8/layout/hierarchy1"/>
    <dgm:cxn modelId="{2A8A7BE1-BA52-4596-AF56-2028F2E69374}" type="presParOf" srcId="{5002F0DE-6A13-4459-BB6C-6063F4C61D82}" destId="{9E6F8688-8D27-4C8D-97E2-0F63225C7F7B}" srcOrd="0" destOrd="0" presId="urn:microsoft.com/office/officeart/2005/8/layout/hierarchy1"/>
    <dgm:cxn modelId="{229D1628-D6DD-43DF-90BE-6C2373B8362D}" type="presParOf" srcId="{9E6F8688-8D27-4C8D-97E2-0F63225C7F7B}" destId="{55439A51-C2E9-411B-88A6-6385B7F2F2C2}" srcOrd="0" destOrd="0" presId="urn:microsoft.com/office/officeart/2005/8/layout/hierarchy1"/>
    <dgm:cxn modelId="{84D0F82B-41BA-4ECA-B720-C94EFFC5791C}" type="presParOf" srcId="{9E6F8688-8D27-4C8D-97E2-0F63225C7F7B}" destId="{EB441ED5-893A-4E41-AFE9-0EC405BA766A}" srcOrd="1" destOrd="0" presId="urn:microsoft.com/office/officeart/2005/8/layout/hierarchy1"/>
    <dgm:cxn modelId="{889CDA22-D586-4B9C-AD28-B4161CD57EC2}" type="presParOf" srcId="{5002F0DE-6A13-4459-BB6C-6063F4C61D82}" destId="{9E706BDB-87C1-4CBF-A2ED-B1A43BF52C9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291124-88C5-441D-A932-9A91BBEE7AB3}" type="doc">
      <dgm:prSet loTypeId="urn:microsoft.com/office/officeart/2016/7/layout/LinearBlockProcessNumbered" loCatId="process" qsTypeId="urn:microsoft.com/office/officeart/2005/8/quickstyle/simple4" qsCatId="simple" csTypeId="urn:microsoft.com/office/officeart/2005/8/colors/colorful1" csCatId="colorful"/>
      <dgm:spPr/>
      <dgm:t>
        <a:bodyPr/>
        <a:lstStyle/>
        <a:p>
          <a:endParaRPr lang="en-US"/>
        </a:p>
      </dgm:t>
    </dgm:pt>
    <dgm:pt modelId="{316EC4B5-DA1B-431B-BBAF-C04C0D34143A}">
      <dgm:prSet/>
      <dgm:spPr/>
      <dgm:t>
        <a:bodyPr/>
        <a:lstStyle/>
        <a:p>
          <a:r>
            <a:rPr lang="vi-VN"/>
            <a:t>Khi này thuật toán so sánh lần lượt giá trị hash_T với hash_P với s chạy từ 0 đến n-k , bước tiếp theo của thuật toán sẽ xảy ra với hai trường hợp như sau:</a:t>
          </a:r>
          <a:endParaRPr lang="en-US"/>
        </a:p>
      </dgm:t>
    </dgm:pt>
    <dgm:pt modelId="{94958E4F-9BE8-462C-A7E7-23C121C521D8}" type="parTrans" cxnId="{DD05AA95-A560-48AD-90D1-13B0A465C1EE}">
      <dgm:prSet/>
      <dgm:spPr/>
      <dgm:t>
        <a:bodyPr/>
        <a:lstStyle/>
        <a:p>
          <a:endParaRPr lang="en-US"/>
        </a:p>
      </dgm:t>
    </dgm:pt>
    <dgm:pt modelId="{34C7E74D-C4F1-4941-B598-7CFC46E1F01F}" type="sibTrans" cxnId="{DD05AA95-A560-48AD-90D1-13B0A465C1EE}">
      <dgm:prSet phldrT="01" phldr="0"/>
      <dgm:spPr/>
      <dgm:t>
        <a:bodyPr/>
        <a:lstStyle/>
        <a:p>
          <a:r>
            <a:rPr lang="en-US"/>
            <a:t>01</a:t>
          </a:r>
        </a:p>
      </dgm:t>
    </dgm:pt>
    <dgm:pt modelId="{93390451-252C-474F-95EB-167CBE062D8C}">
      <dgm:prSet/>
      <dgm:spPr/>
      <dgm:t>
        <a:bodyPr/>
        <a:lstStyle/>
        <a:p>
          <a:r>
            <a:rPr lang="vi-VN"/>
            <a:t>TH1: hash_T = hash_P, thực hiện phép so khớp chuỗi giữa T[s…s+k-1] và P[0…k-1]</a:t>
          </a:r>
          <a:endParaRPr lang="en-US"/>
        </a:p>
      </dgm:t>
    </dgm:pt>
    <dgm:pt modelId="{95C0E9B8-0837-470A-919D-2880BB38EC8A}" type="parTrans" cxnId="{72504BFC-C298-4D26-8BC1-6BA0635E9CE0}">
      <dgm:prSet/>
      <dgm:spPr/>
      <dgm:t>
        <a:bodyPr/>
        <a:lstStyle/>
        <a:p>
          <a:endParaRPr lang="en-US"/>
        </a:p>
      </dgm:t>
    </dgm:pt>
    <dgm:pt modelId="{878F57BF-69C0-4476-92EB-C73F21EAECD7}" type="sibTrans" cxnId="{72504BFC-C298-4D26-8BC1-6BA0635E9CE0}">
      <dgm:prSet phldrT="02" phldr="0"/>
      <dgm:spPr/>
      <dgm:t>
        <a:bodyPr/>
        <a:lstStyle/>
        <a:p>
          <a:r>
            <a:rPr lang="en-US"/>
            <a:t>02</a:t>
          </a:r>
        </a:p>
      </dgm:t>
    </dgm:pt>
    <dgm:pt modelId="{A24BD244-FD5C-4A5F-B9D6-B67B34D5E22B}">
      <dgm:prSet/>
      <dgm:spPr/>
      <dgm:t>
        <a:bodyPr/>
        <a:lstStyle/>
        <a:p>
          <a:r>
            <a:rPr lang="vi-VN"/>
            <a:t>TH2: hash_T ≠ hash_P, nếu s ≤ k , tính gán s = s+1 và tính tiếp giá trị băm hash_T.</a:t>
          </a:r>
          <a:endParaRPr lang="en-US"/>
        </a:p>
      </dgm:t>
    </dgm:pt>
    <dgm:pt modelId="{1C11CA8F-D7F1-431E-9FC7-7FAB336ABB77}" type="parTrans" cxnId="{4B46AAFE-4318-42BB-B662-F43D4C38DC06}">
      <dgm:prSet/>
      <dgm:spPr/>
      <dgm:t>
        <a:bodyPr/>
        <a:lstStyle/>
        <a:p>
          <a:endParaRPr lang="en-US"/>
        </a:p>
      </dgm:t>
    </dgm:pt>
    <dgm:pt modelId="{5ECED1A6-CC50-495A-B75E-F4F7B3520350}" type="sibTrans" cxnId="{4B46AAFE-4318-42BB-B662-F43D4C38DC06}">
      <dgm:prSet phldrT="03" phldr="0"/>
      <dgm:spPr/>
      <dgm:t>
        <a:bodyPr/>
        <a:lstStyle/>
        <a:p>
          <a:r>
            <a:rPr lang="en-US"/>
            <a:t>03</a:t>
          </a:r>
        </a:p>
      </dgm:t>
    </dgm:pt>
    <dgm:pt modelId="{48C75784-660A-4C59-81C7-4610F6319AF4}" type="pres">
      <dgm:prSet presAssocID="{32291124-88C5-441D-A932-9A91BBEE7AB3}" presName="Name0" presStyleCnt="0">
        <dgm:presLayoutVars>
          <dgm:animLvl val="lvl"/>
          <dgm:resizeHandles val="exact"/>
        </dgm:presLayoutVars>
      </dgm:prSet>
      <dgm:spPr/>
    </dgm:pt>
    <dgm:pt modelId="{99D93074-F75F-495E-A583-B20CA56E15BD}" type="pres">
      <dgm:prSet presAssocID="{316EC4B5-DA1B-431B-BBAF-C04C0D34143A}" presName="compositeNode" presStyleCnt="0">
        <dgm:presLayoutVars>
          <dgm:bulletEnabled val="1"/>
        </dgm:presLayoutVars>
      </dgm:prSet>
      <dgm:spPr/>
    </dgm:pt>
    <dgm:pt modelId="{E1DF4B02-763C-4B01-92F4-6AE942A6B158}" type="pres">
      <dgm:prSet presAssocID="{316EC4B5-DA1B-431B-BBAF-C04C0D34143A}" presName="bgRect" presStyleLbl="alignNode1" presStyleIdx="0" presStyleCnt="3"/>
      <dgm:spPr/>
    </dgm:pt>
    <dgm:pt modelId="{1EFD107E-B129-40F7-8A43-5C190162706C}" type="pres">
      <dgm:prSet presAssocID="{34C7E74D-C4F1-4941-B598-7CFC46E1F01F}" presName="sibTransNodeRect" presStyleLbl="alignNode1" presStyleIdx="0" presStyleCnt="3">
        <dgm:presLayoutVars>
          <dgm:chMax val="0"/>
          <dgm:bulletEnabled val="1"/>
        </dgm:presLayoutVars>
      </dgm:prSet>
      <dgm:spPr/>
    </dgm:pt>
    <dgm:pt modelId="{72E09828-B63C-4BAF-BBCA-CBF4051230C0}" type="pres">
      <dgm:prSet presAssocID="{316EC4B5-DA1B-431B-BBAF-C04C0D34143A}" presName="nodeRect" presStyleLbl="alignNode1" presStyleIdx="0" presStyleCnt="3">
        <dgm:presLayoutVars>
          <dgm:bulletEnabled val="1"/>
        </dgm:presLayoutVars>
      </dgm:prSet>
      <dgm:spPr/>
    </dgm:pt>
    <dgm:pt modelId="{A5362FAC-0ADB-44E9-B32F-A43A2E450691}" type="pres">
      <dgm:prSet presAssocID="{34C7E74D-C4F1-4941-B598-7CFC46E1F01F}" presName="sibTrans" presStyleCnt="0"/>
      <dgm:spPr/>
    </dgm:pt>
    <dgm:pt modelId="{F5FF419B-3B09-480B-8D37-BD4B83C45D76}" type="pres">
      <dgm:prSet presAssocID="{93390451-252C-474F-95EB-167CBE062D8C}" presName="compositeNode" presStyleCnt="0">
        <dgm:presLayoutVars>
          <dgm:bulletEnabled val="1"/>
        </dgm:presLayoutVars>
      </dgm:prSet>
      <dgm:spPr/>
    </dgm:pt>
    <dgm:pt modelId="{E11E4E48-E040-4D07-B00E-2C67074D6857}" type="pres">
      <dgm:prSet presAssocID="{93390451-252C-474F-95EB-167CBE062D8C}" presName="bgRect" presStyleLbl="alignNode1" presStyleIdx="1" presStyleCnt="3"/>
      <dgm:spPr/>
    </dgm:pt>
    <dgm:pt modelId="{793C66BF-9A13-48E4-B75C-C261CB1A5339}" type="pres">
      <dgm:prSet presAssocID="{878F57BF-69C0-4476-92EB-C73F21EAECD7}" presName="sibTransNodeRect" presStyleLbl="alignNode1" presStyleIdx="1" presStyleCnt="3">
        <dgm:presLayoutVars>
          <dgm:chMax val="0"/>
          <dgm:bulletEnabled val="1"/>
        </dgm:presLayoutVars>
      </dgm:prSet>
      <dgm:spPr/>
    </dgm:pt>
    <dgm:pt modelId="{4A4E97B4-5CD1-40A1-881C-30689793ADD9}" type="pres">
      <dgm:prSet presAssocID="{93390451-252C-474F-95EB-167CBE062D8C}" presName="nodeRect" presStyleLbl="alignNode1" presStyleIdx="1" presStyleCnt="3">
        <dgm:presLayoutVars>
          <dgm:bulletEnabled val="1"/>
        </dgm:presLayoutVars>
      </dgm:prSet>
      <dgm:spPr/>
    </dgm:pt>
    <dgm:pt modelId="{071F5E8E-6384-4572-8558-109BF50F81E0}" type="pres">
      <dgm:prSet presAssocID="{878F57BF-69C0-4476-92EB-C73F21EAECD7}" presName="sibTrans" presStyleCnt="0"/>
      <dgm:spPr/>
    </dgm:pt>
    <dgm:pt modelId="{185DC592-E4A6-4624-A1D8-A1349B8154E5}" type="pres">
      <dgm:prSet presAssocID="{A24BD244-FD5C-4A5F-B9D6-B67B34D5E22B}" presName="compositeNode" presStyleCnt="0">
        <dgm:presLayoutVars>
          <dgm:bulletEnabled val="1"/>
        </dgm:presLayoutVars>
      </dgm:prSet>
      <dgm:spPr/>
    </dgm:pt>
    <dgm:pt modelId="{17499F4C-B692-4CA6-B11C-FACB4722D543}" type="pres">
      <dgm:prSet presAssocID="{A24BD244-FD5C-4A5F-B9D6-B67B34D5E22B}" presName="bgRect" presStyleLbl="alignNode1" presStyleIdx="2" presStyleCnt="3"/>
      <dgm:spPr/>
    </dgm:pt>
    <dgm:pt modelId="{0E3D0393-D7F0-47B9-AAFB-C5412FB3B6EF}" type="pres">
      <dgm:prSet presAssocID="{5ECED1A6-CC50-495A-B75E-F4F7B3520350}" presName="sibTransNodeRect" presStyleLbl="alignNode1" presStyleIdx="2" presStyleCnt="3">
        <dgm:presLayoutVars>
          <dgm:chMax val="0"/>
          <dgm:bulletEnabled val="1"/>
        </dgm:presLayoutVars>
      </dgm:prSet>
      <dgm:spPr/>
    </dgm:pt>
    <dgm:pt modelId="{955F5DC0-26A9-4EE0-91B5-061A60807F73}" type="pres">
      <dgm:prSet presAssocID="{A24BD244-FD5C-4A5F-B9D6-B67B34D5E22B}" presName="nodeRect" presStyleLbl="alignNode1" presStyleIdx="2" presStyleCnt="3">
        <dgm:presLayoutVars>
          <dgm:bulletEnabled val="1"/>
        </dgm:presLayoutVars>
      </dgm:prSet>
      <dgm:spPr/>
    </dgm:pt>
  </dgm:ptLst>
  <dgm:cxnLst>
    <dgm:cxn modelId="{8981AC03-C232-45F1-A9F2-EB9296A491CE}" type="presOf" srcId="{93390451-252C-474F-95EB-167CBE062D8C}" destId="{E11E4E48-E040-4D07-B00E-2C67074D6857}" srcOrd="0" destOrd="0" presId="urn:microsoft.com/office/officeart/2016/7/layout/LinearBlockProcessNumbered"/>
    <dgm:cxn modelId="{A03CC310-6089-4BDC-AF6C-1F1F9BAF96F4}" type="presOf" srcId="{A24BD244-FD5C-4A5F-B9D6-B67B34D5E22B}" destId="{955F5DC0-26A9-4EE0-91B5-061A60807F73}" srcOrd="1" destOrd="0" presId="urn:microsoft.com/office/officeart/2016/7/layout/LinearBlockProcessNumbered"/>
    <dgm:cxn modelId="{A9991021-C736-4246-8C86-685863BAFE5F}" type="presOf" srcId="{5ECED1A6-CC50-495A-B75E-F4F7B3520350}" destId="{0E3D0393-D7F0-47B9-AAFB-C5412FB3B6EF}" srcOrd="0" destOrd="0" presId="urn:microsoft.com/office/officeart/2016/7/layout/LinearBlockProcessNumbered"/>
    <dgm:cxn modelId="{2527992B-3014-4F08-A578-08140FE590A3}" type="presOf" srcId="{32291124-88C5-441D-A932-9A91BBEE7AB3}" destId="{48C75784-660A-4C59-81C7-4610F6319AF4}" srcOrd="0" destOrd="0" presId="urn:microsoft.com/office/officeart/2016/7/layout/LinearBlockProcessNumbered"/>
    <dgm:cxn modelId="{73C0BC2E-D141-4902-AE55-9A14D79B4ACF}" type="presOf" srcId="{316EC4B5-DA1B-431B-BBAF-C04C0D34143A}" destId="{72E09828-B63C-4BAF-BBCA-CBF4051230C0}" srcOrd="1" destOrd="0" presId="urn:microsoft.com/office/officeart/2016/7/layout/LinearBlockProcessNumbered"/>
    <dgm:cxn modelId="{B8075C42-7EB9-4A3D-A4A6-86B6A3066EC1}" type="presOf" srcId="{34C7E74D-C4F1-4941-B598-7CFC46E1F01F}" destId="{1EFD107E-B129-40F7-8A43-5C190162706C}" srcOrd="0" destOrd="0" presId="urn:microsoft.com/office/officeart/2016/7/layout/LinearBlockProcessNumbered"/>
    <dgm:cxn modelId="{E4A47889-4163-445A-872A-5C3A5DBFE27B}" type="presOf" srcId="{316EC4B5-DA1B-431B-BBAF-C04C0D34143A}" destId="{E1DF4B02-763C-4B01-92F4-6AE942A6B158}" srcOrd="0" destOrd="0" presId="urn:microsoft.com/office/officeart/2016/7/layout/LinearBlockProcessNumbered"/>
    <dgm:cxn modelId="{DD05AA95-A560-48AD-90D1-13B0A465C1EE}" srcId="{32291124-88C5-441D-A932-9A91BBEE7AB3}" destId="{316EC4B5-DA1B-431B-BBAF-C04C0D34143A}" srcOrd="0" destOrd="0" parTransId="{94958E4F-9BE8-462C-A7E7-23C121C521D8}" sibTransId="{34C7E74D-C4F1-4941-B598-7CFC46E1F01F}"/>
    <dgm:cxn modelId="{A05C57A7-C3CB-4312-BEE8-936C814E4019}" type="presOf" srcId="{A24BD244-FD5C-4A5F-B9D6-B67B34D5E22B}" destId="{17499F4C-B692-4CA6-B11C-FACB4722D543}" srcOrd="0" destOrd="0" presId="urn:microsoft.com/office/officeart/2016/7/layout/LinearBlockProcessNumbered"/>
    <dgm:cxn modelId="{5C4936AB-B3B7-40E5-9237-6959993565A1}" type="presOf" srcId="{93390451-252C-474F-95EB-167CBE062D8C}" destId="{4A4E97B4-5CD1-40A1-881C-30689793ADD9}" srcOrd="1" destOrd="0" presId="urn:microsoft.com/office/officeart/2016/7/layout/LinearBlockProcessNumbered"/>
    <dgm:cxn modelId="{72504BFC-C298-4D26-8BC1-6BA0635E9CE0}" srcId="{32291124-88C5-441D-A932-9A91BBEE7AB3}" destId="{93390451-252C-474F-95EB-167CBE062D8C}" srcOrd="1" destOrd="0" parTransId="{95C0E9B8-0837-470A-919D-2880BB38EC8A}" sibTransId="{878F57BF-69C0-4476-92EB-C73F21EAECD7}"/>
    <dgm:cxn modelId="{4B46AAFE-4318-42BB-B662-F43D4C38DC06}" srcId="{32291124-88C5-441D-A932-9A91BBEE7AB3}" destId="{A24BD244-FD5C-4A5F-B9D6-B67B34D5E22B}" srcOrd="2" destOrd="0" parTransId="{1C11CA8F-D7F1-431E-9FC7-7FAB336ABB77}" sibTransId="{5ECED1A6-CC50-495A-B75E-F4F7B3520350}"/>
    <dgm:cxn modelId="{08320FFF-D740-4FF6-883C-7E7148D7AE3A}" type="presOf" srcId="{878F57BF-69C0-4476-92EB-C73F21EAECD7}" destId="{793C66BF-9A13-48E4-B75C-C261CB1A5339}" srcOrd="0" destOrd="0" presId="urn:microsoft.com/office/officeart/2016/7/layout/LinearBlockProcessNumbered"/>
    <dgm:cxn modelId="{9FE6290C-841E-45BF-B0E4-66507248A25B}" type="presParOf" srcId="{48C75784-660A-4C59-81C7-4610F6319AF4}" destId="{99D93074-F75F-495E-A583-B20CA56E15BD}" srcOrd="0" destOrd="0" presId="urn:microsoft.com/office/officeart/2016/7/layout/LinearBlockProcessNumbered"/>
    <dgm:cxn modelId="{18CC79A7-A7D6-4DCA-A555-B1C7EEB32442}" type="presParOf" srcId="{99D93074-F75F-495E-A583-B20CA56E15BD}" destId="{E1DF4B02-763C-4B01-92F4-6AE942A6B158}" srcOrd="0" destOrd="0" presId="urn:microsoft.com/office/officeart/2016/7/layout/LinearBlockProcessNumbered"/>
    <dgm:cxn modelId="{30EF0B76-69AD-405D-9BD5-C228AFDE2D84}" type="presParOf" srcId="{99D93074-F75F-495E-A583-B20CA56E15BD}" destId="{1EFD107E-B129-40F7-8A43-5C190162706C}" srcOrd="1" destOrd="0" presId="urn:microsoft.com/office/officeart/2016/7/layout/LinearBlockProcessNumbered"/>
    <dgm:cxn modelId="{CC59BCBF-6F56-4923-B6B0-A95A936E7EA0}" type="presParOf" srcId="{99D93074-F75F-495E-A583-B20CA56E15BD}" destId="{72E09828-B63C-4BAF-BBCA-CBF4051230C0}" srcOrd="2" destOrd="0" presId="urn:microsoft.com/office/officeart/2016/7/layout/LinearBlockProcessNumbered"/>
    <dgm:cxn modelId="{A2A29E54-013C-4285-8E14-05ADC413883D}" type="presParOf" srcId="{48C75784-660A-4C59-81C7-4610F6319AF4}" destId="{A5362FAC-0ADB-44E9-B32F-A43A2E450691}" srcOrd="1" destOrd="0" presId="urn:microsoft.com/office/officeart/2016/7/layout/LinearBlockProcessNumbered"/>
    <dgm:cxn modelId="{08A04D66-0B09-4C04-BAA6-DF3782782DE8}" type="presParOf" srcId="{48C75784-660A-4C59-81C7-4610F6319AF4}" destId="{F5FF419B-3B09-480B-8D37-BD4B83C45D76}" srcOrd="2" destOrd="0" presId="urn:microsoft.com/office/officeart/2016/7/layout/LinearBlockProcessNumbered"/>
    <dgm:cxn modelId="{CB777CF8-9DA6-476A-970D-AB648EC8A3A3}" type="presParOf" srcId="{F5FF419B-3B09-480B-8D37-BD4B83C45D76}" destId="{E11E4E48-E040-4D07-B00E-2C67074D6857}" srcOrd="0" destOrd="0" presId="urn:microsoft.com/office/officeart/2016/7/layout/LinearBlockProcessNumbered"/>
    <dgm:cxn modelId="{B1AFFC5E-1573-4897-84C9-9FB4CF9A2231}" type="presParOf" srcId="{F5FF419B-3B09-480B-8D37-BD4B83C45D76}" destId="{793C66BF-9A13-48E4-B75C-C261CB1A5339}" srcOrd="1" destOrd="0" presId="urn:microsoft.com/office/officeart/2016/7/layout/LinearBlockProcessNumbered"/>
    <dgm:cxn modelId="{B471DABF-8187-43BA-B81E-B5FDB54AA35A}" type="presParOf" srcId="{F5FF419B-3B09-480B-8D37-BD4B83C45D76}" destId="{4A4E97B4-5CD1-40A1-881C-30689793ADD9}" srcOrd="2" destOrd="0" presId="urn:microsoft.com/office/officeart/2016/7/layout/LinearBlockProcessNumbered"/>
    <dgm:cxn modelId="{C4E89978-061C-4AA0-8B7E-CD3DF235AFA4}" type="presParOf" srcId="{48C75784-660A-4C59-81C7-4610F6319AF4}" destId="{071F5E8E-6384-4572-8558-109BF50F81E0}" srcOrd="3" destOrd="0" presId="urn:microsoft.com/office/officeart/2016/7/layout/LinearBlockProcessNumbered"/>
    <dgm:cxn modelId="{C0E60423-02FB-49C3-BE4F-4393E3BBBC66}" type="presParOf" srcId="{48C75784-660A-4C59-81C7-4610F6319AF4}" destId="{185DC592-E4A6-4624-A1D8-A1349B8154E5}" srcOrd="4" destOrd="0" presId="urn:microsoft.com/office/officeart/2016/7/layout/LinearBlockProcessNumbered"/>
    <dgm:cxn modelId="{A52B3F05-3F9A-4B61-A0C1-A3AC255DAC44}" type="presParOf" srcId="{185DC592-E4A6-4624-A1D8-A1349B8154E5}" destId="{17499F4C-B692-4CA6-B11C-FACB4722D543}" srcOrd="0" destOrd="0" presId="urn:microsoft.com/office/officeart/2016/7/layout/LinearBlockProcessNumbered"/>
    <dgm:cxn modelId="{E43D0D0A-7E31-4B91-83E4-E485DAC9B0FB}" type="presParOf" srcId="{185DC592-E4A6-4624-A1D8-A1349B8154E5}" destId="{0E3D0393-D7F0-47B9-AAFB-C5412FB3B6EF}" srcOrd="1" destOrd="0" presId="urn:microsoft.com/office/officeart/2016/7/layout/LinearBlockProcessNumbered"/>
    <dgm:cxn modelId="{67937A4E-67DC-45C5-B18E-F86D7939D524}" type="presParOf" srcId="{185DC592-E4A6-4624-A1D8-A1349B8154E5}" destId="{955F5DC0-26A9-4EE0-91B5-061A60807F7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C13A1-C152-4A5C-8C37-DFFA40650928}">
      <dsp:nvSpPr>
        <dsp:cNvPr id="0" name=""/>
        <dsp:cNvSpPr/>
      </dsp:nvSpPr>
      <dsp:spPr>
        <a:xfrm>
          <a:off x="6790" y="855148"/>
          <a:ext cx="3279902" cy="1967941"/>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55650">
            <a:lnSpc>
              <a:spcPct val="90000"/>
            </a:lnSpc>
            <a:spcBef>
              <a:spcPct val="0"/>
            </a:spcBef>
            <a:spcAft>
              <a:spcPct val="35000"/>
            </a:spcAft>
            <a:buNone/>
          </a:pPr>
          <a:r>
            <a:rPr lang="fr-FR" sz="1700" kern="1200"/>
            <a:t>Brute Force là một thuật toán vét cạn (greedy)</a:t>
          </a:r>
          <a:endParaRPr lang="en-US" sz="1700" kern="1200"/>
        </a:p>
      </dsp:txBody>
      <dsp:txXfrm>
        <a:off x="6790" y="855148"/>
        <a:ext cx="3279902" cy="1967941"/>
      </dsp:txXfrm>
    </dsp:sp>
    <dsp:sp modelId="{DEFA69DA-3BF5-403F-9356-D340B00D0295}">
      <dsp:nvSpPr>
        <dsp:cNvPr id="0" name=""/>
        <dsp:cNvSpPr/>
      </dsp:nvSpPr>
      <dsp:spPr>
        <a:xfrm>
          <a:off x="3334865" y="1717619"/>
          <a:ext cx="491985" cy="243000"/>
        </a:xfrm>
        <a:prstGeom prst="rightArrow">
          <a:avLst>
            <a:gd name="adj1" fmla="val 50000"/>
            <a:gd name="adj2" fmla="val 50000"/>
          </a:avLst>
        </a:prstGeom>
        <a:solidFill>
          <a:schemeClr val="accent5">
            <a:hueOff val="798252"/>
            <a:satOff val="-766"/>
            <a:lumOff val="-504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AAF959-5A98-4ECA-9C6D-5A2D049A7D67}">
      <dsp:nvSpPr>
        <dsp:cNvPr id="0" name=""/>
        <dsp:cNvSpPr/>
      </dsp:nvSpPr>
      <dsp:spPr>
        <a:xfrm>
          <a:off x="3875023" y="855148"/>
          <a:ext cx="3279902" cy="1967941"/>
        </a:xfrm>
        <a:prstGeom prst="rect">
          <a:avLst/>
        </a:prstGeom>
        <a:solidFill>
          <a:schemeClr val="accent5">
            <a:hueOff val="1596505"/>
            <a:satOff val="-1531"/>
            <a:lumOff val="-1009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55650">
            <a:lnSpc>
              <a:spcPct val="90000"/>
            </a:lnSpc>
            <a:spcBef>
              <a:spcPct val="0"/>
            </a:spcBef>
            <a:spcAft>
              <a:spcPct val="35000"/>
            </a:spcAft>
            <a:buNone/>
          </a:pPr>
          <a:r>
            <a:rPr lang="vi-VN" sz="1700" kern="1200"/>
            <a:t>Bằng cách dịch chuyển biến đếm j qua lần lượt các kí tự của file văn bản sau đó lấy m kí tự liên tiếp trong file văn bản (bắt đầu từ vị trí j) tạo thành một chuỗi phụ R rồi ta lấy R so sánh với S </a:t>
          </a:r>
          <a:endParaRPr lang="en-US" sz="1700" kern="1200"/>
        </a:p>
      </dsp:txBody>
      <dsp:txXfrm>
        <a:off x="3875023" y="855148"/>
        <a:ext cx="3279902" cy="1967941"/>
      </dsp:txXfrm>
    </dsp:sp>
    <dsp:sp modelId="{33A4AE1B-30EF-4EB6-9AA0-EA70206BD119}">
      <dsp:nvSpPr>
        <dsp:cNvPr id="0" name=""/>
        <dsp:cNvSpPr/>
      </dsp:nvSpPr>
      <dsp:spPr>
        <a:xfrm>
          <a:off x="7203098" y="1717619"/>
          <a:ext cx="491985" cy="243000"/>
        </a:xfrm>
        <a:prstGeom prst="rightArrow">
          <a:avLst>
            <a:gd name="adj1" fmla="val 50000"/>
            <a:gd name="adj2" fmla="val 50000"/>
          </a:avLst>
        </a:prstGeom>
        <a:solidFill>
          <a:schemeClr val="accent5">
            <a:hueOff val="2394757"/>
            <a:satOff val="-2297"/>
            <a:lumOff val="-1514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8CCFD8-7B89-4D5E-B7D4-2EA041B56256}">
      <dsp:nvSpPr>
        <dsp:cNvPr id="0" name=""/>
        <dsp:cNvSpPr/>
      </dsp:nvSpPr>
      <dsp:spPr>
        <a:xfrm>
          <a:off x="7743257" y="855148"/>
          <a:ext cx="3279902" cy="1967941"/>
        </a:xfrm>
        <a:prstGeom prst="rect">
          <a:avLst/>
        </a:prstGeom>
        <a:solidFill>
          <a:schemeClr val="accent5">
            <a:hueOff val="3193009"/>
            <a:satOff val="-3062"/>
            <a:lumOff val="-2019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55650">
            <a:lnSpc>
              <a:spcPct val="90000"/>
            </a:lnSpc>
            <a:spcBef>
              <a:spcPct val="0"/>
            </a:spcBef>
            <a:spcAft>
              <a:spcPct val="35000"/>
            </a:spcAft>
            <a:buNone/>
          </a:pPr>
          <a:r>
            <a:rPr lang="vi-VN" sz="1700" kern="1200"/>
            <a:t>Thực hiện quá trình cho đến khi j &gt;n-m+1</a:t>
          </a:r>
          <a:endParaRPr lang="en-US" sz="1700" kern="1200"/>
        </a:p>
      </dsp:txBody>
      <dsp:txXfrm>
        <a:off x="7743257" y="855148"/>
        <a:ext cx="3279902" cy="1967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F1194-C177-4572-AF8D-6A82A659C5AB}">
      <dsp:nvSpPr>
        <dsp:cNvPr id="0" name=""/>
        <dsp:cNvSpPr/>
      </dsp:nvSpPr>
      <dsp:spPr>
        <a:xfrm>
          <a:off x="0" y="690453"/>
          <a:ext cx="3102173" cy="1969880"/>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89D27-378F-45C3-B127-EA5A5BF30897}">
      <dsp:nvSpPr>
        <dsp:cNvPr id="0" name=""/>
        <dsp:cNvSpPr/>
      </dsp:nvSpPr>
      <dsp:spPr>
        <a:xfrm>
          <a:off x="344685"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vi-VN" sz="3900" kern="1200"/>
            <a:t>Thực hiện trái qua phải</a:t>
          </a:r>
          <a:endParaRPr lang="en-US" sz="3900" kern="1200"/>
        </a:p>
      </dsp:txBody>
      <dsp:txXfrm>
        <a:off x="402381" y="1075600"/>
        <a:ext cx="2986781" cy="1854488"/>
      </dsp:txXfrm>
    </dsp:sp>
    <dsp:sp modelId="{A4746099-485F-42B7-9A6D-62972E900506}">
      <dsp:nvSpPr>
        <dsp:cNvPr id="0" name=""/>
        <dsp:cNvSpPr/>
      </dsp:nvSpPr>
      <dsp:spPr>
        <a:xfrm>
          <a:off x="3791545" y="690453"/>
          <a:ext cx="3102173" cy="1969880"/>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3A2D55-6691-4D7A-B847-180939D5B7C4}">
      <dsp:nvSpPr>
        <dsp:cNvPr id="0" name=""/>
        <dsp:cNvSpPr/>
      </dsp:nvSpPr>
      <dsp:spPr>
        <a:xfrm>
          <a:off x="4136231"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vi-VN" sz="3900" kern="1200"/>
            <a:t>Không có pha tiền xử lí</a:t>
          </a:r>
          <a:endParaRPr lang="en-US" sz="3900" kern="1200"/>
        </a:p>
      </dsp:txBody>
      <dsp:txXfrm>
        <a:off x="4193927" y="1075600"/>
        <a:ext cx="2986781" cy="1854488"/>
      </dsp:txXfrm>
    </dsp:sp>
    <dsp:sp modelId="{9996326B-D602-4D90-80E0-47604E2BC24B}">
      <dsp:nvSpPr>
        <dsp:cNvPr id="0" name=""/>
        <dsp:cNvSpPr/>
      </dsp:nvSpPr>
      <dsp:spPr>
        <a:xfrm>
          <a:off x="7583090" y="690453"/>
          <a:ext cx="3102173" cy="1969880"/>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A47A3C-EBF3-4723-81F9-0E0EABD234D5}">
      <dsp:nvSpPr>
        <dsp:cNvPr id="0" name=""/>
        <dsp:cNvSpPr/>
      </dsp:nvSpPr>
      <dsp:spPr>
        <a:xfrm>
          <a:off x="7927776"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vi-VN" sz="3900" kern="1200"/>
            <a:t>Độ phức tạp O(mn)</a:t>
          </a:r>
          <a:endParaRPr lang="en-US" sz="3900" kern="1200"/>
        </a:p>
      </dsp:txBody>
      <dsp:txXfrm>
        <a:off x="7985472" y="1075600"/>
        <a:ext cx="2986781" cy="1854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1B9C8-9CF0-4042-8D5F-0D6E69FE50B2}">
      <dsp:nvSpPr>
        <dsp:cNvPr id="0" name=""/>
        <dsp:cNvSpPr/>
      </dsp:nvSpPr>
      <dsp:spPr>
        <a:xfrm>
          <a:off x="0" y="111151"/>
          <a:ext cx="11029615" cy="71954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Cần có tiền xử lí LPS</a:t>
          </a:r>
        </a:p>
      </dsp:txBody>
      <dsp:txXfrm>
        <a:off x="35125" y="146276"/>
        <a:ext cx="10959365" cy="649299"/>
      </dsp:txXfrm>
    </dsp:sp>
    <dsp:sp modelId="{9D15227D-D3D5-4C40-8FAE-069B6710AEF8}">
      <dsp:nvSpPr>
        <dsp:cNvPr id="0" name=""/>
        <dsp:cNvSpPr/>
      </dsp:nvSpPr>
      <dsp:spPr>
        <a:xfrm>
          <a:off x="0" y="917101"/>
          <a:ext cx="11029615" cy="71954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Độ phức tạp:</a:t>
          </a:r>
        </a:p>
      </dsp:txBody>
      <dsp:txXfrm>
        <a:off x="35125" y="952226"/>
        <a:ext cx="10959365" cy="649299"/>
      </dsp:txXfrm>
    </dsp:sp>
    <dsp:sp modelId="{30769EE7-F02D-489F-81B8-BED66C27F8D8}">
      <dsp:nvSpPr>
        <dsp:cNvPr id="0" name=""/>
        <dsp:cNvSpPr/>
      </dsp:nvSpPr>
      <dsp:spPr>
        <a:xfrm>
          <a:off x="0" y="1636651"/>
          <a:ext cx="11029615"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1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err="1"/>
            <a:t>Độ</a:t>
          </a:r>
          <a:r>
            <a:rPr lang="en-US" sz="2300" kern="1200" dirty="0"/>
            <a:t> p</a:t>
          </a:r>
          <a:r>
            <a:rPr lang="vi-VN" sz="2300" kern="1200" dirty="0" err="1"/>
            <a:t>hức</a:t>
          </a:r>
          <a:r>
            <a:rPr lang="vi-VN" sz="2300" kern="1200" dirty="0"/>
            <a:t> </a:t>
          </a:r>
          <a:r>
            <a:rPr lang="vi-VN" sz="2300" kern="1200" dirty="0" err="1"/>
            <a:t>tạp</a:t>
          </a:r>
          <a:r>
            <a:rPr lang="vi-VN" sz="2300" kern="1200" dirty="0"/>
            <a:t> </a:t>
          </a:r>
          <a:r>
            <a:rPr lang="vi-VN" sz="2300" kern="1200" dirty="0" err="1"/>
            <a:t>của</a:t>
          </a:r>
          <a:r>
            <a:rPr lang="vi-VN" sz="2300" kern="1200" dirty="0"/>
            <a:t> </a:t>
          </a:r>
          <a:r>
            <a:rPr lang="vi-VN" sz="2300" kern="1200" dirty="0" err="1"/>
            <a:t>bước</a:t>
          </a:r>
          <a:r>
            <a:rPr lang="vi-VN" sz="2300" kern="1200" dirty="0"/>
            <a:t> </a:t>
          </a:r>
          <a:r>
            <a:rPr lang="vi-VN" sz="2300" kern="1200" dirty="0" err="1"/>
            <a:t>tiền</a:t>
          </a:r>
          <a:r>
            <a:rPr lang="vi-VN" sz="2300" kern="1200" dirty="0"/>
            <a:t> </a:t>
          </a:r>
          <a:r>
            <a:rPr lang="vi-VN" sz="2300" kern="1200" dirty="0" err="1"/>
            <a:t>xử</a:t>
          </a:r>
          <a:r>
            <a:rPr lang="vi-VN" sz="2300" kern="1200" dirty="0"/>
            <a:t> </a:t>
          </a:r>
          <a:r>
            <a:rPr lang="vi-VN" sz="2300" kern="1200" dirty="0" err="1"/>
            <a:t>lý</a:t>
          </a:r>
          <a:r>
            <a:rPr lang="vi-VN" sz="2300" kern="1200" dirty="0"/>
            <a:t> </a:t>
          </a:r>
          <a:r>
            <a:rPr lang="vi-VN" sz="2300" kern="1200" dirty="0" err="1"/>
            <a:t>là</a:t>
          </a:r>
          <a:r>
            <a:rPr lang="vi-VN" sz="2300" kern="1200" dirty="0"/>
            <a:t> O(m)</a:t>
          </a:r>
          <a:endParaRPr lang="en-US" sz="2300" kern="1200" dirty="0"/>
        </a:p>
        <a:p>
          <a:pPr marL="228600" lvl="1" indent="-228600" algn="l" defTabSz="1022350">
            <a:lnSpc>
              <a:spcPct val="90000"/>
            </a:lnSpc>
            <a:spcBef>
              <a:spcPct val="0"/>
            </a:spcBef>
            <a:spcAft>
              <a:spcPct val="20000"/>
            </a:spcAft>
            <a:buChar char="•"/>
          </a:pPr>
          <a:r>
            <a:rPr lang="vi-VN" sz="2300" kern="1200"/>
            <a:t>Độ phức tạp của thuật toán </a:t>
          </a:r>
          <a:r>
            <a:rPr lang="en-US" sz="2300" kern="1200"/>
            <a:t>so khớp </a:t>
          </a:r>
          <a:r>
            <a:rPr lang="vi-VN" sz="2300" kern="1200"/>
            <a:t>là O(n)</a:t>
          </a:r>
          <a:endParaRPr lang="en-US" sz="2300" kern="1200"/>
        </a:p>
        <a:p>
          <a:pPr marL="228600" lvl="1" indent="-228600" algn="l" defTabSz="1022350">
            <a:lnSpc>
              <a:spcPct val="90000"/>
            </a:lnSpc>
            <a:spcBef>
              <a:spcPct val="0"/>
            </a:spcBef>
            <a:spcAft>
              <a:spcPct val="20000"/>
            </a:spcAft>
            <a:buChar char="•"/>
          </a:pPr>
          <a:r>
            <a:rPr lang="en-US" sz="2300" kern="1200"/>
            <a:t>Đ</a:t>
          </a:r>
          <a:r>
            <a:rPr lang="vi-VN" sz="2300" kern="1200"/>
            <a:t>ộ phức tạp của</a:t>
          </a:r>
          <a:r>
            <a:rPr lang="en-US" sz="2300" kern="1200"/>
            <a:t> toàn</a:t>
          </a:r>
          <a:r>
            <a:rPr lang="vi-VN" sz="2300" kern="1200"/>
            <a:t> thuật toán là O(m+n)</a:t>
          </a:r>
          <a:endParaRPr lang="en-US" sz="2300" kern="1200"/>
        </a:p>
      </dsp:txBody>
      <dsp:txXfrm>
        <a:off x="0" y="1636651"/>
        <a:ext cx="11029615" cy="1210950"/>
      </dsp:txXfrm>
    </dsp:sp>
    <dsp:sp modelId="{80C79CD2-34A4-4570-A373-1AF48542F68A}">
      <dsp:nvSpPr>
        <dsp:cNvPr id="0" name=""/>
        <dsp:cNvSpPr/>
      </dsp:nvSpPr>
      <dsp:spPr>
        <a:xfrm>
          <a:off x="0" y="2847601"/>
          <a:ext cx="11029615" cy="71954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err="1"/>
            <a:t>Thuật</a:t>
          </a:r>
          <a:r>
            <a:rPr lang="en-US" sz="3000" kern="1200" dirty="0"/>
            <a:t> </a:t>
          </a:r>
          <a:r>
            <a:rPr lang="en-US" sz="3000" kern="1200" dirty="0" err="1"/>
            <a:t>toán</a:t>
          </a:r>
          <a:r>
            <a:rPr lang="en-US" sz="3000" kern="1200" dirty="0"/>
            <a:t> </a:t>
          </a:r>
          <a:r>
            <a:rPr lang="en-US" sz="3000" kern="1200" dirty="0" err="1"/>
            <a:t>hiệu</a:t>
          </a:r>
          <a:r>
            <a:rPr lang="en-US" sz="3000" kern="1200" dirty="0"/>
            <a:t> </a:t>
          </a:r>
          <a:r>
            <a:rPr lang="en-US" sz="3000" kern="1200" dirty="0" err="1"/>
            <a:t>quả</a:t>
          </a:r>
          <a:r>
            <a:rPr lang="en-US" sz="3000" kern="1200" dirty="0"/>
            <a:t> </a:t>
          </a:r>
          <a:r>
            <a:rPr lang="en-US" sz="3000" kern="1200" dirty="0" err="1"/>
            <a:t>hơn</a:t>
          </a:r>
          <a:r>
            <a:rPr lang="en-US" sz="3000" kern="1200" dirty="0"/>
            <a:t> </a:t>
          </a:r>
          <a:r>
            <a:rPr lang="en-US" sz="3000" kern="1200" dirty="0" err="1"/>
            <a:t>khi</a:t>
          </a:r>
          <a:r>
            <a:rPr lang="en-US" sz="3000" kern="1200" dirty="0"/>
            <a:t> pattern </a:t>
          </a:r>
          <a:r>
            <a:rPr lang="en-US" sz="3000" kern="1200" dirty="0" err="1"/>
            <a:t>dài</a:t>
          </a:r>
          <a:r>
            <a:rPr lang="en-US" sz="3000" kern="1200" dirty="0"/>
            <a:t>, </a:t>
          </a:r>
          <a:r>
            <a:rPr lang="en-US" sz="3000" kern="1200" dirty="0" err="1"/>
            <a:t>xuất</a:t>
          </a:r>
          <a:r>
            <a:rPr lang="en-US" sz="3000" kern="1200" dirty="0"/>
            <a:t> </a:t>
          </a:r>
          <a:r>
            <a:rPr lang="en-US" sz="3000" kern="1200" dirty="0" err="1"/>
            <a:t>hiện</a:t>
          </a:r>
          <a:r>
            <a:rPr lang="en-US" sz="3000" kern="1200" dirty="0"/>
            <a:t> </a:t>
          </a:r>
          <a:r>
            <a:rPr lang="en-US" sz="3000" kern="1200" dirty="0" err="1"/>
            <a:t>nhiều</a:t>
          </a:r>
          <a:r>
            <a:rPr lang="en-US" sz="3000" kern="1200" dirty="0"/>
            <a:t> </a:t>
          </a:r>
          <a:r>
            <a:rPr lang="en-US" sz="3000" kern="1200" dirty="0" err="1"/>
            <a:t>tiền</a:t>
          </a:r>
          <a:r>
            <a:rPr lang="en-US" sz="3000" kern="1200" dirty="0"/>
            <a:t> </a:t>
          </a:r>
          <a:r>
            <a:rPr lang="en-US" sz="3000" kern="1200" dirty="0" err="1"/>
            <a:t>hậu</a:t>
          </a:r>
          <a:r>
            <a:rPr lang="en-US" sz="3000" kern="1200" dirty="0"/>
            <a:t> </a:t>
          </a:r>
          <a:r>
            <a:rPr lang="en-US" sz="3000" kern="1200" dirty="0" err="1"/>
            <a:t>tố</a:t>
          </a:r>
          <a:endParaRPr lang="en-US" sz="3000" kern="1200" dirty="0"/>
        </a:p>
      </dsp:txBody>
      <dsp:txXfrm>
        <a:off x="35125" y="2882726"/>
        <a:ext cx="10959365" cy="649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858AF-5EAD-48B7-9A28-615F842B6224}">
      <dsp:nvSpPr>
        <dsp:cNvPr id="0" name=""/>
        <dsp:cNvSpPr/>
      </dsp:nvSpPr>
      <dsp:spPr>
        <a:xfrm>
          <a:off x="0" y="6521"/>
          <a:ext cx="7012370" cy="75582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dirty="0" err="1"/>
            <a:t>Lúc</a:t>
          </a:r>
          <a:r>
            <a:rPr lang="vi-VN" sz="1900" kern="1200" dirty="0"/>
            <a:t> </a:t>
          </a:r>
          <a:r>
            <a:rPr lang="vi-VN" sz="1900" kern="1200" dirty="0" err="1"/>
            <a:t>đầu</a:t>
          </a:r>
          <a:r>
            <a:rPr lang="vi-VN" sz="1900" kern="1200" dirty="0"/>
            <a:t>, ta </a:t>
          </a:r>
          <a:r>
            <a:rPr lang="vi-VN" sz="1900" kern="1200" dirty="0" err="1"/>
            <a:t>tìm</a:t>
          </a:r>
          <a:r>
            <a:rPr lang="vi-VN" sz="1900" kern="1200" dirty="0"/>
            <a:t> </a:t>
          </a:r>
          <a:r>
            <a:rPr lang="vi-VN" sz="1900" kern="1200" dirty="0" err="1"/>
            <a:t>chuỗi</a:t>
          </a:r>
          <a:r>
            <a:rPr lang="vi-VN" sz="1900" kern="1200" dirty="0"/>
            <a:t> </a:t>
          </a:r>
          <a:r>
            <a:rPr lang="vi-VN" sz="1900" kern="1200" dirty="0" err="1"/>
            <a:t>tiền</a:t>
          </a:r>
          <a:r>
            <a:rPr lang="vi-VN" sz="1900" kern="1200" dirty="0"/>
            <a:t> </a:t>
          </a:r>
          <a:r>
            <a:rPr lang="vi-VN" sz="1900" kern="1200" dirty="0" err="1"/>
            <a:t>tố</a:t>
          </a:r>
          <a:r>
            <a:rPr lang="vi-VN" sz="1900" kern="1200" dirty="0"/>
            <a:t> </a:t>
          </a:r>
          <a:r>
            <a:rPr lang="vi-VN" sz="1900" kern="1200" dirty="0" err="1"/>
            <a:t>hậu</a:t>
          </a:r>
          <a:r>
            <a:rPr lang="vi-VN" sz="1900" kern="1200" dirty="0"/>
            <a:t> </a:t>
          </a:r>
          <a:r>
            <a:rPr lang="vi-VN" sz="1900" kern="1200" dirty="0" err="1"/>
            <a:t>tố</a:t>
          </a:r>
          <a:r>
            <a:rPr lang="vi-VN" sz="1900" kern="1200" dirty="0"/>
            <a:t> </a:t>
          </a:r>
          <a:r>
            <a:rPr lang="vi-VN" sz="1900" kern="1200" dirty="0" err="1"/>
            <a:t>dài</a:t>
          </a:r>
          <a:r>
            <a:rPr lang="vi-VN" sz="1900" kern="1200" dirty="0"/>
            <a:t> </a:t>
          </a:r>
          <a:r>
            <a:rPr lang="vi-VN" sz="1900" kern="1200" dirty="0" err="1"/>
            <a:t>nhất</a:t>
          </a:r>
          <a:r>
            <a:rPr lang="vi-VN" sz="1900" kern="1200" dirty="0"/>
            <a:t> (</a:t>
          </a:r>
          <a:r>
            <a:rPr lang="vi-VN" sz="1900" kern="1200" dirty="0" err="1"/>
            <a:t>longest</a:t>
          </a:r>
          <a:r>
            <a:rPr lang="vi-VN" sz="1900" kern="1200" dirty="0"/>
            <a:t> </a:t>
          </a:r>
          <a:r>
            <a:rPr lang="vi-VN" sz="1900" kern="1200" dirty="0" err="1"/>
            <a:t>prefix</a:t>
          </a:r>
          <a:r>
            <a:rPr lang="vi-VN" sz="1900" kern="1200" dirty="0"/>
            <a:t> </a:t>
          </a:r>
          <a:r>
            <a:rPr lang="vi-VN" sz="1900" kern="1200" dirty="0" err="1"/>
            <a:t>suffix</a:t>
          </a:r>
          <a:r>
            <a:rPr lang="vi-VN" sz="1900" kern="1200" dirty="0"/>
            <a:t> – LPS) </a:t>
          </a:r>
          <a:r>
            <a:rPr lang="vi-VN" sz="1900" kern="1200" dirty="0" err="1"/>
            <a:t>tại</a:t>
          </a:r>
          <a:r>
            <a:rPr lang="vi-VN" sz="1900" kern="1200" dirty="0"/>
            <a:t> </a:t>
          </a:r>
          <a:r>
            <a:rPr lang="vi-VN" sz="1900" kern="1200" dirty="0" err="1"/>
            <a:t>vị</a:t>
          </a:r>
          <a:r>
            <a:rPr lang="vi-VN" sz="1900" kern="1200" dirty="0"/>
            <a:t> </a:t>
          </a:r>
          <a:r>
            <a:rPr lang="vi-VN" sz="1900" kern="1200" dirty="0" err="1"/>
            <a:t>trí</a:t>
          </a:r>
          <a:r>
            <a:rPr lang="vi-VN" sz="1900" kern="1200" dirty="0"/>
            <a:t> i sao cho: </a:t>
          </a:r>
          <a:endParaRPr lang="en-US" sz="1900" kern="1200" dirty="0"/>
        </a:p>
      </dsp:txBody>
      <dsp:txXfrm>
        <a:off x="36896" y="43417"/>
        <a:ext cx="6938578" cy="682028"/>
      </dsp:txXfrm>
    </dsp:sp>
    <dsp:sp modelId="{1890DDCD-90E1-41E2-A552-280DED83B0A8}">
      <dsp:nvSpPr>
        <dsp:cNvPr id="0" name=""/>
        <dsp:cNvSpPr/>
      </dsp:nvSpPr>
      <dsp:spPr>
        <a:xfrm>
          <a:off x="0" y="762341"/>
          <a:ext cx="701237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6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vi-VN" sz="1500" kern="1200" dirty="0" err="1"/>
            <a:t>Tiền</a:t>
          </a:r>
          <a:r>
            <a:rPr lang="vi-VN" sz="1500" kern="1200" dirty="0"/>
            <a:t> </a:t>
          </a:r>
          <a:r>
            <a:rPr lang="vi-VN" sz="1500" kern="1200" dirty="0" err="1"/>
            <a:t>tố</a:t>
          </a:r>
          <a:r>
            <a:rPr lang="vi-VN" sz="1500" kern="1200" dirty="0"/>
            <a:t> </a:t>
          </a:r>
          <a:r>
            <a:rPr lang="vi-VN" sz="1500" kern="1200" dirty="0" err="1"/>
            <a:t>độ</a:t>
          </a:r>
          <a:r>
            <a:rPr lang="vi-VN" sz="1500" kern="1200" dirty="0"/>
            <a:t> </a:t>
          </a:r>
          <a:r>
            <a:rPr lang="vi-VN" sz="1500" kern="1200" dirty="0" err="1"/>
            <a:t>dài</a:t>
          </a:r>
          <a:r>
            <a:rPr lang="vi-VN" sz="1500" kern="1200" dirty="0"/>
            <a:t> k </a:t>
          </a:r>
          <a:r>
            <a:rPr lang="vi-VN" sz="1500" kern="1200" dirty="0" err="1"/>
            <a:t>của</a:t>
          </a:r>
          <a:r>
            <a:rPr lang="vi-VN" sz="1500" kern="1200" dirty="0"/>
            <a:t> P </a:t>
          </a:r>
          <a:r>
            <a:rPr lang="vi-VN" sz="1500" kern="1200" dirty="0" err="1"/>
            <a:t>và</a:t>
          </a:r>
          <a:r>
            <a:rPr lang="vi-VN" sz="1500" kern="1200" dirty="0"/>
            <a:t> </a:t>
          </a:r>
          <a:r>
            <a:rPr lang="vi-VN" sz="1500" kern="1200" dirty="0" err="1"/>
            <a:t>hậu</a:t>
          </a:r>
          <a:r>
            <a:rPr lang="vi-VN" sz="1500" kern="1200" dirty="0"/>
            <a:t> </a:t>
          </a:r>
          <a:r>
            <a:rPr lang="vi-VN" sz="1500" kern="1200" dirty="0" err="1"/>
            <a:t>tố</a:t>
          </a:r>
          <a:r>
            <a:rPr lang="vi-VN" sz="1500" kern="1200" dirty="0"/>
            <a:t> </a:t>
          </a:r>
          <a:r>
            <a:rPr lang="vi-VN" sz="1500" kern="1200" dirty="0" err="1"/>
            <a:t>độ</a:t>
          </a:r>
          <a:r>
            <a:rPr lang="vi-VN" sz="1500" kern="1200" dirty="0"/>
            <a:t> </a:t>
          </a:r>
          <a:r>
            <a:rPr lang="vi-VN" sz="1500" kern="1200" dirty="0" err="1"/>
            <a:t>dài</a:t>
          </a:r>
          <a:r>
            <a:rPr lang="vi-VN" sz="1500" kern="1200" dirty="0"/>
            <a:t> k </a:t>
          </a:r>
          <a:r>
            <a:rPr lang="vi-VN" sz="1500" kern="1200" dirty="0" err="1"/>
            <a:t>của</a:t>
          </a:r>
          <a:r>
            <a:rPr lang="vi-VN" sz="1500" kern="1200" dirty="0"/>
            <a:t> </a:t>
          </a:r>
          <a:r>
            <a:rPr lang="vi-VN" sz="1500" kern="1200" dirty="0" err="1"/>
            <a:t>chuỗi</a:t>
          </a:r>
          <a:r>
            <a:rPr lang="vi-VN" sz="1500" kern="1200" dirty="0"/>
            <a:t> [P</a:t>
          </a:r>
          <a:r>
            <a:rPr lang="vi-VN" sz="1500" kern="1200" baseline="-25000" dirty="0"/>
            <a:t>0</a:t>
          </a:r>
          <a:r>
            <a:rPr lang="vi-VN" sz="1500" kern="1200" dirty="0"/>
            <a:t>P</a:t>
          </a:r>
          <a:r>
            <a:rPr lang="vi-VN" sz="1500" kern="1200" baseline="-25000" dirty="0"/>
            <a:t>1</a:t>
          </a:r>
          <a:r>
            <a:rPr lang="vi-VN" sz="1500" kern="1200" dirty="0"/>
            <a:t>..P</a:t>
          </a:r>
          <a:r>
            <a:rPr lang="vi-VN" sz="1500" kern="1200" baseline="-25000" dirty="0"/>
            <a:t>i</a:t>
          </a:r>
          <a:r>
            <a:rPr lang="vi-VN" sz="1500" kern="1200" dirty="0"/>
            <a:t>].</a:t>
          </a:r>
          <a:endParaRPr lang="en-US" sz="1500" kern="1200" dirty="0"/>
        </a:p>
        <a:p>
          <a:pPr marL="114300" lvl="1" indent="-114300" algn="l" defTabSz="666750">
            <a:lnSpc>
              <a:spcPct val="90000"/>
            </a:lnSpc>
            <a:spcBef>
              <a:spcPct val="0"/>
            </a:spcBef>
            <a:spcAft>
              <a:spcPct val="20000"/>
            </a:spcAft>
            <a:buChar char="•"/>
          </a:pPr>
          <a:r>
            <a:rPr lang="vi-VN" sz="1500" kern="1200"/>
            <a:t>Giá trị của k phải lớn nhất có thể.</a:t>
          </a:r>
          <a:endParaRPr lang="en-US" sz="1500" kern="1200"/>
        </a:p>
      </dsp:txBody>
      <dsp:txXfrm>
        <a:off x="0" y="762341"/>
        <a:ext cx="7012370" cy="521122"/>
      </dsp:txXfrm>
    </dsp:sp>
    <dsp:sp modelId="{BC7DFAD5-BA23-4617-9D2D-A19DA050F17E}">
      <dsp:nvSpPr>
        <dsp:cNvPr id="0" name=""/>
        <dsp:cNvSpPr/>
      </dsp:nvSpPr>
      <dsp:spPr>
        <a:xfrm>
          <a:off x="0" y="1283464"/>
          <a:ext cx="7012370" cy="755820"/>
        </a:xfrm>
        <a:prstGeom prst="roundRect">
          <a:avLst/>
        </a:prstGeom>
        <a:gradFill rotWithShape="0">
          <a:gsLst>
            <a:gs pos="0">
              <a:schemeClr val="accent2">
                <a:hueOff val="-203903"/>
                <a:satOff val="10845"/>
                <a:lumOff val="3137"/>
                <a:alphaOff val="0"/>
                <a:tint val="98000"/>
                <a:lumMod val="110000"/>
              </a:schemeClr>
            </a:gs>
            <a:gs pos="84000">
              <a:schemeClr val="accent2">
                <a:hueOff val="-203903"/>
                <a:satOff val="10845"/>
                <a:lumOff val="313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dirty="0" err="1"/>
            <a:t>Các</a:t>
          </a:r>
          <a:r>
            <a:rPr lang="vi-VN" sz="1900" kern="1200" dirty="0"/>
            <a:t> </a:t>
          </a:r>
          <a:r>
            <a:rPr lang="vi-VN" sz="1900" kern="1200" dirty="0" err="1"/>
            <a:t>giá</a:t>
          </a:r>
          <a:r>
            <a:rPr lang="vi-VN" sz="1900" kern="1200" dirty="0"/>
            <a:t> </a:t>
          </a:r>
          <a:r>
            <a:rPr lang="vi-VN" sz="1900" kern="1200" dirty="0" err="1"/>
            <a:t>trị</a:t>
          </a:r>
          <a:r>
            <a:rPr lang="vi-VN" sz="1900" kern="1200" dirty="0"/>
            <a:t> trên </a:t>
          </a:r>
          <a:r>
            <a:rPr lang="vi-VN" sz="1900" kern="1200" dirty="0" err="1"/>
            <a:t>được</a:t>
          </a:r>
          <a:r>
            <a:rPr lang="vi-VN" sz="1900" kern="1200" dirty="0"/>
            <a:t> lưu trong </a:t>
          </a:r>
          <a:r>
            <a:rPr lang="vi-VN" sz="1900" kern="1200" dirty="0" err="1"/>
            <a:t>mảng</a:t>
          </a:r>
          <a:r>
            <a:rPr lang="vi-VN" sz="1900" kern="1200" dirty="0"/>
            <a:t> L</a:t>
          </a:r>
          <a:r>
            <a:rPr lang="en-US" sz="1900" kern="1200" dirty="0"/>
            <a:t>PS</a:t>
          </a:r>
          <a:r>
            <a:rPr lang="vi-VN" sz="1900" kern="1200" dirty="0"/>
            <a:t>[]</a:t>
          </a:r>
          <a:r>
            <a:rPr lang="en-US" sz="1900" kern="1200" dirty="0"/>
            <a:t>.</a:t>
          </a:r>
        </a:p>
      </dsp:txBody>
      <dsp:txXfrm>
        <a:off x="36896" y="1320360"/>
        <a:ext cx="6938578" cy="682028"/>
      </dsp:txXfrm>
    </dsp:sp>
    <dsp:sp modelId="{5D9760AA-0B02-4717-BDC5-FB848F0B56AE}">
      <dsp:nvSpPr>
        <dsp:cNvPr id="0" name=""/>
        <dsp:cNvSpPr/>
      </dsp:nvSpPr>
      <dsp:spPr>
        <a:xfrm>
          <a:off x="0" y="2094004"/>
          <a:ext cx="7012370" cy="755820"/>
        </a:xfrm>
        <a:prstGeom prst="roundRect">
          <a:avLst/>
        </a:prstGeom>
        <a:gradFill rotWithShape="0">
          <a:gsLst>
            <a:gs pos="0">
              <a:schemeClr val="accent2">
                <a:hueOff val="-407806"/>
                <a:satOff val="21690"/>
                <a:lumOff val="6274"/>
                <a:alphaOff val="0"/>
                <a:tint val="98000"/>
                <a:lumMod val="110000"/>
              </a:schemeClr>
            </a:gs>
            <a:gs pos="84000">
              <a:schemeClr val="accent2">
                <a:hueOff val="-407806"/>
                <a:satOff val="21690"/>
                <a:lumOff val="627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dirty="0"/>
            <a:t>LPS[0] = 0 </a:t>
          </a:r>
          <a:r>
            <a:rPr lang="vi-VN" sz="1900" kern="1200" dirty="0" err="1"/>
            <a:t>vì</a:t>
          </a:r>
          <a:r>
            <a:rPr lang="vi-VN" sz="1900" kern="1200" dirty="0"/>
            <a:t> </a:t>
          </a:r>
          <a:r>
            <a:rPr lang="vi-VN" sz="1900" kern="1200" dirty="0" err="1"/>
            <a:t>với</a:t>
          </a:r>
          <a:r>
            <a:rPr lang="vi-VN" sz="1900" kern="1200" dirty="0"/>
            <a:t> </a:t>
          </a:r>
          <a:r>
            <a:rPr lang="vi-VN" sz="1900" kern="1200" dirty="0" err="1"/>
            <a:t>chuỗi</a:t>
          </a:r>
          <a:r>
            <a:rPr lang="vi-VN" sz="1900" kern="1200" dirty="0"/>
            <a:t> 1 </a:t>
          </a:r>
          <a:r>
            <a:rPr lang="vi-VN" sz="1900" kern="1200" dirty="0" err="1"/>
            <a:t>ký</a:t>
          </a:r>
          <a:r>
            <a:rPr lang="vi-VN" sz="1900" kern="1200" dirty="0"/>
            <a:t> </a:t>
          </a:r>
          <a:r>
            <a:rPr lang="vi-VN" sz="1900" kern="1200" dirty="0" err="1"/>
            <a:t>tự</a:t>
          </a:r>
          <a:r>
            <a:rPr lang="vi-VN" sz="1900" kern="1200" dirty="0"/>
            <a:t>, </a:t>
          </a:r>
          <a:r>
            <a:rPr lang="vi-VN" sz="1900" kern="1200" dirty="0" err="1"/>
            <a:t>chuỗi</a:t>
          </a:r>
          <a:r>
            <a:rPr lang="vi-VN" sz="1900" kern="1200" dirty="0"/>
            <a:t> </a:t>
          </a:r>
          <a:r>
            <a:rPr lang="vi-VN" sz="1900" kern="1200" dirty="0" err="1"/>
            <a:t>tiền</a:t>
          </a:r>
          <a:r>
            <a:rPr lang="vi-VN" sz="1900" kern="1200" dirty="0"/>
            <a:t> </a:t>
          </a:r>
          <a:r>
            <a:rPr lang="vi-VN" sz="1900" kern="1200" dirty="0" err="1"/>
            <a:t>tố</a:t>
          </a:r>
          <a:r>
            <a:rPr lang="vi-VN" sz="1900" kern="1200" dirty="0"/>
            <a:t> </a:t>
          </a:r>
          <a:r>
            <a:rPr lang="vi-VN" sz="1900" kern="1200" dirty="0" err="1"/>
            <a:t>hậu</a:t>
          </a:r>
          <a:r>
            <a:rPr lang="vi-VN" sz="1900" kern="1200" dirty="0"/>
            <a:t> </a:t>
          </a:r>
          <a:r>
            <a:rPr lang="vi-VN" sz="1900" kern="1200" dirty="0" err="1"/>
            <a:t>tố</a:t>
          </a:r>
          <a:r>
            <a:rPr lang="vi-VN" sz="1900" kern="1200" dirty="0"/>
            <a:t> </a:t>
          </a:r>
          <a:r>
            <a:rPr lang="vi-VN" sz="1900" kern="1200" dirty="0" err="1"/>
            <a:t>lớn</a:t>
          </a:r>
          <a:r>
            <a:rPr lang="vi-VN" sz="1900" kern="1200" dirty="0"/>
            <a:t> </a:t>
          </a:r>
          <a:r>
            <a:rPr lang="vi-VN" sz="1900" kern="1200" dirty="0" err="1"/>
            <a:t>nhất</a:t>
          </a:r>
          <a:r>
            <a:rPr lang="vi-VN" sz="1900" kern="1200" dirty="0"/>
            <a:t> </a:t>
          </a:r>
          <a:r>
            <a:rPr lang="vi-VN" sz="1900" kern="1200" dirty="0" err="1"/>
            <a:t>nhỏ</a:t>
          </a:r>
          <a:r>
            <a:rPr lang="vi-VN" sz="1900" kern="1200" dirty="0"/>
            <a:t> hơn </a:t>
          </a:r>
          <a:r>
            <a:rPr lang="vi-VN" sz="1900" kern="1200" dirty="0" err="1"/>
            <a:t>chính</a:t>
          </a:r>
          <a:r>
            <a:rPr lang="vi-VN" sz="1900" kern="1200" dirty="0"/>
            <a:t> </a:t>
          </a:r>
          <a:r>
            <a:rPr lang="vi-VN" sz="1900" kern="1200" dirty="0" err="1"/>
            <a:t>nó</a:t>
          </a:r>
          <a:r>
            <a:rPr lang="vi-VN" sz="1900" kern="1200" dirty="0"/>
            <a:t> </a:t>
          </a:r>
          <a:r>
            <a:rPr lang="vi-VN" sz="1900" kern="1200" dirty="0" err="1"/>
            <a:t>là</a:t>
          </a:r>
          <a:r>
            <a:rPr lang="vi-VN" sz="1900" kern="1200" dirty="0"/>
            <a:t> </a:t>
          </a:r>
          <a:r>
            <a:rPr lang="vi-VN" sz="1900" kern="1200" dirty="0" err="1"/>
            <a:t>chuỗi</a:t>
          </a:r>
          <a:r>
            <a:rPr lang="vi-VN" sz="1900" kern="1200" dirty="0"/>
            <a:t> </a:t>
          </a:r>
          <a:r>
            <a:rPr lang="vi-VN" sz="1900" kern="1200" dirty="0" err="1"/>
            <a:t>rỗng</a:t>
          </a:r>
          <a:r>
            <a:rPr lang="vi-VN" sz="1900" kern="1200" dirty="0"/>
            <a:t>.</a:t>
          </a:r>
          <a:endParaRPr lang="en-US" sz="1900" kern="1200" dirty="0"/>
        </a:p>
      </dsp:txBody>
      <dsp:txXfrm>
        <a:off x="36896" y="2130900"/>
        <a:ext cx="6938578" cy="682028"/>
      </dsp:txXfrm>
    </dsp:sp>
    <dsp:sp modelId="{97F33224-EEFF-4A0E-92C2-1B09A697D00D}">
      <dsp:nvSpPr>
        <dsp:cNvPr id="0" name=""/>
        <dsp:cNvSpPr/>
      </dsp:nvSpPr>
      <dsp:spPr>
        <a:xfrm>
          <a:off x="0" y="2904544"/>
          <a:ext cx="7012370" cy="755820"/>
        </a:xfrm>
        <a:prstGeom prst="roundRect">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Với các phần tử LPS[i]</a:t>
          </a:r>
          <a:r>
            <a:rPr lang="en-US" sz="1900" kern="1200"/>
            <a:t> (i &gt; 0) thì sao?</a:t>
          </a:r>
        </a:p>
      </dsp:txBody>
      <dsp:txXfrm>
        <a:off x="36896" y="2941440"/>
        <a:ext cx="6938578" cy="682028"/>
      </dsp:txXfrm>
    </dsp:sp>
    <dsp:sp modelId="{CB91082A-F28B-4821-B74C-CB0062836983}">
      <dsp:nvSpPr>
        <dsp:cNvPr id="0" name=""/>
        <dsp:cNvSpPr/>
      </dsp:nvSpPr>
      <dsp:spPr>
        <a:xfrm>
          <a:off x="0" y="3660364"/>
          <a:ext cx="7012370"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6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k = LPS[i-1]; </a:t>
          </a:r>
        </a:p>
        <a:p>
          <a:pPr marL="114300" lvl="1" indent="-114300" algn="l" defTabSz="666750">
            <a:lnSpc>
              <a:spcPct val="90000"/>
            </a:lnSpc>
            <a:spcBef>
              <a:spcPct val="0"/>
            </a:spcBef>
            <a:spcAft>
              <a:spcPct val="20000"/>
            </a:spcAft>
            <a:buChar char="•"/>
          </a:pPr>
          <a:r>
            <a:rPr lang="vi-VN" sz="1500" kern="1200" dirty="0" err="1"/>
            <a:t>Nếu</a:t>
          </a:r>
          <a:r>
            <a:rPr lang="vi-VN" sz="1500" kern="1200" dirty="0"/>
            <a:t> P[k] </a:t>
          </a:r>
          <a:r>
            <a:rPr lang="vi-VN" sz="1500" kern="1200" dirty="0" err="1"/>
            <a:t>đã</a:t>
          </a:r>
          <a:r>
            <a:rPr lang="vi-VN" sz="1500" kern="1200" dirty="0"/>
            <a:t> </a:t>
          </a:r>
          <a:r>
            <a:rPr lang="vi-VN" sz="1500" kern="1200" dirty="0" err="1"/>
            <a:t>khớp</a:t>
          </a:r>
          <a:r>
            <a:rPr lang="vi-VN" sz="1500" kern="1200" dirty="0"/>
            <a:t> </a:t>
          </a:r>
          <a:r>
            <a:rPr lang="vi-VN" sz="1500" kern="1200" dirty="0" err="1"/>
            <a:t>với</a:t>
          </a:r>
          <a:r>
            <a:rPr lang="vi-VN" sz="1500" kern="1200" dirty="0"/>
            <a:t> P[i]</a:t>
          </a:r>
          <a:r>
            <a:rPr lang="en-US" sz="1500" kern="1200" dirty="0"/>
            <a:t>: </a:t>
          </a:r>
          <a:r>
            <a:rPr lang="vi-VN" sz="1500" kern="1200" dirty="0"/>
            <a:t>LPS[</a:t>
          </a:r>
          <a:r>
            <a:rPr lang="en-US" sz="1500" kern="1200" dirty="0" err="1"/>
            <a:t>i</a:t>
          </a:r>
          <a:r>
            <a:rPr lang="vi-VN" sz="1500" kern="1200" dirty="0"/>
            <a:t>] = </a:t>
          </a:r>
          <a:r>
            <a:rPr lang="en-US" sz="1500" kern="1200" dirty="0"/>
            <a:t>k++</a:t>
          </a:r>
        </a:p>
        <a:p>
          <a:pPr marL="114300" lvl="1" indent="-114300" algn="l" defTabSz="666750">
            <a:lnSpc>
              <a:spcPct val="90000"/>
            </a:lnSpc>
            <a:spcBef>
              <a:spcPct val="0"/>
            </a:spcBef>
            <a:spcAft>
              <a:spcPct val="20000"/>
            </a:spcAft>
            <a:buChar char="•"/>
          </a:pPr>
          <a:r>
            <a:rPr lang="en-US" sz="1500" kern="1200" dirty="0" err="1"/>
            <a:t>Nếu</a:t>
          </a:r>
          <a:r>
            <a:rPr lang="en-US" sz="1500" kern="1200" dirty="0"/>
            <a:t> </a:t>
          </a:r>
          <a:r>
            <a:rPr lang="vi-VN" sz="1500" kern="1200" dirty="0"/>
            <a:t>P[k] </a:t>
          </a:r>
          <a:r>
            <a:rPr lang="en-US" sz="1500" kern="1200" dirty="0" err="1"/>
            <a:t>chưa</a:t>
          </a:r>
          <a:r>
            <a:rPr lang="vi-VN" sz="1500" kern="1200" dirty="0"/>
            <a:t> </a:t>
          </a:r>
          <a:r>
            <a:rPr lang="vi-VN" sz="1500" kern="1200" dirty="0" err="1"/>
            <a:t>khớp</a:t>
          </a:r>
          <a:r>
            <a:rPr lang="vi-VN" sz="1500" kern="1200" dirty="0"/>
            <a:t> </a:t>
          </a:r>
          <a:r>
            <a:rPr lang="vi-VN" sz="1500" kern="1200" dirty="0" err="1"/>
            <a:t>với</a:t>
          </a:r>
          <a:r>
            <a:rPr lang="vi-VN" sz="1500" kern="1200" dirty="0"/>
            <a:t> P[i]</a:t>
          </a:r>
          <a:r>
            <a:rPr lang="en-US" sz="1500" kern="1200" dirty="0"/>
            <a:t>: k = LPS[k-1]; </a:t>
          </a:r>
        </a:p>
        <a:p>
          <a:pPr marL="114300" lvl="1" indent="-114300" algn="l" defTabSz="666750">
            <a:lnSpc>
              <a:spcPct val="90000"/>
            </a:lnSpc>
            <a:spcBef>
              <a:spcPct val="0"/>
            </a:spcBef>
            <a:spcAft>
              <a:spcPct val="20000"/>
            </a:spcAft>
            <a:buChar char="•"/>
          </a:pPr>
          <a:r>
            <a:rPr lang="vi-VN" sz="1500" kern="1200" dirty="0"/>
            <a:t>k = 0, </a:t>
          </a:r>
          <a:r>
            <a:rPr lang="vi-VN" sz="1500" kern="1200" dirty="0" err="1"/>
            <a:t>và</a:t>
          </a:r>
          <a:r>
            <a:rPr lang="vi-VN" sz="1500" kern="1200" dirty="0"/>
            <a:t> không </a:t>
          </a:r>
          <a:r>
            <a:rPr lang="vi-VN" sz="1500" kern="1200" dirty="0" err="1"/>
            <a:t>có</a:t>
          </a:r>
          <a:r>
            <a:rPr lang="vi-VN" sz="1500" kern="1200" dirty="0"/>
            <a:t> </a:t>
          </a:r>
          <a:r>
            <a:rPr lang="vi-VN" sz="1500" kern="1200" dirty="0" err="1"/>
            <a:t>hậu</a:t>
          </a:r>
          <a:r>
            <a:rPr lang="vi-VN" sz="1500" kern="1200" dirty="0"/>
            <a:t> </a:t>
          </a:r>
          <a:r>
            <a:rPr lang="vi-VN" sz="1500" kern="1200" dirty="0" err="1"/>
            <a:t>tố</a:t>
          </a:r>
          <a:r>
            <a:rPr lang="vi-VN" sz="1500" kern="1200" dirty="0"/>
            <a:t> </a:t>
          </a:r>
          <a:r>
            <a:rPr lang="vi-VN" sz="1500" kern="1200" dirty="0" err="1"/>
            <a:t>đúng</a:t>
          </a:r>
          <a:r>
            <a:rPr lang="vi-VN" sz="1500" kern="1200" dirty="0"/>
            <a:t> </a:t>
          </a:r>
          <a:r>
            <a:rPr lang="vi-VN" sz="1500" kern="1200" dirty="0" err="1"/>
            <a:t>thỏa</a:t>
          </a:r>
          <a:r>
            <a:rPr lang="vi-VN" sz="1500" kern="1200" dirty="0"/>
            <a:t> </a:t>
          </a:r>
          <a:r>
            <a:rPr lang="vi-VN" sz="1500" kern="1200" dirty="0" err="1"/>
            <a:t>mãn</a:t>
          </a:r>
          <a:r>
            <a:rPr lang="vi-VN" sz="1500" kern="1200" dirty="0"/>
            <a:t> cho </a:t>
          </a:r>
          <a:r>
            <a:rPr lang="vi-VN" sz="1500" kern="1200" dirty="0" err="1"/>
            <a:t>vị</a:t>
          </a:r>
          <a:r>
            <a:rPr lang="vi-VN" sz="1500" kern="1200" dirty="0"/>
            <a:t> </a:t>
          </a:r>
          <a:r>
            <a:rPr lang="vi-VN" sz="1500" kern="1200" dirty="0" err="1"/>
            <a:t>trí</a:t>
          </a:r>
          <a:r>
            <a:rPr lang="vi-VN" sz="1500" kern="1200" dirty="0"/>
            <a:t> i</a:t>
          </a:r>
          <a:r>
            <a:rPr lang="en-US" sz="1500" kern="1200" dirty="0"/>
            <a:t>: LPS[</a:t>
          </a:r>
          <a:r>
            <a:rPr lang="en-US" sz="1500" kern="1200" dirty="0" err="1"/>
            <a:t>i</a:t>
          </a:r>
          <a:r>
            <a:rPr lang="en-US" sz="1500" kern="1200" dirty="0"/>
            <a:t>] = 0 </a:t>
          </a:r>
        </a:p>
      </dsp:txBody>
      <dsp:txXfrm>
        <a:off x="0" y="3660364"/>
        <a:ext cx="7012370" cy="10422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C9E8C-E9E6-4959-9C04-A5D5EFB4C2DD}">
      <dsp:nvSpPr>
        <dsp:cNvPr id="0" name=""/>
        <dsp:cNvSpPr/>
      </dsp:nvSpPr>
      <dsp:spPr>
        <a:xfrm>
          <a:off x="0" y="39945"/>
          <a:ext cx="7012370" cy="87516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Tiếp theo, ta sẽ duyệt đoạn text T để tìm các vị trí P xuất hiện</a:t>
          </a:r>
          <a:endParaRPr lang="en-US" sz="2200" kern="1200"/>
        </a:p>
      </dsp:txBody>
      <dsp:txXfrm>
        <a:off x="42722" y="82667"/>
        <a:ext cx="6926926" cy="789716"/>
      </dsp:txXfrm>
    </dsp:sp>
    <dsp:sp modelId="{E071B5F4-4F2A-4528-B0D0-D4517889E655}">
      <dsp:nvSpPr>
        <dsp:cNvPr id="0" name=""/>
        <dsp:cNvSpPr/>
      </dsp:nvSpPr>
      <dsp:spPr>
        <a:xfrm>
          <a:off x="0" y="978465"/>
          <a:ext cx="7012370" cy="875160"/>
        </a:xfrm>
        <a:prstGeom prst="roundRect">
          <a:avLst/>
        </a:prstGeom>
        <a:gradFill rotWithShape="0">
          <a:gsLst>
            <a:gs pos="0">
              <a:schemeClr val="accent2">
                <a:hueOff val="-152927"/>
                <a:satOff val="8134"/>
                <a:lumOff val="2353"/>
                <a:alphaOff val="0"/>
                <a:tint val="98000"/>
                <a:lumMod val="110000"/>
              </a:schemeClr>
            </a:gs>
            <a:gs pos="84000">
              <a:schemeClr val="accent2">
                <a:hueOff val="-152927"/>
                <a:satOff val="8134"/>
                <a:lumOff val="2353"/>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Khi P[j] và T[i] vẫn chưa khớp nhau và j còn mang giá trị dương</a:t>
          </a:r>
          <a:r>
            <a:rPr lang="en-US" sz="2200" kern="1200"/>
            <a:t> </a:t>
          </a:r>
          <a:r>
            <a:rPr lang="en-US" sz="2200" kern="1200">
              <a:sym typeface="Wingdings" panose="05000000000000000000" pitchFamily="2" charset="2"/>
            </a:rPr>
            <a:t></a:t>
          </a:r>
          <a:r>
            <a:rPr lang="vi-VN" sz="2200" kern="1200"/>
            <a:t> j = LPS[j-1]</a:t>
          </a:r>
          <a:endParaRPr lang="en-US" sz="2200" kern="1200"/>
        </a:p>
      </dsp:txBody>
      <dsp:txXfrm>
        <a:off x="42722" y="1021187"/>
        <a:ext cx="6926926" cy="789716"/>
      </dsp:txXfrm>
    </dsp:sp>
    <dsp:sp modelId="{730D2D48-218E-4921-8CD0-BB792C2B464A}">
      <dsp:nvSpPr>
        <dsp:cNvPr id="0" name=""/>
        <dsp:cNvSpPr/>
      </dsp:nvSpPr>
      <dsp:spPr>
        <a:xfrm>
          <a:off x="0" y="1916985"/>
          <a:ext cx="7012370" cy="875160"/>
        </a:xfrm>
        <a:prstGeom prst="roundRect">
          <a:avLst/>
        </a:prstGeom>
        <a:gradFill rotWithShape="0">
          <a:gsLst>
            <a:gs pos="0">
              <a:schemeClr val="accent2">
                <a:hueOff val="-305854"/>
                <a:satOff val="16268"/>
                <a:lumOff val="4705"/>
                <a:alphaOff val="0"/>
                <a:tint val="98000"/>
                <a:lumMod val="110000"/>
              </a:schemeClr>
            </a:gs>
            <a:gs pos="84000">
              <a:schemeClr val="accent2">
                <a:hueOff val="-305854"/>
                <a:satOff val="16268"/>
                <a:lumOff val="4705"/>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t>
          </a:r>
          <a:r>
            <a:rPr lang="vi-VN" sz="2200" kern="1200"/>
            <a:t>a đẩy xâu P sang phải cho tới khi nào tất cả các ký tự trước của P và T là trùng nhau</a:t>
          </a:r>
          <a:endParaRPr lang="en-US" sz="2200" kern="1200"/>
        </a:p>
      </dsp:txBody>
      <dsp:txXfrm>
        <a:off x="42722" y="1959707"/>
        <a:ext cx="6926926" cy="789716"/>
      </dsp:txXfrm>
    </dsp:sp>
    <dsp:sp modelId="{B6A77D49-ACF2-4316-977C-0BB9CDD4A748}">
      <dsp:nvSpPr>
        <dsp:cNvPr id="0" name=""/>
        <dsp:cNvSpPr/>
      </dsp:nvSpPr>
      <dsp:spPr>
        <a:xfrm>
          <a:off x="0" y="2855505"/>
          <a:ext cx="7012370" cy="875160"/>
        </a:xfrm>
        <a:prstGeom prst="roundRect">
          <a:avLst/>
        </a:prstGeom>
        <a:gradFill rotWithShape="0">
          <a:gsLst>
            <a:gs pos="0">
              <a:schemeClr val="accent2">
                <a:hueOff val="-458782"/>
                <a:satOff val="24401"/>
                <a:lumOff val="7058"/>
                <a:alphaOff val="0"/>
                <a:tint val="98000"/>
                <a:lumMod val="110000"/>
              </a:schemeClr>
            </a:gs>
            <a:gs pos="84000">
              <a:schemeClr val="accent2">
                <a:hueOff val="-458782"/>
                <a:satOff val="24401"/>
                <a:lumOff val="705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dirty="0" err="1"/>
            <a:t>Nếu</a:t>
          </a:r>
          <a:r>
            <a:rPr lang="vi-VN" sz="2200" kern="1200" dirty="0"/>
            <a:t> P[j] </a:t>
          </a:r>
          <a:r>
            <a:rPr lang="vi-VN" sz="2200" kern="1200" dirty="0" err="1"/>
            <a:t>đã</a:t>
          </a:r>
          <a:r>
            <a:rPr lang="vi-VN" sz="2200" kern="1200" dirty="0"/>
            <a:t> </a:t>
          </a:r>
          <a:r>
            <a:rPr lang="vi-VN" sz="2200" kern="1200" dirty="0" err="1"/>
            <a:t>khớp</a:t>
          </a:r>
          <a:r>
            <a:rPr lang="vi-VN" sz="2200" kern="1200" dirty="0"/>
            <a:t> </a:t>
          </a:r>
          <a:r>
            <a:rPr lang="vi-VN" sz="2200" kern="1200" dirty="0" err="1"/>
            <a:t>với</a:t>
          </a:r>
          <a:r>
            <a:rPr lang="vi-VN" sz="2200" kern="1200" dirty="0"/>
            <a:t> T[i]</a:t>
          </a:r>
          <a:r>
            <a:rPr lang="en-US" sz="2200" kern="1200" dirty="0"/>
            <a:t>: j = m: ta </a:t>
          </a:r>
          <a:r>
            <a:rPr lang="en-US" sz="2200" kern="1200" dirty="0" err="1"/>
            <a:t>tìm</a:t>
          </a:r>
          <a:r>
            <a:rPr lang="en-US" sz="2200" kern="1200" dirty="0"/>
            <a:t> </a:t>
          </a:r>
          <a:r>
            <a:rPr lang="en-US" sz="2200" kern="1200" dirty="0" err="1"/>
            <a:t>được</a:t>
          </a:r>
          <a:r>
            <a:rPr lang="en-US" sz="2200" kern="1200" dirty="0"/>
            <a:t> </a:t>
          </a:r>
          <a:r>
            <a:rPr lang="en-US" sz="2200" kern="1200" dirty="0" err="1"/>
            <a:t>vị</a:t>
          </a:r>
          <a:r>
            <a:rPr lang="en-US" sz="2200" kern="1200" dirty="0"/>
            <a:t> </a:t>
          </a:r>
          <a:r>
            <a:rPr lang="en-US" sz="2200" kern="1200" dirty="0" err="1"/>
            <a:t>trí</a:t>
          </a:r>
          <a:r>
            <a:rPr lang="en-US" sz="2200" kern="1200" dirty="0"/>
            <a:t> P </a:t>
          </a:r>
          <a:r>
            <a:rPr lang="en-US" sz="2200" kern="1200" dirty="0" err="1"/>
            <a:t>xuất</a:t>
          </a:r>
          <a:r>
            <a:rPr lang="en-US" sz="2200" kern="1200" dirty="0"/>
            <a:t> </a:t>
          </a:r>
          <a:r>
            <a:rPr lang="en-US" sz="2200" kern="1200" dirty="0" err="1"/>
            <a:t>hiện</a:t>
          </a:r>
          <a:r>
            <a:rPr lang="en-US" sz="2200" kern="1200" dirty="0"/>
            <a:t> </a:t>
          </a:r>
          <a:r>
            <a:rPr lang="en-US" sz="2200" kern="1200" dirty="0" err="1"/>
            <a:t>trong</a:t>
          </a:r>
          <a:r>
            <a:rPr lang="en-US" sz="2200" kern="1200" dirty="0"/>
            <a:t> T, </a:t>
          </a:r>
          <a:r>
            <a:rPr lang="en-US" sz="2200" kern="1200" dirty="0" err="1"/>
            <a:t>đặt</a:t>
          </a:r>
          <a:r>
            <a:rPr lang="en-US" sz="2200" kern="1200" dirty="0"/>
            <a:t> </a:t>
          </a:r>
          <a:r>
            <a:rPr lang="en-US" sz="2200" kern="1200" dirty="0" err="1"/>
            <a:t>lại</a:t>
          </a:r>
          <a:r>
            <a:rPr lang="en-US" sz="2200" kern="1200" dirty="0"/>
            <a:t> j = LPS[j-1] </a:t>
          </a:r>
          <a:r>
            <a:rPr lang="en-US" sz="2200" kern="1200" dirty="0" err="1"/>
            <a:t>và</a:t>
          </a:r>
          <a:r>
            <a:rPr lang="en-US" sz="2200" kern="1200" dirty="0"/>
            <a:t> </a:t>
          </a:r>
          <a:r>
            <a:rPr lang="en-US" sz="2200" kern="1200" dirty="0" err="1"/>
            <a:t>tiếp</a:t>
          </a:r>
          <a:r>
            <a:rPr lang="en-US" sz="2200" kern="1200" dirty="0"/>
            <a:t> </a:t>
          </a:r>
          <a:r>
            <a:rPr lang="en-US" sz="2200" kern="1200" dirty="0" err="1"/>
            <a:t>tục</a:t>
          </a:r>
          <a:r>
            <a:rPr lang="en-US" sz="2200" kern="1200" dirty="0"/>
            <a:t> </a:t>
          </a:r>
          <a:r>
            <a:rPr lang="en-US" sz="2200" kern="1200" dirty="0" err="1"/>
            <a:t>tìm</a:t>
          </a:r>
          <a:r>
            <a:rPr lang="en-US" sz="2200" kern="1200" dirty="0"/>
            <a:t> </a:t>
          </a:r>
          <a:r>
            <a:rPr lang="en-US" sz="2200" kern="1200" dirty="0" err="1"/>
            <a:t>kiếm</a:t>
          </a:r>
          <a:r>
            <a:rPr lang="en-US" sz="2200" kern="1200" dirty="0"/>
            <a:t>. </a:t>
          </a:r>
        </a:p>
      </dsp:txBody>
      <dsp:txXfrm>
        <a:off x="42722" y="2898227"/>
        <a:ext cx="6926926" cy="789716"/>
      </dsp:txXfrm>
    </dsp:sp>
    <dsp:sp modelId="{7F2D4409-AF47-4752-BEAD-A89D704F9888}">
      <dsp:nvSpPr>
        <dsp:cNvPr id="0" name=""/>
        <dsp:cNvSpPr/>
      </dsp:nvSpPr>
      <dsp:spPr>
        <a:xfrm>
          <a:off x="0" y="3794025"/>
          <a:ext cx="7012370" cy="875160"/>
        </a:xfrm>
        <a:prstGeom prst="roundRect">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dirty="0"/>
            <a:t>j = 0, </a:t>
          </a:r>
          <a:r>
            <a:rPr lang="vi-VN" sz="2200" kern="1200" dirty="0" err="1"/>
            <a:t>và</a:t>
          </a:r>
          <a:r>
            <a:rPr lang="vi-VN" sz="2200" kern="1200" dirty="0"/>
            <a:t> không </a:t>
          </a:r>
          <a:r>
            <a:rPr lang="vi-VN" sz="2200" kern="1200" dirty="0" err="1"/>
            <a:t>có</a:t>
          </a:r>
          <a:r>
            <a:rPr lang="vi-VN" sz="2200" kern="1200" dirty="0"/>
            <a:t> </a:t>
          </a:r>
          <a:r>
            <a:rPr lang="vi-VN" sz="2200" kern="1200" dirty="0" err="1"/>
            <a:t>tiền</a:t>
          </a:r>
          <a:r>
            <a:rPr lang="vi-VN" sz="2200" kern="1200" dirty="0"/>
            <a:t> </a:t>
          </a:r>
          <a:r>
            <a:rPr lang="vi-VN" sz="2200" kern="1200" dirty="0" err="1"/>
            <a:t>tố</a:t>
          </a:r>
          <a:r>
            <a:rPr lang="vi-VN" sz="2200" kern="1200" dirty="0"/>
            <a:t> </a:t>
          </a:r>
          <a:r>
            <a:rPr lang="vi-VN" sz="2200" kern="1200" dirty="0" err="1"/>
            <a:t>nào</a:t>
          </a:r>
          <a:r>
            <a:rPr lang="vi-VN" sz="2200" kern="1200" dirty="0"/>
            <a:t> </a:t>
          </a:r>
          <a:r>
            <a:rPr lang="vi-VN" sz="2200" kern="1200" dirty="0" err="1"/>
            <a:t>của</a:t>
          </a:r>
          <a:r>
            <a:rPr lang="vi-VN" sz="2200" kern="1200" dirty="0"/>
            <a:t> P </a:t>
          </a:r>
          <a:r>
            <a:rPr lang="vi-VN" sz="2200" kern="1200" dirty="0" err="1"/>
            <a:t>khớp</a:t>
          </a:r>
          <a:r>
            <a:rPr lang="vi-VN" sz="2200" kern="1200" dirty="0"/>
            <a:t> </a:t>
          </a:r>
          <a:r>
            <a:rPr lang="vi-VN" sz="2200" kern="1200" dirty="0" err="1"/>
            <a:t>với</a:t>
          </a:r>
          <a:r>
            <a:rPr lang="vi-VN" sz="2200" kern="1200" dirty="0"/>
            <a:t> </a:t>
          </a:r>
          <a:r>
            <a:rPr lang="vi-VN" sz="2200" kern="1200" dirty="0" err="1"/>
            <a:t>hậu</a:t>
          </a:r>
          <a:r>
            <a:rPr lang="vi-VN" sz="2200" kern="1200" dirty="0"/>
            <a:t> </a:t>
          </a:r>
          <a:r>
            <a:rPr lang="vi-VN" sz="2200" kern="1200" dirty="0" err="1"/>
            <a:t>tố</a:t>
          </a:r>
          <a:r>
            <a:rPr lang="vi-VN" sz="2200" kern="1200" dirty="0"/>
            <a:t> tương </a:t>
          </a:r>
          <a:r>
            <a:rPr lang="vi-VN" sz="2200" kern="1200" dirty="0" err="1"/>
            <a:t>ứng</a:t>
          </a:r>
          <a:r>
            <a:rPr lang="vi-VN" sz="2200" kern="1200" dirty="0"/>
            <a:t> </a:t>
          </a:r>
          <a:r>
            <a:rPr lang="vi-VN" sz="2200" kern="1200" dirty="0" err="1"/>
            <a:t>cùng</a:t>
          </a:r>
          <a:r>
            <a:rPr lang="vi-VN" sz="2200" kern="1200" dirty="0"/>
            <a:t> </a:t>
          </a:r>
          <a:r>
            <a:rPr lang="vi-VN" sz="2200" kern="1200" dirty="0" err="1"/>
            <a:t>độ</a:t>
          </a:r>
          <a:r>
            <a:rPr lang="vi-VN" sz="2200" kern="1200" dirty="0"/>
            <a:t> </a:t>
          </a:r>
          <a:r>
            <a:rPr lang="vi-VN" sz="2200" kern="1200" dirty="0" err="1"/>
            <a:t>dài</a:t>
          </a:r>
          <a:r>
            <a:rPr lang="vi-VN" sz="2200" kern="1200" dirty="0"/>
            <a:t> </a:t>
          </a:r>
          <a:r>
            <a:rPr lang="vi-VN" sz="2200" kern="1200" dirty="0" err="1"/>
            <a:t>của</a:t>
          </a:r>
          <a:r>
            <a:rPr lang="vi-VN" sz="2200" kern="1200" dirty="0"/>
            <a:t> xâu T{i}</a:t>
          </a:r>
          <a:r>
            <a:rPr lang="en-US" sz="2200" kern="1200" dirty="0"/>
            <a:t>. Ta </a:t>
          </a:r>
          <a:r>
            <a:rPr lang="en-US" sz="2200" kern="1200" dirty="0" err="1"/>
            <a:t>duyệt</a:t>
          </a:r>
          <a:r>
            <a:rPr lang="en-US" sz="2200" kern="1200" dirty="0"/>
            <a:t> </a:t>
          </a:r>
          <a:r>
            <a:rPr lang="en-US" sz="2200" kern="1200" dirty="0" err="1"/>
            <a:t>tiếp</a:t>
          </a:r>
          <a:r>
            <a:rPr lang="en-US" sz="2200" kern="1200" dirty="0"/>
            <a:t> </a:t>
          </a:r>
          <a:r>
            <a:rPr lang="en-US" sz="2200" kern="1200" dirty="0" err="1"/>
            <a:t>tới</a:t>
          </a:r>
          <a:r>
            <a:rPr lang="en-US" sz="2200" kern="1200" dirty="0"/>
            <a:t> </a:t>
          </a:r>
          <a:r>
            <a:rPr lang="en-US" sz="2200" kern="1200" dirty="0" err="1"/>
            <a:t>i</a:t>
          </a:r>
          <a:r>
            <a:rPr lang="en-US" sz="2200" kern="1200" dirty="0"/>
            <a:t> </a:t>
          </a:r>
          <a:r>
            <a:rPr lang="en-US" sz="2200" kern="1200" dirty="0" err="1"/>
            <a:t>tiếp</a:t>
          </a:r>
          <a:r>
            <a:rPr lang="en-US" sz="2200" kern="1200" dirty="0"/>
            <a:t> </a:t>
          </a:r>
          <a:r>
            <a:rPr lang="en-US" sz="2200" kern="1200" dirty="0" err="1"/>
            <a:t>theo</a:t>
          </a:r>
          <a:endParaRPr lang="en-US" sz="2200" kern="1200" dirty="0"/>
        </a:p>
      </dsp:txBody>
      <dsp:txXfrm>
        <a:off x="42722" y="3836747"/>
        <a:ext cx="6926926" cy="7897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216A7-877B-409A-9C65-E9AF21107BF3}">
      <dsp:nvSpPr>
        <dsp:cNvPr id="0" name=""/>
        <dsp:cNvSpPr/>
      </dsp:nvSpPr>
      <dsp:spPr>
        <a:xfrm>
          <a:off x="0" y="690453"/>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A5069F-CE94-45CA-8F35-5371F54968A1}">
      <dsp:nvSpPr>
        <dsp:cNvPr id="0" name=""/>
        <dsp:cNvSpPr/>
      </dsp:nvSpPr>
      <dsp:spPr>
        <a:xfrm>
          <a:off x="344685"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Thuật toán Rabin-Karp là một thuật toán được sử dụng để tìm kiếm hoặc so khớp chuỗi trong đoạn văn bản bằng cách sử dụng một hàm băm</a:t>
          </a:r>
          <a:r>
            <a:rPr lang="en-US" sz="1800" kern="1200"/>
            <a:t>.</a:t>
          </a:r>
        </a:p>
      </dsp:txBody>
      <dsp:txXfrm>
        <a:off x="402381" y="1075600"/>
        <a:ext cx="2986781" cy="1854488"/>
      </dsp:txXfrm>
    </dsp:sp>
    <dsp:sp modelId="{6BCC4E03-16AD-426F-B50A-6D34FDE7A70D}">
      <dsp:nvSpPr>
        <dsp:cNvPr id="0" name=""/>
        <dsp:cNvSpPr/>
      </dsp:nvSpPr>
      <dsp:spPr>
        <a:xfrm>
          <a:off x="3791545" y="690453"/>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012027-A99D-44F7-B980-79BA522D89E4}">
      <dsp:nvSpPr>
        <dsp:cNvPr id="0" name=""/>
        <dsp:cNvSpPr/>
      </dsp:nvSpPr>
      <dsp:spPr>
        <a:xfrm>
          <a:off x="4136231"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Không giống như thuật toán so khớp chuỗi thông thường, nó sẽ không đi qua mọi ký tự trong giai đoạn đầu mà nó sẽ lọc các ký tự không khớp và sau đó thực hiện so sánh</a:t>
          </a:r>
          <a:endParaRPr lang="en-US" sz="1800" kern="1200"/>
        </a:p>
      </dsp:txBody>
      <dsp:txXfrm>
        <a:off x="4193927" y="1075600"/>
        <a:ext cx="2986781" cy="1854488"/>
      </dsp:txXfrm>
    </dsp:sp>
    <dsp:sp modelId="{A6989BCC-00D8-4CA6-AE32-3E977BB133A2}">
      <dsp:nvSpPr>
        <dsp:cNvPr id="0" name=""/>
        <dsp:cNvSpPr/>
      </dsp:nvSpPr>
      <dsp:spPr>
        <a:xfrm>
          <a:off x="7583090" y="690453"/>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ABFA5E-4E78-48C8-ADD0-BAFF9E81DBFE}">
      <dsp:nvSpPr>
        <dsp:cNvPr id="0" name=""/>
        <dsp:cNvSpPr/>
      </dsp:nvSpPr>
      <dsp:spPr>
        <a:xfrm>
          <a:off x="7927776"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Hàm băm là một công cụ để ánh xạ giá trị đầu vào lớn hơn với giá trị đầu ra nhỏ hơn. Giá trị đầu ra này được gọi là giá trị băm</a:t>
          </a:r>
          <a:endParaRPr lang="en-US" sz="1800" kern="1200"/>
        </a:p>
      </dsp:txBody>
      <dsp:txXfrm>
        <a:off x="7985472" y="1075600"/>
        <a:ext cx="2986781" cy="18544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A89B3-EA67-49C3-BFDA-3CA9A244FD1D}">
      <dsp:nvSpPr>
        <dsp:cNvPr id="0" name=""/>
        <dsp:cNvSpPr/>
      </dsp:nvSpPr>
      <dsp:spPr>
        <a:xfrm>
          <a:off x="3231"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51D170-C6ED-4DAF-BD79-FA57CE8BBB3A}">
      <dsp:nvSpPr>
        <dsp:cNvPr id="0" name=""/>
        <dsp:cNvSpPr/>
      </dsp:nvSpPr>
      <dsp:spPr>
        <a:xfrm>
          <a:off x="259583"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Cần có bước xử lí băm</a:t>
          </a:r>
        </a:p>
      </dsp:txBody>
      <dsp:txXfrm>
        <a:off x="302493" y="1271301"/>
        <a:ext cx="2221351" cy="1379233"/>
      </dsp:txXfrm>
    </dsp:sp>
    <dsp:sp modelId="{7357DFC5-D67D-40A8-9C16-A0FFE0F271B7}">
      <dsp:nvSpPr>
        <dsp:cNvPr id="0" name=""/>
        <dsp:cNvSpPr/>
      </dsp:nvSpPr>
      <dsp:spPr>
        <a:xfrm>
          <a:off x="2823107"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47A5DB-E8AA-408A-A5C0-03028A4B3FDC}">
      <dsp:nvSpPr>
        <dsp:cNvPr id="0" name=""/>
        <dsp:cNvSpPr/>
      </dsp:nvSpPr>
      <dsp:spPr>
        <a:xfrm>
          <a:off x="3079459"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Việc so khớp phụ thuộc vào độ tốt của hàm băm</a:t>
          </a:r>
        </a:p>
      </dsp:txBody>
      <dsp:txXfrm>
        <a:off x="3122369" y="1271301"/>
        <a:ext cx="2221351" cy="1379233"/>
      </dsp:txXfrm>
    </dsp:sp>
    <dsp:sp modelId="{DC418D34-7338-48D0-BEDA-02F3B9C9AC5B}">
      <dsp:nvSpPr>
        <dsp:cNvPr id="0" name=""/>
        <dsp:cNvSpPr/>
      </dsp:nvSpPr>
      <dsp:spPr>
        <a:xfrm>
          <a:off x="5642983"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AB3670-CB95-4E58-85CC-E068122240E4}">
      <dsp:nvSpPr>
        <dsp:cNvPr id="0" name=""/>
        <dsp:cNvSpPr/>
      </dsp:nvSpPr>
      <dsp:spPr>
        <a:xfrm>
          <a:off x="5899336"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Tốc độ xử lí cao, các thao tác gán và so sánh cần thực hiện thấp hơn.</a:t>
          </a:r>
        </a:p>
      </dsp:txBody>
      <dsp:txXfrm>
        <a:off x="5942246" y="1271301"/>
        <a:ext cx="2221351" cy="1379233"/>
      </dsp:txXfrm>
    </dsp:sp>
    <dsp:sp modelId="{55439A51-C2E9-411B-88A6-6385B7F2F2C2}">
      <dsp:nvSpPr>
        <dsp:cNvPr id="0" name=""/>
        <dsp:cNvSpPr/>
      </dsp:nvSpPr>
      <dsp:spPr>
        <a:xfrm>
          <a:off x="8462859"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41ED5-893A-4E41-AFE9-0EC405BA766A}">
      <dsp:nvSpPr>
        <dsp:cNvPr id="0" name=""/>
        <dsp:cNvSpPr/>
      </dsp:nvSpPr>
      <dsp:spPr>
        <a:xfrm>
          <a:off x="8719212"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Độ phức tạp</a:t>
          </a:r>
          <a:br>
            <a:rPr lang="en-US" sz="2100" kern="1200"/>
          </a:br>
          <a:r>
            <a:rPr lang="en-US" sz="2100" kern="1200"/>
            <a:t>Tiền xử lí: O(m)</a:t>
          </a:r>
          <a:br>
            <a:rPr lang="en-US" sz="2100" kern="1200"/>
          </a:br>
          <a:r>
            <a:rPr lang="en-US" sz="2100" kern="1200"/>
            <a:t>So khớp: O(m+n) hoặc O(nm)</a:t>
          </a:r>
        </a:p>
      </dsp:txBody>
      <dsp:txXfrm>
        <a:off x="8762122" y="1271301"/>
        <a:ext cx="2221351" cy="13792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F4B02-763C-4B01-92F4-6AE942A6B158}">
      <dsp:nvSpPr>
        <dsp:cNvPr id="0" name=""/>
        <dsp:cNvSpPr/>
      </dsp:nvSpPr>
      <dsp:spPr>
        <a:xfrm>
          <a:off x="781" y="0"/>
          <a:ext cx="3165535" cy="314573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2685" tIns="0" rIns="312685" bIns="330200" numCol="1" spcCol="1270" anchor="t" anchorCtr="0">
          <a:noAutofit/>
        </a:bodyPr>
        <a:lstStyle/>
        <a:p>
          <a:pPr marL="0" lvl="0" indent="0" algn="l" defTabSz="800100">
            <a:lnSpc>
              <a:spcPct val="90000"/>
            </a:lnSpc>
            <a:spcBef>
              <a:spcPct val="0"/>
            </a:spcBef>
            <a:spcAft>
              <a:spcPct val="35000"/>
            </a:spcAft>
            <a:buNone/>
          </a:pPr>
          <a:r>
            <a:rPr lang="vi-VN" sz="1800" kern="1200"/>
            <a:t>Khi này thuật toán so sánh lần lượt giá trị hash_T với hash_P với s chạy từ 0 đến n-k , bước tiếp theo của thuật toán sẽ xảy ra với hai trường hợp như sau:</a:t>
          </a:r>
          <a:endParaRPr lang="en-US" sz="1800" kern="1200"/>
        </a:p>
      </dsp:txBody>
      <dsp:txXfrm>
        <a:off x="781" y="1258293"/>
        <a:ext cx="3165535" cy="1887439"/>
      </dsp:txXfrm>
    </dsp:sp>
    <dsp:sp modelId="{1EFD107E-B129-40F7-8A43-5C190162706C}">
      <dsp:nvSpPr>
        <dsp:cNvPr id="0" name=""/>
        <dsp:cNvSpPr/>
      </dsp:nvSpPr>
      <dsp:spPr>
        <a:xfrm>
          <a:off x="781" y="0"/>
          <a:ext cx="3165535" cy="1258293"/>
        </a:xfrm>
        <a:prstGeom prst="rect">
          <a:avLst/>
        </a:prstGeom>
        <a:noFill/>
        <a:ln w="12700" cap="rnd" cmpd="sng" algn="ctr">
          <a:noFill/>
          <a:prstDash val="solid"/>
        </a:ln>
        <a:effectLst>
          <a:outerShdw blurRad="38100" dist="25400" dir="5400000" rotWithShape="0">
            <a:srgbClr val="000000">
              <a:alpha val="5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12685" tIns="165100" rIns="312685"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81" y="0"/>
        <a:ext cx="3165535" cy="1258293"/>
      </dsp:txXfrm>
    </dsp:sp>
    <dsp:sp modelId="{E11E4E48-E040-4D07-B00E-2C67074D6857}">
      <dsp:nvSpPr>
        <dsp:cNvPr id="0" name=""/>
        <dsp:cNvSpPr/>
      </dsp:nvSpPr>
      <dsp:spPr>
        <a:xfrm>
          <a:off x="3419559" y="0"/>
          <a:ext cx="3165535" cy="3145733"/>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2685" tIns="0" rIns="312685" bIns="330200" numCol="1" spcCol="1270" anchor="t" anchorCtr="0">
          <a:noAutofit/>
        </a:bodyPr>
        <a:lstStyle/>
        <a:p>
          <a:pPr marL="0" lvl="0" indent="0" algn="l" defTabSz="800100">
            <a:lnSpc>
              <a:spcPct val="90000"/>
            </a:lnSpc>
            <a:spcBef>
              <a:spcPct val="0"/>
            </a:spcBef>
            <a:spcAft>
              <a:spcPct val="35000"/>
            </a:spcAft>
            <a:buNone/>
          </a:pPr>
          <a:r>
            <a:rPr lang="vi-VN" sz="1800" kern="1200"/>
            <a:t>TH1: hash_T = hash_P, thực hiện phép so khớp chuỗi giữa T[s…s+k-1] và P[0…k-1]</a:t>
          </a:r>
          <a:endParaRPr lang="en-US" sz="1800" kern="1200"/>
        </a:p>
      </dsp:txBody>
      <dsp:txXfrm>
        <a:off x="3419559" y="1258293"/>
        <a:ext cx="3165535" cy="1887439"/>
      </dsp:txXfrm>
    </dsp:sp>
    <dsp:sp modelId="{793C66BF-9A13-48E4-B75C-C261CB1A5339}">
      <dsp:nvSpPr>
        <dsp:cNvPr id="0" name=""/>
        <dsp:cNvSpPr/>
      </dsp:nvSpPr>
      <dsp:spPr>
        <a:xfrm>
          <a:off x="3419559" y="0"/>
          <a:ext cx="3165535" cy="1258293"/>
        </a:xfrm>
        <a:prstGeom prst="rect">
          <a:avLst/>
        </a:prstGeom>
        <a:noFill/>
        <a:ln w="12700" cap="rnd" cmpd="sng" algn="ctr">
          <a:noFill/>
          <a:prstDash val="solid"/>
        </a:ln>
        <a:effectLst>
          <a:outerShdw blurRad="38100" dist="25400" dir="5400000" rotWithShape="0">
            <a:srgbClr val="000000">
              <a:alpha val="5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12685" tIns="165100" rIns="312685"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19559" y="0"/>
        <a:ext cx="3165535" cy="1258293"/>
      </dsp:txXfrm>
    </dsp:sp>
    <dsp:sp modelId="{17499F4C-B692-4CA6-B11C-FACB4722D543}">
      <dsp:nvSpPr>
        <dsp:cNvPr id="0" name=""/>
        <dsp:cNvSpPr/>
      </dsp:nvSpPr>
      <dsp:spPr>
        <a:xfrm>
          <a:off x="6838337" y="0"/>
          <a:ext cx="3165535" cy="3145733"/>
        </a:xfrm>
        <a:prstGeom prst="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2685" tIns="0" rIns="312685" bIns="330200" numCol="1" spcCol="1270" anchor="t" anchorCtr="0">
          <a:noAutofit/>
        </a:bodyPr>
        <a:lstStyle/>
        <a:p>
          <a:pPr marL="0" lvl="0" indent="0" algn="l" defTabSz="800100">
            <a:lnSpc>
              <a:spcPct val="90000"/>
            </a:lnSpc>
            <a:spcBef>
              <a:spcPct val="0"/>
            </a:spcBef>
            <a:spcAft>
              <a:spcPct val="35000"/>
            </a:spcAft>
            <a:buNone/>
          </a:pPr>
          <a:r>
            <a:rPr lang="vi-VN" sz="1800" kern="1200"/>
            <a:t>TH2: hash_T ≠ hash_P, nếu s ≤ k , tính gán s = s+1 và tính tiếp giá trị băm hash_T.</a:t>
          </a:r>
          <a:endParaRPr lang="en-US" sz="1800" kern="1200"/>
        </a:p>
      </dsp:txBody>
      <dsp:txXfrm>
        <a:off x="6838337" y="1258293"/>
        <a:ext cx="3165535" cy="1887439"/>
      </dsp:txXfrm>
    </dsp:sp>
    <dsp:sp modelId="{0E3D0393-D7F0-47B9-AAFB-C5412FB3B6EF}">
      <dsp:nvSpPr>
        <dsp:cNvPr id="0" name=""/>
        <dsp:cNvSpPr/>
      </dsp:nvSpPr>
      <dsp:spPr>
        <a:xfrm>
          <a:off x="6838337" y="0"/>
          <a:ext cx="3165535" cy="1258293"/>
        </a:xfrm>
        <a:prstGeom prst="rect">
          <a:avLst/>
        </a:prstGeom>
        <a:noFill/>
        <a:ln w="12700" cap="rnd" cmpd="sng" algn="ctr">
          <a:noFill/>
          <a:prstDash val="solid"/>
        </a:ln>
        <a:effectLst>
          <a:outerShdw blurRad="38100" dist="25400" dir="5400000" rotWithShape="0">
            <a:srgbClr val="000000">
              <a:alpha val="5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12685" tIns="165100" rIns="312685"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838337" y="0"/>
        <a:ext cx="3165535" cy="1258293"/>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20-Nov-22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20-Nov-22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AE4CEAC-9896-4035-8B51-1185B86FD0E2}" type="datetime1">
              <a:rPr lang="en-US" smtClean="0"/>
              <a:t>20-Nov-22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Khoa Công nghệ thông tin</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D167B-2D2F-406E-9C09-82FBE163B775}" type="datetime1">
              <a:rPr lang="en-US" smtClean="0"/>
              <a:t>20-Nov-22</a:t>
            </a:fld>
            <a:endParaRPr lang="en-US" dirty="0"/>
          </a:p>
        </p:txBody>
      </p:sp>
      <p:sp>
        <p:nvSpPr>
          <p:cNvPr id="5" name="Footer Placeholder 4"/>
          <p:cNvSpPr>
            <a:spLocks noGrp="1"/>
          </p:cNvSpPr>
          <p:nvPr>
            <p:ph type="ftr" sz="quarter" idx="11"/>
          </p:nvPr>
        </p:nvSpPr>
        <p:spPr/>
        <p:txBody>
          <a:bodyPr/>
          <a:lstStyle/>
          <a:p>
            <a:r>
              <a:rPr lang="en-US"/>
              <a:t>Khoa Công nghệ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434342F-A38A-4ADB-84E7-C56D6B790914}" type="datetime1">
              <a:rPr lang="en-US" smtClean="0"/>
              <a:t>20-Nov-22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Khoa Công nghệ thông tin</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65DCA-7F19-49C2-BAE6-B07FBF4EF9D6}" type="datetime1">
              <a:rPr lang="en-US" smtClean="0"/>
              <a:t>20-Nov-22</a:t>
            </a:fld>
            <a:endParaRPr lang="en-US" dirty="0"/>
          </a:p>
        </p:txBody>
      </p:sp>
      <p:sp>
        <p:nvSpPr>
          <p:cNvPr id="5" name="Footer Placeholder 4"/>
          <p:cNvSpPr>
            <a:spLocks noGrp="1"/>
          </p:cNvSpPr>
          <p:nvPr>
            <p:ph type="ftr" sz="quarter" idx="11"/>
          </p:nvPr>
        </p:nvSpPr>
        <p:spPr/>
        <p:txBody>
          <a:bodyPr/>
          <a:lstStyle/>
          <a:p>
            <a:r>
              <a:rPr lang="en-US"/>
              <a:t>Khoa Công nghệ thông tin</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35D81B6-D8D8-4840-B570-DFCCF0E5D50B}" type="datetime1">
              <a:rPr lang="en-US" smtClean="0"/>
              <a:t>20-Nov-22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Khoa Công nghệ thông tin</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C6A5CF-1E00-4C4B-AEDE-FB94EE0B082B}" type="datetime1">
              <a:rPr lang="en-US" smtClean="0"/>
              <a:t>20-Nov-22</a:t>
            </a:fld>
            <a:endParaRPr lang="en-US" dirty="0"/>
          </a:p>
        </p:txBody>
      </p:sp>
      <p:sp>
        <p:nvSpPr>
          <p:cNvPr id="6" name="Footer Placeholder 5"/>
          <p:cNvSpPr>
            <a:spLocks noGrp="1"/>
          </p:cNvSpPr>
          <p:nvPr>
            <p:ph type="ftr" sz="quarter" idx="11"/>
          </p:nvPr>
        </p:nvSpPr>
        <p:spPr/>
        <p:txBody>
          <a:bodyPr/>
          <a:lstStyle/>
          <a:p>
            <a:r>
              <a:rPr lang="en-US"/>
              <a:t>Khoa Công nghệ thông tin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FDAFF6-0E59-4443-AC44-9AC0F916B9EC}" type="datetime1">
              <a:rPr lang="en-US" smtClean="0"/>
              <a:t>20-Nov-22</a:t>
            </a:fld>
            <a:endParaRPr lang="en-US" dirty="0"/>
          </a:p>
        </p:txBody>
      </p:sp>
      <p:sp>
        <p:nvSpPr>
          <p:cNvPr id="8" name="Footer Placeholder 7"/>
          <p:cNvSpPr>
            <a:spLocks noGrp="1"/>
          </p:cNvSpPr>
          <p:nvPr>
            <p:ph type="ftr" sz="quarter" idx="11"/>
          </p:nvPr>
        </p:nvSpPr>
        <p:spPr/>
        <p:txBody>
          <a:bodyPr/>
          <a:lstStyle/>
          <a:p>
            <a:r>
              <a:rPr lang="en-US"/>
              <a:t>Khoa Công nghệ thông tin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72A8B7-A654-4C92-B44B-7F96C5D78FDD}" type="datetime1">
              <a:rPr lang="en-US" smtClean="0"/>
              <a:t>20-Nov-22</a:t>
            </a:fld>
            <a:endParaRPr lang="en-US" dirty="0"/>
          </a:p>
        </p:txBody>
      </p:sp>
      <p:sp>
        <p:nvSpPr>
          <p:cNvPr id="4" name="Footer Placeholder 3"/>
          <p:cNvSpPr>
            <a:spLocks noGrp="1"/>
          </p:cNvSpPr>
          <p:nvPr>
            <p:ph type="ftr" sz="quarter" idx="11"/>
          </p:nvPr>
        </p:nvSpPr>
        <p:spPr/>
        <p:txBody>
          <a:bodyPr/>
          <a:lstStyle/>
          <a:p>
            <a:r>
              <a:rPr lang="en-US"/>
              <a:t>Khoa Công nghệ thông tin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810DD-FAC4-43CA-95AF-F403784CAFDE}" type="datetime1">
              <a:rPr lang="en-US" smtClean="0"/>
              <a:t>20-Nov-22</a:t>
            </a:fld>
            <a:endParaRPr lang="en-US" dirty="0"/>
          </a:p>
        </p:txBody>
      </p:sp>
      <p:sp>
        <p:nvSpPr>
          <p:cNvPr id="3" name="Footer Placeholder 2"/>
          <p:cNvSpPr>
            <a:spLocks noGrp="1"/>
          </p:cNvSpPr>
          <p:nvPr>
            <p:ph type="ftr" sz="quarter" idx="11"/>
          </p:nvPr>
        </p:nvSpPr>
        <p:spPr/>
        <p:txBody>
          <a:bodyPr/>
          <a:lstStyle/>
          <a:p>
            <a:r>
              <a:rPr lang="en-US"/>
              <a:t>Khoa Công nghệ thông tin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1E7C6A1-2743-46F3-BE4C-C425AE27F155}" type="datetime1">
              <a:rPr lang="en-US" smtClean="0"/>
              <a:t>20-Nov-22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Khoa Công nghệ thông tin</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5E006F-1D04-42D4-8BCA-B2F33FBA3EA5}" type="datetime1">
              <a:rPr lang="en-US" smtClean="0"/>
              <a:t>20-Nov-22</a:t>
            </a:fld>
            <a:endParaRPr lang="en-US" dirty="0"/>
          </a:p>
        </p:txBody>
      </p:sp>
      <p:sp>
        <p:nvSpPr>
          <p:cNvPr id="6" name="Footer Placeholder 5"/>
          <p:cNvSpPr>
            <a:spLocks noGrp="1"/>
          </p:cNvSpPr>
          <p:nvPr>
            <p:ph type="ftr" sz="quarter" idx="11"/>
          </p:nvPr>
        </p:nvSpPr>
        <p:spPr/>
        <p:txBody>
          <a:bodyPr/>
          <a:lstStyle/>
          <a:p>
            <a:r>
              <a:rPr lang="en-US"/>
              <a:t>Khoa Công nghệ thông tin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4E5A62D-BEE1-4886-810A-4511349E7079}" type="datetime1">
              <a:rPr lang="en-US" smtClean="0"/>
              <a:t>20-Nov-22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Khoa Công nghệ thông tin</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8346" r="15281"/>
          <a:stretch/>
        </p:blipFill>
        <p:spPr>
          <a:xfrm>
            <a:off x="446533" y="723899"/>
            <a:ext cx="6202841" cy="5666666"/>
          </a:xfrm>
          <a:prstGeom prst="rect">
            <a:avLst/>
          </a:prstGeom>
        </p:spPr>
      </p:pic>
      <p:sp>
        <p:nvSpPr>
          <p:cNvPr id="31" name="Rectangle 30">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7261934" y="1419225"/>
            <a:ext cx="4115917" cy="2085869"/>
          </a:xfrm>
        </p:spPr>
        <p:txBody>
          <a:bodyPr vert="horz" lIns="91440" tIns="45720" rIns="91440" bIns="45720" rtlCol="0" anchor="b">
            <a:normAutofit/>
          </a:bodyPr>
          <a:lstStyle/>
          <a:p>
            <a:r>
              <a:rPr lang="en-US">
                <a:solidFill>
                  <a:srgbClr val="FFFFFF"/>
                </a:solidFill>
              </a:rPr>
              <a:t>STRING MATCHING ALGORITHMS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7261934" y="3505095"/>
            <a:ext cx="4115917" cy="1733655"/>
          </a:xfrm>
        </p:spPr>
        <p:txBody>
          <a:bodyPr vert="horz" lIns="91440" tIns="45720" rIns="91440" bIns="45720" rtlCol="0" anchor="t">
            <a:normAutofit/>
          </a:bodyPr>
          <a:lstStyle/>
          <a:p>
            <a:r>
              <a:rPr lang="en-US">
                <a:solidFill>
                  <a:schemeClr val="bg2"/>
                </a:solidFill>
              </a:rPr>
              <a:t>Bruteforce, kmp, rabin – karp</a:t>
            </a:r>
          </a:p>
        </p:txBody>
      </p:sp>
      <p:grpSp>
        <p:nvGrpSpPr>
          <p:cNvPr id="33" name="Group 32">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4" name="Rectangle 33">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FE6A2759-0467-7869-6409-FEB2A7C16639}"/>
              </a:ext>
            </a:extLst>
          </p:cNvPr>
          <p:cNvSpPr txBox="1"/>
          <p:nvPr/>
        </p:nvSpPr>
        <p:spPr>
          <a:xfrm>
            <a:off x="7180164" y="4274047"/>
            <a:ext cx="4565304" cy="1431161"/>
          </a:xfrm>
          <a:prstGeom prst="rect">
            <a:avLst/>
          </a:prstGeom>
          <a:noFill/>
        </p:spPr>
        <p:txBody>
          <a:bodyPr wrap="square" rtlCol="0">
            <a:spAutoFit/>
          </a:bodyPr>
          <a:lstStyle/>
          <a:p>
            <a:pPr>
              <a:spcAft>
                <a:spcPts val="600"/>
              </a:spcAft>
            </a:pPr>
            <a:r>
              <a:rPr lang="en-US">
                <a:solidFill>
                  <a:schemeClr val="bg1"/>
                </a:solidFill>
              </a:rPr>
              <a:t>Cao Thị Phương Thảo</a:t>
            </a:r>
          </a:p>
          <a:p>
            <a:pPr>
              <a:spcAft>
                <a:spcPts val="600"/>
              </a:spcAft>
            </a:pPr>
            <a:r>
              <a:rPr lang="en-US">
                <a:solidFill>
                  <a:schemeClr val="bg1"/>
                </a:solidFill>
              </a:rPr>
              <a:t>Nguyễn Phúc Thuần</a:t>
            </a:r>
          </a:p>
          <a:p>
            <a:pPr>
              <a:spcAft>
                <a:spcPts val="600"/>
              </a:spcAft>
            </a:pPr>
            <a:r>
              <a:rPr lang="en-US">
                <a:solidFill>
                  <a:schemeClr val="bg1"/>
                </a:solidFill>
              </a:rPr>
              <a:t>Lê Phước Đôn</a:t>
            </a:r>
          </a:p>
          <a:p>
            <a:pPr>
              <a:spcAft>
                <a:spcPts val="600"/>
              </a:spcAft>
            </a:pPr>
            <a:r>
              <a:rPr lang="en-US">
                <a:solidFill>
                  <a:schemeClr val="bg1"/>
                </a:solidFill>
              </a:rPr>
              <a:t>Nguyễn Tạ Huy Hoàng</a:t>
            </a:r>
            <a:endParaRPr lang="vi-VN">
              <a:solidFill>
                <a:schemeClr val="bg1"/>
              </a:solidFill>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43472-92D0-5568-0A01-A69B4DFB9E88}"/>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Thuật toán</a:t>
            </a:r>
            <a:endParaRPr lang="vi-VN">
              <a:solidFill>
                <a:schemeClr val="accent1"/>
              </a:solidFill>
            </a:endParaRPr>
          </a:p>
        </p:txBody>
      </p:sp>
      <p:sp>
        <p:nvSpPr>
          <p:cNvPr id="36" name="Rectangle 35">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A7ED8DFD-3DF2-A9E2-220B-E0529CD37CE3}"/>
              </a:ext>
            </a:extLst>
          </p:cNvPr>
          <p:cNvSpPr>
            <a:spLocks noGrp="1"/>
          </p:cNvSpPr>
          <p:nvPr>
            <p:ph type="sldNum" sz="quarter" idx="12"/>
          </p:nvPr>
        </p:nvSpPr>
        <p:spPr>
          <a:xfrm>
            <a:off x="746426" y="5956137"/>
            <a:ext cx="673300" cy="365125"/>
          </a:xfrm>
        </p:spPr>
        <p:txBody>
          <a:bodyPr>
            <a:normAutofit/>
          </a:bodyPr>
          <a:lstStyle/>
          <a:p>
            <a:pPr algn="l">
              <a:spcAft>
                <a:spcPts val="600"/>
              </a:spcAft>
            </a:pPr>
            <a:fld id="{D57F1E4F-1CFF-5643-939E-217C01CDF565}" type="slidenum">
              <a:rPr lang="en-US">
                <a:solidFill>
                  <a:schemeClr val="accent1">
                    <a:lumMod val="75000"/>
                    <a:lumOff val="25000"/>
                  </a:schemeClr>
                </a:solidFill>
              </a:rPr>
              <a:pPr algn="l">
                <a:spcAft>
                  <a:spcPts val="600"/>
                </a:spcAft>
              </a:pPr>
              <a:t>10</a:t>
            </a:fld>
            <a:endParaRPr lang="en-US">
              <a:solidFill>
                <a:schemeClr val="accent1">
                  <a:lumMod val="75000"/>
                  <a:lumOff val="25000"/>
                </a:schemeClr>
              </a:solidFill>
            </a:endParaRPr>
          </a:p>
        </p:txBody>
      </p:sp>
      <p:sp>
        <p:nvSpPr>
          <p:cNvPr id="4" name="Footer Placeholder 3">
            <a:extLst>
              <a:ext uri="{FF2B5EF4-FFF2-40B4-BE49-F238E27FC236}">
                <a16:creationId xmlns:a16="http://schemas.microsoft.com/office/drawing/2014/main" id="{5D9C1AED-1D82-74F9-A23B-FBFFB410CFF2}"/>
              </a:ext>
            </a:extLst>
          </p:cNvPr>
          <p:cNvSpPr>
            <a:spLocks noGrp="1"/>
          </p:cNvSpPr>
          <p:nvPr>
            <p:ph type="ftr" sz="quarter" idx="11"/>
          </p:nvPr>
        </p:nvSpPr>
        <p:spPr>
          <a:xfrm>
            <a:off x="4519947" y="5951811"/>
            <a:ext cx="6952424" cy="365125"/>
          </a:xfrm>
        </p:spPr>
        <p:txBody>
          <a:bodyPr>
            <a:normAutofit/>
          </a:bodyPr>
          <a:lstStyle/>
          <a:p>
            <a:pPr algn="ctr">
              <a:spcAft>
                <a:spcPts val="600"/>
              </a:spcAft>
            </a:pPr>
            <a:r>
              <a:rPr lang="en-US">
                <a:solidFill>
                  <a:schemeClr val="tx1"/>
                </a:solidFill>
              </a:rPr>
              <a:t>Khoa Công nghệ thông tin</a:t>
            </a:r>
          </a:p>
        </p:txBody>
      </p:sp>
      <p:graphicFrame>
        <p:nvGraphicFramePr>
          <p:cNvPr id="31" name="Content Placeholder 2">
            <a:extLst>
              <a:ext uri="{FF2B5EF4-FFF2-40B4-BE49-F238E27FC236}">
                <a16:creationId xmlns:a16="http://schemas.microsoft.com/office/drawing/2014/main" id="{6FD0A8DF-27C3-8A59-69A5-174EC680C83B}"/>
              </a:ext>
            </a:extLst>
          </p:cNvPr>
          <p:cNvGraphicFramePr>
            <a:graphicFrameLocks noGrp="1"/>
          </p:cNvGraphicFramePr>
          <p:nvPr>
            <p:ph idx="1"/>
            <p:extLst>
              <p:ext uri="{D42A27DB-BD31-4B8C-83A1-F6EECF244321}">
                <p14:modId xmlns:p14="http://schemas.microsoft.com/office/powerpoint/2010/main" val="112633911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2766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43472-92D0-5568-0A01-A69B4DFB9E88}"/>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Thuật toán</a:t>
            </a:r>
            <a:endParaRPr lang="vi-VN">
              <a:solidFill>
                <a:schemeClr val="accent1"/>
              </a:solidFill>
            </a:endParaRPr>
          </a:p>
        </p:txBody>
      </p:sp>
      <p:sp>
        <p:nvSpPr>
          <p:cNvPr id="36" name="Rectangle 35">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A7ED8DFD-3DF2-A9E2-220B-E0529CD37CE3}"/>
              </a:ext>
            </a:extLst>
          </p:cNvPr>
          <p:cNvSpPr>
            <a:spLocks noGrp="1"/>
          </p:cNvSpPr>
          <p:nvPr>
            <p:ph type="sldNum" sz="quarter" idx="12"/>
          </p:nvPr>
        </p:nvSpPr>
        <p:spPr>
          <a:xfrm>
            <a:off x="746426" y="5956137"/>
            <a:ext cx="673300" cy="365125"/>
          </a:xfrm>
        </p:spPr>
        <p:txBody>
          <a:bodyPr>
            <a:normAutofit/>
          </a:bodyPr>
          <a:lstStyle/>
          <a:p>
            <a:pPr algn="l">
              <a:spcAft>
                <a:spcPts val="600"/>
              </a:spcAft>
            </a:pPr>
            <a:fld id="{D57F1E4F-1CFF-5643-939E-217C01CDF565}" type="slidenum">
              <a:rPr lang="en-US">
                <a:solidFill>
                  <a:schemeClr val="accent1">
                    <a:lumMod val="75000"/>
                    <a:lumOff val="25000"/>
                  </a:schemeClr>
                </a:solidFill>
              </a:rPr>
              <a:pPr algn="l">
                <a:spcAft>
                  <a:spcPts val="600"/>
                </a:spcAft>
              </a:pPr>
              <a:t>11</a:t>
            </a:fld>
            <a:endParaRPr lang="en-US">
              <a:solidFill>
                <a:schemeClr val="accent1">
                  <a:lumMod val="75000"/>
                  <a:lumOff val="25000"/>
                </a:schemeClr>
              </a:solidFill>
            </a:endParaRPr>
          </a:p>
        </p:txBody>
      </p:sp>
      <p:sp>
        <p:nvSpPr>
          <p:cNvPr id="4" name="Footer Placeholder 3">
            <a:extLst>
              <a:ext uri="{FF2B5EF4-FFF2-40B4-BE49-F238E27FC236}">
                <a16:creationId xmlns:a16="http://schemas.microsoft.com/office/drawing/2014/main" id="{5D9C1AED-1D82-74F9-A23B-FBFFB410CFF2}"/>
              </a:ext>
            </a:extLst>
          </p:cNvPr>
          <p:cNvSpPr>
            <a:spLocks noGrp="1"/>
          </p:cNvSpPr>
          <p:nvPr>
            <p:ph type="ftr" sz="quarter" idx="11"/>
          </p:nvPr>
        </p:nvSpPr>
        <p:spPr>
          <a:xfrm>
            <a:off x="4519947" y="5951811"/>
            <a:ext cx="6952424" cy="365125"/>
          </a:xfrm>
        </p:spPr>
        <p:txBody>
          <a:bodyPr>
            <a:normAutofit/>
          </a:bodyPr>
          <a:lstStyle/>
          <a:p>
            <a:pPr algn="ctr">
              <a:spcAft>
                <a:spcPts val="600"/>
              </a:spcAft>
            </a:pPr>
            <a:r>
              <a:rPr lang="en-US">
                <a:solidFill>
                  <a:schemeClr val="tx1"/>
                </a:solidFill>
              </a:rPr>
              <a:t>Khoa Công nghệ thông tin</a:t>
            </a:r>
          </a:p>
        </p:txBody>
      </p:sp>
      <p:graphicFrame>
        <p:nvGraphicFramePr>
          <p:cNvPr id="30" name="Content Placeholder 2">
            <a:extLst>
              <a:ext uri="{FF2B5EF4-FFF2-40B4-BE49-F238E27FC236}">
                <a16:creationId xmlns:a16="http://schemas.microsoft.com/office/drawing/2014/main" id="{64F7A926-828E-B4CC-058F-762414A8EA76}"/>
              </a:ext>
            </a:extLst>
          </p:cNvPr>
          <p:cNvGraphicFramePr>
            <a:graphicFrameLocks noGrp="1"/>
          </p:cNvGraphicFramePr>
          <p:nvPr>
            <p:ph idx="1"/>
            <p:extLst>
              <p:ext uri="{D42A27DB-BD31-4B8C-83A1-F6EECF244321}">
                <p14:modId xmlns:p14="http://schemas.microsoft.com/office/powerpoint/2010/main" val="370313320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9357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81" name="Rectangle 308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83" name="Rectangle 308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308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87" name="Rectangle 3086">
            <a:extLst>
              <a:ext uri="{FF2B5EF4-FFF2-40B4-BE49-F238E27FC236}">
                <a16:creationId xmlns:a16="http://schemas.microsoft.com/office/drawing/2014/main" id="{99D7C13F-A74A-458C-BD0A-E94D29F59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abin-Karp Algorithm for Pattern Searching - GeeksforGeeks">
            <a:extLst>
              <a:ext uri="{FF2B5EF4-FFF2-40B4-BE49-F238E27FC236}">
                <a16:creationId xmlns:a16="http://schemas.microsoft.com/office/drawing/2014/main" id="{592F09CB-43A5-DB3D-59AE-AF898A0BC9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31166" y="2020160"/>
            <a:ext cx="5164834" cy="3111811"/>
          </a:xfrm>
          <a:prstGeom prst="rect">
            <a:avLst/>
          </a:prstGeom>
          <a:noFill/>
          <a:extLst>
            <a:ext uri="{909E8E84-426E-40DD-AFC4-6F175D3DCCD1}">
              <a14:hiddenFill xmlns:a14="http://schemas.microsoft.com/office/drawing/2010/main">
                <a:solidFill>
                  <a:srgbClr val="FFFFFF"/>
                </a:solidFill>
              </a14:hiddenFill>
            </a:ext>
          </a:extLst>
        </p:spPr>
      </p:pic>
      <p:sp>
        <p:nvSpPr>
          <p:cNvPr id="3089" name="Rectangle 3088">
            <a:extLst>
              <a:ext uri="{FF2B5EF4-FFF2-40B4-BE49-F238E27FC236}">
                <a16:creationId xmlns:a16="http://schemas.microsoft.com/office/drawing/2014/main" id="{4EA0D2BB-E66C-43E1-9553-F0782C7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AD4757-16C7-6D08-24D0-E77429165D4C}"/>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Thuật toán rabin – karp</a:t>
            </a:r>
          </a:p>
        </p:txBody>
      </p:sp>
      <p:sp>
        <p:nvSpPr>
          <p:cNvPr id="4" name="Footer Placeholder 3">
            <a:extLst>
              <a:ext uri="{FF2B5EF4-FFF2-40B4-BE49-F238E27FC236}">
                <a16:creationId xmlns:a16="http://schemas.microsoft.com/office/drawing/2014/main" id="{8C199052-02DB-9EC0-63D7-DA9F845546DA}"/>
              </a:ext>
            </a:extLst>
          </p:cNvPr>
          <p:cNvSpPr>
            <a:spLocks noGrp="1"/>
          </p:cNvSpPr>
          <p:nvPr>
            <p:ph type="ftr" sz="quarter" idx="11"/>
          </p:nvPr>
        </p:nvSpPr>
        <p:spPr>
          <a:xfrm>
            <a:off x="581192" y="6400800"/>
            <a:ext cx="6917210" cy="365125"/>
          </a:xfrm>
        </p:spPr>
        <p:txBody>
          <a:bodyPr vert="horz" lIns="91440" tIns="45720" rIns="91440" bIns="45720" rtlCol="0" anchor="ctr">
            <a:normAutofit/>
          </a:bodyPr>
          <a:lstStyle/>
          <a:p>
            <a:pPr defTabSz="914400">
              <a:spcAft>
                <a:spcPts val="600"/>
              </a:spcAft>
            </a:pPr>
            <a:r>
              <a:rPr lang="en-US" kern="1200" cap="all">
                <a:solidFill>
                  <a:schemeClr val="accent1">
                    <a:lumMod val="75000"/>
                    <a:lumOff val="25000"/>
                  </a:schemeClr>
                </a:solidFill>
                <a:latin typeface="+mn-lt"/>
                <a:ea typeface="+mn-ea"/>
                <a:cs typeface="+mn-cs"/>
              </a:rPr>
              <a:t>Khoa Công nghệ thông tin</a:t>
            </a:r>
          </a:p>
        </p:txBody>
      </p:sp>
      <p:sp>
        <p:nvSpPr>
          <p:cNvPr id="5" name="Slide Number Placeholder 4">
            <a:extLst>
              <a:ext uri="{FF2B5EF4-FFF2-40B4-BE49-F238E27FC236}">
                <a16:creationId xmlns:a16="http://schemas.microsoft.com/office/drawing/2014/main" id="{73A6C4BE-B70B-9F13-B3FF-ACAF463139DB}"/>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D57F1E4F-1CFF-5643-939E-217C01CDF565}" type="slidenum">
              <a:rPr lang="en-US" smtClean="0">
                <a:solidFill>
                  <a:schemeClr val="accent1">
                    <a:lumMod val="75000"/>
                    <a:lumOff val="25000"/>
                  </a:schemeClr>
                </a:solidFill>
              </a:rPr>
              <a:pPr defTabSz="914400">
                <a:spcAft>
                  <a:spcPts val="600"/>
                </a:spcAft>
              </a:pPr>
              <a:t>12</a:t>
            </a:fld>
            <a:endParaRPr lang="en-US">
              <a:solidFill>
                <a:schemeClr val="accent1">
                  <a:lumMod val="75000"/>
                  <a:lumOff val="25000"/>
                </a:schemeClr>
              </a:solidFill>
            </a:endParaRPr>
          </a:p>
        </p:txBody>
      </p:sp>
    </p:spTree>
    <p:extLst>
      <p:ext uri="{BB962C8B-B14F-4D97-AF65-F5344CB8AC3E}">
        <p14:creationId xmlns:p14="http://schemas.microsoft.com/office/powerpoint/2010/main" val="20876259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A829-6183-D4D0-3A6B-750928FF28E2}"/>
              </a:ext>
            </a:extLst>
          </p:cNvPr>
          <p:cNvSpPr>
            <a:spLocks noGrp="1"/>
          </p:cNvSpPr>
          <p:nvPr>
            <p:ph type="title"/>
          </p:nvPr>
        </p:nvSpPr>
        <p:spPr>
          <a:xfrm>
            <a:off x="581192" y="702156"/>
            <a:ext cx="11029616" cy="1013800"/>
          </a:xfrm>
        </p:spPr>
        <p:txBody>
          <a:bodyPr>
            <a:normAutofit/>
          </a:bodyPr>
          <a:lstStyle/>
          <a:p>
            <a:r>
              <a:rPr lang="en-US">
                <a:solidFill>
                  <a:srgbClr val="FFFEFF"/>
                </a:solidFill>
              </a:rPr>
              <a:t>Ý tưởng thuật toán</a:t>
            </a:r>
            <a:endParaRPr lang="vi-VN">
              <a:solidFill>
                <a:srgbClr val="FFFEFF"/>
              </a:solidFill>
            </a:endParaRPr>
          </a:p>
        </p:txBody>
      </p:sp>
      <p:sp>
        <p:nvSpPr>
          <p:cNvPr id="4" name="Footer Placeholder 3">
            <a:extLst>
              <a:ext uri="{FF2B5EF4-FFF2-40B4-BE49-F238E27FC236}">
                <a16:creationId xmlns:a16="http://schemas.microsoft.com/office/drawing/2014/main" id="{21593AF1-4FDB-C7E2-4183-38E784DE7CDB}"/>
              </a:ext>
            </a:extLst>
          </p:cNvPr>
          <p:cNvSpPr>
            <a:spLocks noGrp="1"/>
          </p:cNvSpPr>
          <p:nvPr>
            <p:ph type="ftr" sz="quarter" idx="11"/>
          </p:nvPr>
        </p:nvSpPr>
        <p:spPr>
          <a:xfrm>
            <a:off x="581192" y="5951811"/>
            <a:ext cx="6917210" cy="365125"/>
          </a:xfrm>
        </p:spPr>
        <p:txBody>
          <a:bodyPr>
            <a:normAutofit/>
          </a:bodyPr>
          <a:lstStyle/>
          <a:p>
            <a:pPr>
              <a:spcAft>
                <a:spcPts val="600"/>
              </a:spcAft>
            </a:pPr>
            <a:r>
              <a:rPr lang="en-US"/>
              <a:t>Khoa Công nghệ thông tin</a:t>
            </a:r>
          </a:p>
        </p:txBody>
      </p:sp>
      <p:sp>
        <p:nvSpPr>
          <p:cNvPr id="5" name="Slide Number Placeholder 4">
            <a:extLst>
              <a:ext uri="{FF2B5EF4-FFF2-40B4-BE49-F238E27FC236}">
                <a16:creationId xmlns:a16="http://schemas.microsoft.com/office/drawing/2014/main" id="{184438CF-B0DA-B564-6F08-013965499C86}"/>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13</a:t>
            </a:fld>
            <a:endParaRPr lang="en-US"/>
          </a:p>
        </p:txBody>
      </p:sp>
      <p:graphicFrame>
        <p:nvGraphicFramePr>
          <p:cNvPr id="7" name="Content Placeholder 2">
            <a:extLst>
              <a:ext uri="{FF2B5EF4-FFF2-40B4-BE49-F238E27FC236}">
                <a16:creationId xmlns:a16="http://schemas.microsoft.com/office/drawing/2014/main" id="{EFAEB0E1-A9DB-D950-ECD3-0CD6BAA2A96F}"/>
              </a:ext>
            </a:extLst>
          </p:cNvPr>
          <p:cNvGraphicFramePr>
            <a:graphicFrameLocks noGrp="1"/>
          </p:cNvGraphicFramePr>
          <p:nvPr>
            <p:ph idx="1"/>
            <p:extLst>
              <p:ext uri="{D42A27DB-BD31-4B8C-83A1-F6EECF244321}">
                <p14:modId xmlns:p14="http://schemas.microsoft.com/office/powerpoint/2010/main" val="422540258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3252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7C88-5BB6-34C6-E045-C84910C56EAB}"/>
              </a:ext>
            </a:extLst>
          </p:cNvPr>
          <p:cNvSpPr>
            <a:spLocks noGrp="1"/>
          </p:cNvSpPr>
          <p:nvPr>
            <p:ph type="title"/>
          </p:nvPr>
        </p:nvSpPr>
        <p:spPr/>
        <p:txBody>
          <a:bodyPr/>
          <a:lstStyle/>
          <a:p>
            <a:r>
              <a:rPr lang="en-US"/>
              <a:t>Đặc điểm</a:t>
            </a:r>
            <a:endParaRPr lang="vi-VN"/>
          </a:p>
        </p:txBody>
      </p:sp>
      <p:graphicFrame>
        <p:nvGraphicFramePr>
          <p:cNvPr id="7" name="Content Placeholder 2">
            <a:extLst>
              <a:ext uri="{FF2B5EF4-FFF2-40B4-BE49-F238E27FC236}">
                <a16:creationId xmlns:a16="http://schemas.microsoft.com/office/drawing/2014/main" id="{68BBB7C9-8DE4-D164-6B42-50748984A996}"/>
              </a:ext>
            </a:extLst>
          </p:cNvPr>
          <p:cNvGraphicFramePr>
            <a:graphicFrameLocks noGrp="1"/>
          </p:cNvGraphicFramePr>
          <p:nvPr>
            <p:ph idx="1"/>
            <p:extLst>
              <p:ext uri="{D42A27DB-BD31-4B8C-83A1-F6EECF244321}">
                <p14:modId xmlns:p14="http://schemas.microsoft.com/office/powerpoint/2010/main" val="1608949840"/>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0435AB8E-2112-0F50-599E-FE6F59B1BBE6}"/>
              </a:ext>
            </a:extLst>
          </p:cNvPr>
          <p:cNvSpPr>
            <a:spLocks noGrp="1"/>
          </p:cNvSpPr>
          <p:nvPr>
            <p:ph type="ftr" sz="quarter" idx="11"/>
          </p:nvPr>
        </p:nvSpPr>
        <p:spPr/>
        <p:txBody>
          <a:bodyPr/>
          <a:lstStyle/>
          <a:p>
            <a:r>
              <a:rPr lang="en-US"/>
              <a:t>Khoa Công nghệ thông tin</a:t>
            </a:r>
            <a:endParaRPr lang="en-US" dirty="0"/>
          </a:p>
        </p:txBody>
      </p:sp>
      <p:sp>
        <p:nvSpPr>
          <p:cNvPr id="5" name="Slide Number Placeholder 4">
            <a:extLst>
              <a:ext uri="{FF2B5EF4-FFF2-40B4-BE49-F238E27FC236}">
                <a16:creationId xmlns:a16="http://schemas.microsoft.com/office/drawing/2014/main" id="{13BEB74E-4FB9-78BF-C0E2-C8203EBA37E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400985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4711-BD5C-696A-2A67-58434D20B969}"/>
              </a:ext>
            </a:extLst>
          </p:cNvPr>
          <p:cNvSpPr>
            <a:spLocks noGrp="1"/>
          </p:cNvSpPr>
          <p:nvPr>
            <p:ph type="title"/>
          </p:nvPr>
        </p:nvSpPr>
        <p:spPr/>
        <p:txBody>
          <a:bodyPr/>
          <a:lstStyle/>
          <a:p>
            <a:r>
              <a:rPr lang="en-US"/>
              <a:t>Thuật toán</a:t>
            </a:r>
            <a:endParaRPr lang="vi-VN"/>
          </a:p>
        </p:txBody>
      </p:sp>
      <p:sp>
        <p:nvSpPr>
          <p:cNvPr id="3" name="Content Placeholder 2">
            <a:extLst>
              <a:ext uri="{FF2B5EF4-FFF2-40B4-BE49-F238E27FC236}">
                <a16:creationId xmlns:a16="http://schemas.microsoft.com/office/drawing/2014/main" id="{DC309767-A73A-C886-9085-45156D2520D5}"/>
              </a:ext>
            </a:extLst>
          </p:cNvPr>
          <p:cNvSpPr>
            <a:spLocks noGrp="1"/>
          </p:cNvSpPr>
          <p:nvPr>
            <p:ph idx="1"/>
          </p:nvPr>
        </p:nvSpPr>
        <p:spPr/>
        <p:txBody>
          <a:bodyPr/>
          <a:lstStyle/>
          <a:p>
            <a:pPr marL="0" indent="0">
              <a:buNone/>
            </a:pPr>
            <a:r>
              <a:rPr lang="en-US"/>
              <a:t>Input:</a:t>
            </a:r>
          </a:p>
          <a:p>
            <a:r>
              <a:rPr lang="vi-VN"/>
              <a:t>T[0…n-1]: là văn bản có n ký tự</a:t>
            </a:r>
          </a:p>
          <a:p>
            <a:r>
              <a:rPr lang="vi-VN"/>
              <a:t>P[0…k-1]: là pattern có k ký tự với k ≤ n </a:t>
            </a:r>
          </a:p>
          <a:p>
            <a:r>
              <a:rPr lang="vi-VN"/>
              <a:t>Hash_T: là giá trị băm của chuỗi con tuần tự T[s…s+k-1] trong T với độ dịch chuyển là s, trong đó 0 ≤ s ≤ n-k.</a:t>
            </a:r>
          </a:p>
          <a:p>
            <a:r>
              <a:rPr lang="vi-VN"/>
              <a:t>Hash_P: là giá trị băm của P.</a:t>
            </a:r>
            <a:endParaRPr lang="en-US"/>
          </a:p>
          <a:p>
            <a:pPr marL="0" indent="0">
              <a:buNone/>
            </a:pPr>
            <a:r>
              <a:rPr lang="en-US"/>
              <a:t>Output: Số lần xuất hiện của P trong T</a:t>
            </a:r>
          </a:p>
        </p:txBody>
      </p:sp>
      <p:sp>
        <p:nvSpPr>
          <p:cNvPr id="4" name="Footer Placeholder 3">
            <a:extLst>
              <a:ext uri="{FF2B5EF4-FFF2-40B4-BE49-F238E27FC236}">
                <a16:creationId xmlns:a16="http://schemas.microsoft.com/office/drawing/2014/main" id="{CA991234-1E90-C77F-E601-CE2591D1FFE4}"/>
              </a:ext>
            </a:extLst>
          </p:cNvPr>
          <p:cNvSpPr>
            <a:spLocks noGrp="1"/>
          </p:cNvSpPr>
          <p:nvPr>
            <p:ph type="ftr" sz="quarter" idx="11"/>
          </p:nvPr>
        </p:nvSpPr>
        <p:spPr/>
        <p:txBody>
          <a:bodyPr/>
          <a:lstStyle/>
          <a:p>
            <a:r>
              <a:rPr lang="en-US"/>
              <a:t>Khoa Công nghệ thông tin</a:t>
            </a:r>
            <a:endParaRPr lang="en-US" dirty="0"/>
          </a:p>
        </p:txBody>
      </p:sp>
      <p:sp>
        <p:nvSpPr>
          <p:cNvPr id="5" name="Slide Number Placeholder 4">
            <a:extLst>
              <a:ext uri="{FF2B5EF4-FFF2-40B4-BE49-F238E27FC236}">
                <a16:creationId xmlns:a16="http://schemas.microsoft.com/office/drawing/2014/main" id="{B71ECF03-C377-FE3C-A105-D202BAD6AED8}"/>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97026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66274610-0B8D-4F68-A77F-F6160E3C8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D0C9F-AFAA-4742-C60C-4F21169A6C8B}"/>
              </a:ext>
            </a:extLst>
          </p:cNvPr>
          <p:cNvSpPr>
            <a:spLocks noGrp="1"/>
          </p:cNvSpPr>
          <p:nvPr>
            <p:ph type="title"/>
          </p:nvPr>
        </p:nvSpPr>
        <p:spPr>
          <a:xfrm>
            <a:off x="446534" y="4999383"/>
            <a:ext cx="11293599" cy="952428"/>
          </a:xfrm>
        </p:spPr>
        <p:txBody>
          <a:bodyPr anchor="ctr">
            <a:normAutofit/>
          </a:bodyPr>
          <a:lstStyle/>
          <a:p>
            <a:r>
              <a:rPr lang="en-US"/>
              <a:t>Thuật toán</a:t>
            </a:r>
            <a:endParaRPr lang="vi-VN"/>
          </a:p>
        </p:txBody>
      </p:sp>
      <p:sp>
        <p:nvSpPr>
          <p:cNvPr id="22" name="Rectangle 12">
            <a:extLst>
              <a:ext uri="{FF2B5EF4-FFF2-40B4-BE49-F238E27FC236}">
                <a16:creationId xmlns:a16="http://schemas.microsoft.com/office/drawing/2014/main" id="{A8820321-1BC7-42E1-B710-A84C5A220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1"/>
            <a:ext cx="11298933" cy="4377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4">
            <a:extLst>
              <a:ext uri="{FF2B5EF4-FFF2-40B4-BE49-F238E27FC236}">
                <a16:creationId xmlns:a16="http://schemas.microsoft.com/office/drawing/2014/main" id="{F2C26AE0-EBFE-438D-AA3D-CAA6DAC6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5732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6">
            <a:extLst>
              <a:ext uri="{FF2B5EF4-FFF2-40B4-BE49-F238E27FC236}">
                <a16:creationId xmlns:a16="http://schemas.microsoft.com/office/drawing/2014/main" id="{828057AF-D878-40E9-BA0D-638F35F05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05732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8">
            <a:extLst>
              <a:ext uri="{FF2B5EF4-FFF2-40B4-BE49-F238E27FC236}">
                <a16:creationId xmlns:a16="http://schemas.microsoft.com/office/drawing/2014/main" id="{10E46F63-BF3A-400A-A34D-308744F04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5376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40036ED-CD20-C1B7-575F-2CE0D533AAAB}"/>
              </a:ext>
            </a:extLst>
          </p:cNvPr>
          <p:cNvSpPr>
            <a:spLocks noGrp="1"/>
          </p:cNvSpPr>
          <p:nvPr>
            <p:ph type="ftr" sz="quarter" idx="11"/>
          </p:nvPr>
        </p:nvSpPr>
        <p:spPr>
          <a:xfrm>
            <a:off x="581192" y="6220169"/>
            <a:ext cx="6917210" cy="365125"/>
          </a:xfrm>
        </p:spPr>
        <p:txBody>
          <a:bodyPr>
            <a:normAutofit/>
          </a:bodyPr>
          <a:lstStyle/>
          <a:p>
            <a:pPr>
              <a:spcAft>
                <a:spcPts val="600"/>
              </a:spcAft>
            </a:pPr>
            <a:r>
              <a:rPr lang="en-US"/>
              <a:t>Khoa Công nghệ thông tin</a:t>
            </a:r>
          </a:p>
        </p:txBody>
      </p:sp>
      <p:sp>
        <p:nvSpPr>
          <p:cNvPr id="5" name="Slide Number Placeholder 4">
            <a:extLst>
              <a:ext uri="{FF2B5EF4-FFF2-40B4-BE49-F238E27FC236}">
                <a16:creationId xmlns:a16="http://schemas.microsoft.com/office/drawing/2014/main" id="{36A65EE2-CC6E-13E0-B000-87047016D2F3}"/>
              </a:ext>
            </a:extLst>
          </p:cNvPr>
          <p:cNvSpPr>
            <a:spLocks noGrp="1"/>
          </p:cNvSpPr>
          <p:nvPr>
            <p:ph type="sldNum" sz="quarter" idx="12"/>
          </p:nvPr>
        </p:nvSpPr>
        <p:spPr>
          <a:xfrm>
            <a:off x="10558300" y="6224495"/>
            <a:ext cx="1052508" cy="365125"/>
          </a:xfrm>
        </p:spPr>
        <p:txBody>
          <a:bodyPr>
            <a:normAutofit/>
          </a:bodyPr>
          <a:lstStyle/>
          <a:p>
            <a:pPr>
              <a:spcAft>
                <a:spcPts val="600"/>
              </a:spcAft>
            </a:pPr>
            <a:fld id="{D57F1E4F-1CFF-5643-939E-217C01CDF565}" type="slidenum">
              <a:rPr lang="en-US" smtClean="0"/>
              <a:pPr>
                <a:spcAft>
                  <a:spcPts val="600"/>
                </a:spcAft>
              </a:pPr>
              <a:t>16</a:t>
            </a:fld>
            <a:endParaRPr lang="en-US"/>
          </a:p>
        </p:txBody>
      </p:sp>
      <p:graphicFrame>
        <p:nvGraphicFramePr>
          <p:cNvPr id="26" name="Content Placeholder 2">
            <a:extLst>
              <a:ext uri="{FF2B5EF4-FFF2-40B4-BE49-F238E27FC236}">
                <a16:creationId xmlns:a16="http://schemas.microsoft.com/office/drawing/2014/main" id="{CC1CE219-47DA-292A-BAA1-DD585677244E}"/>
              </a:ext>
            </a:extLst>
          </p:cNvPr>
          <p:cNvGraphicFramePr>
            <a:graphicFrameLocks noGrp="1"/>
          </p:cNvGraphicFramePr>
          <p:nvPr>
            <p:ph idx="1"/>
            <p:extLst>
              <p:ext uri="{D42A27DB-BD31-4B8C-83A1-F6EECF244321}">
                <p14:modId xmlns:p14="http://schemas.microsoft.com/office/powerpoint/2010/main" val="1760965334"/>
              </p:ext>
            </p:extLst>
          </p:nvPr>
        </p:nvGraphicFramePr>
        <p:xfrm>
          <a:off x="1090001" y="1093924"/>
          <a:ext cx="10004654" cy="3145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883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1">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9497" r="9091" b="13895"/>
          <a:stretch/>
        </p:blipFill>
        <p:spPr>
          <a:xfrm>
            <a:off x="20" y="10"/>
            <a:ext cx="12191980" cy="6857990"/>
          </a:xfrm>
          <a:prstGeom prst="rect">
            <a:avLst/>
          </a:prstGeom>
        </p:spPr>
      </p:pic>
      <p:grpSp>
        <p:nvGrpSpPr>
          <p:cNvPr id="38" name="Group 23">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5" name="Rectangle 24">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584200" y="2142067"/>
            <a:ext cx="3412067" cy="2971801"/>
          </a:xfrm>
        </p:spPr>
        <p:txBody>
          <a:bodyPr>
            <a:normAutofit/>
          </a:bodyPr>
          <a:lstStyle/>
          <a:p>
            <a:r>
              <a:rPr lang="en-US">
                <a:solidFill>
                  <a:schemeClr val="bg1"/>
                </a:solidFill>
              </a:rPr>
              <a:t>Thanks for watching</a:t>
            </a:r>
          </a:p>
        </p:txBody>
      </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1" name="Rectangle 105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105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55" name="Rectangle 105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57" name="Rectangle 105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59" name="Rectangle 105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rute Force Algorithms Explained">
            <a:extLst>
              <a:ext uri="{FF2B5EF4-FFF2-40B4-BE49-F238E27FC236}">
                <a16:creationId xmlns:a16="http://schemas.microsoft.com/office/drawing/2014/main" id="{C93D71AF-BC45-9EE8-9C8F-537998842C9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483" r="7679" b="1"/>
          <a:stretch/>
        </p:blipFill>
        <p:spPr bwMode="auto">
          <a:xfrm>
            <a:off x="1063323" y="1208531"/>
            <a:ext cx="6254485" cy="4735069"/>
          </a:xfrm>
          <a:prstGeom prst="rect">
            <a:avLst/>
          </a:prstGeom>
          <a:noFill/>
          <a:extLst>
            <a:ext uri="{909E8E84-426E-40DD-AFC4-6F175D3DCCD1}">
              <a14:hiddenFill xmlns:a14="http://schemas.microsoft.com/office/drawing/2010/main">
                <a:solidFill>
                  <a:srgbClr val="FFFFFF"/>
                </a:solidFill>
              </a14:hiddenFill>
            </a:ext>
          </a:extLst>
        </p:spPr>
      </p:pic>
      <p:sp>
        <p:nvSpPr>
          <p:cNvPr id="1061" name="Rectangle 106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CF6395-5201-80DA-57AC-FC129F27C01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2500">
                <a:solidFill>
                  <a:srgbClr val="FFFFFF"/>
                </a:solidFill>
              </a:rPr>
              <a:t>ThuậT TOÁN NAIVE/BRUTEFORCE</a:t>
            </a:r>
          </a:p>
        </p:txBody>
      </p:sp>
      <p:sp>
        <p:nvSpPr>
          <p:cNvPr id="4" name="Footer Placeholder 3">
            <a:extLst>
              <a:ext uri="{FF2B5EF4-FFF2-40B4-BE49-F238E27FC236}">
                <a16:creationId xmlns:a16="http://schemas.microsoft.com/office/drawing/2014/main" id="{11611D1F-B96A-B790-DFCC-A3E868E05078}"/>
              </a:ext>
            </a:extLst>
          </p:cNvPr>
          <p:cNvSpPr>
            <a:spLocks noGrp="1"/>
          </p:cNvSpPr>
          <p:nvPr>
            <p:ph type="ftr" sz="quarter" idx="11"/>
          </p:nvPr>
        </p:nvSpPr>
        <p:spPr>
          <a:xfrm>
            <a:off x="581192" y="6400800"/>
            <a:ext cx="6917210" cy="365125"/>
          </a:xfrm>
        </p:spPr>
        <p:txBody>
          <a:bodyPr vert="horz" lIns="91440" tIns="45720" rIns="91440" bIns="45720" rtlCol="0" anchor="ctr">
            <a:normAutofit/>
          </a:bodyPr>
          <a:lstStyle/>
          <a:p>
            <a:pPr defTabSz="914400">
              <a:spcAft>
                <a:spcPts val="600"/>
              </a:spcAft>
            </a:pPr>
            <a:r>
              <a:rPr lang="en-US" kern="1200" cap="all">
                <a:solidFill>
                  <a:schemeClr val="accent1">
                    <a:lumMod val="75000"/>
                    <a:lumOff val="25000"/>
                  </a:schemeClr>
                </a:solidFill>
                <a:latin typeface="+mn-lt"/>
                <a:ea typeface="+mn-ea"/>
                <a:cs typeface="+mn-cs"/>
              </a:rPr>
              <a:t>Khoa Công nghệ thông tin</a:t>
            </a:r>
          </a:p>
        </p:txBody>
      </p:sp>
      <p:sp>
        <p:nvSpPr>
          <p:cNvPr id="5" name="Slide Number Placeholder 4">
            <a:extLst>
              <a:ext uri="{FF2B5EF4-FFF2-40B4-BE49-F238E27FC236}">
                <a16:creationId xmlns:a16="http://schemas.microsoft.com/office/drawing/2014/main" id="{DD4B75E3-B0EC-9AF7-D58F-E9F5CA0E7B9B}"/>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D57F1E4F-1CFF-5643-939E-217C01CDF565}" type="slidenum">
              <a:rPr lang="en-US" smtClean="0">
                <a:solidFill>
                  <a:schemeClr val="accent1">
                    <a:lumMod val="75000"/>
                    <a:lumOff val="25000"/>
                  </a:schemeClr>
                </a:solidFill>
              </a:rPr>
              <a:pPr defTabSz="914400">
                <a:spcAft>
                  <a:spcPts val="600"/>
                </a:spcAft>
              </a:pPr>
              <a:t>2</a:t>
            </a:fld>
            <a:endParaRPr lang="en-US">
              <a:solidFill>
                <a:schemeClr val="accent1">
                  <a:lumMod val="75000"/>
                  <a:lumOff val="25000"/>
                </a:schemeClr>
              </a:solidFill>
            </a:endParaRPr>
          </a:p>
        </p:txBody>
      </p:sp>
    </p:spTree>
    <p:extLst>
      <p:ext uri="{BB962C8B-B14F-4D97-AF65-F5344CB8AC3E}">
        <p14:creationId xmlns:p14="http://schemas.microsoft.com/office/powerpoint/2010/main" val="3588345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C487-CBB3-5100-2964-ECA4D34CDE18}"/>
              </a:ext>
            </a:extLst>
          </p:cNvPr>
          <p:cNvSpPr>
            <a:spLocks noGrp="1"/>
          </p:cNvSpPr>
          <p:nvPr>
            <p:ph type="title"/>
          </p:nvPr>
        </p:nvSpPr>
        <p:spPr>
          <a:xfrm>
            <a:off x="581192" y="702156"/>
            <a:ext cx="11029616" cy="1013800"/>
          </a:xfrm>
        </p:spPr>
        <p:txBody>
          <a:bodyPr>
            <a:normAutofit/>
          </a:bodyPr>
          <a:lstStyle/>
          <a:p>
            <a:r>
              <a:rPr lang="en-US">
                <a:solidFill>
                  <a:srgbClr val="FFFEFF"/>
                </a:solidFill>
              </a:rPr>
              <a:t>Ý tưởng thuật toán</a:t>
            </a:r>
            <a:endParaRPr lang="vi-VN">
              <a:solidFill>
                <a:srgbClr val="FFFEFF"/>
              </a:solidFill>
            </a:endParaRPr>
          </a:p>
        </p:txBody>
      </p:sp>
      <p:sp>
        <p:nvSpPr>
          <p:cNvPr id="4" name="Footer Placeholder 3">
            <a:extLst>
              <a:ext uri="{FF2B5EF4-FFF2-40B4-BE49-F238E27FC236}">
                <a16:creationId xmlns:a16="http://schemas.microsoft.com/office/drawing/2014/main" id="{442F9E52-57F9-CFAD-ED4C-C3ECF8F6D359}"/>
              </a:ext>
            </a:extLst>
          </p:cNvPr>
          <p:cNvSpPr>
            <a:spLocks noGrp="1"/>
          </p:cNvSpPr>
          <p:nvPr>
            <p:ph type="ftr" sz="quarter" idx="11"/>
          </p:nvPr>
        </p:nvSpPr>
        <p:spPr>
          <a:xfrm>
            <a:off x="581192" y="5951811"/>
            <a:ext cx="6917210" cy="365125"/>
          </a:xfrm>
        </p:spPr>
        <p:txBody>
          <a:bodyPr>
            <a:normAutofit/>
          </a:bodyPr>
          <a:lstStyle/>
          <a:p>
            <a:pPr>
              <a:spcAft>
                <a:spcPts val="600"/>
              </a:spcAft>
            </a:pPr>
            <a:r>
              <a:rPr lang="en-US"/>
              <a:t>Khoa Công nghệ thông tin</a:t>
            </a:r>
          </a:p>
        </p:txBody>
      </p:sp>
      <p:sp>
        <p:nvSpPr>
          <p:cNvPr id="6" name="Slide Number Placeholder 5">
            <a:extLst>
              <a:ext uri="{FF2B5EF4-FFF2-40B4-BE49-F238E27FC236}">
                <a16:creationId xmlns:a16="http://schemas.microsoft.com/office/drawing/2014/main" id="{57915B7B-EEE2-A9EA-8663-9EB86CE7C411}"/>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3</a:t>
            </a:fld>
            <a:endParaRPr lang="en-US"/>
          </a:p>
        </p:txBody>
      </p:sp>
      <p:graphicFrame>
        <p:nvGraphicFramePr>
          <p:cNvPr id="5" name="Content Placeholder 2">
            <a:extLst>
              <a:ext uri="{FF2B5EF4-FFF2-40B4-BE49-F238E27FC236}">
                <a16:creationId xmlns:a16="http://schemas.microsoft.com/office/drawing/2014/main" id="{A65F9F10-24BE-3AFD-5D77-34009EF37B41}"/>
              </a:ext>
            </a:extLst>
          </p:cNvPr>
          <p:cNvGraphicFramePr>
            <a:graphicFrameLocks noGrp="1"/>
          </p:cNvGraphicFramePr>
          <p:nvPr>
            <p:ph idx="1"/>
            <p:extLst>
              <p:ext uri="{D42A27DB-BD31-4B8C-83A1-F6EECF244321}">
                <p14:modId xmlns:p14="http://schemas.microsoft.com/office/powerpoint/2010/main" val="238592366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805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81C2-C184-4CDC-9ED5-F73400F90A0F}"/>
              </a:ext>
            </a:extLst>
          </p:cNvPr>
          <p:cNvSpPr>
            <a:spLocks noGrp="1"/>
          </p:cNvSpPr>
          <p:nvPr>
            <p:ph type="title"/>
          </p:nvPr>
        </p:nvSpPr>
        <p:spPr>
          <a:xfrm>
            <a:off x="581192" y="702156"/>
            <a:ext cx="11029616" cy="1013800"/>
          </a:xfrm>
        </p:spPr>
        <p:txBody>
          <a:bodyPr>
            <a:normAutofit/>
          </a:bodyPr>
          <a:lstStyle/>
          <a:p>
            <a:r>
              <a:rPr lang="en-US">
                <a:solidFill>
                  <a:srgbClr val="FFFEFF"/>
                </a:solidFill>
              </a:rPr>
              <a:t>Đặc điểm</a:t>
            </a:r>
            <a:endParaRPr lang="vi-VN">
              <a:solidFill>
                <a:srgbClr val="FFFEFF"/>
              </a:solidFill>
            </a:endParaRPr>
          </a:p>
        </p:txBody>
      </p:sp>
      <p:sp>
        <p:nvSpPr>
          <p:cNvPr id="4" name="Footer Placeholder 3">
            <a:extLst>
              <a:ext uri="{FF2B5EF4-FFF2-40B4-BE49-F238E27FC236}">
                <a16:creationId xmlns:a16="http://schemas.microsoft.com/office/drawing/2014/main" id="{1587A5E9-E9FB-EBB2-3617-44E3E1AD0A60}"/>
              </a:ext>
            </a:extLst>
          </p:cNvPr>
          <p:cNvSpPr>
            <a:spLocks noGrp="1"/>
          </p:cNvSpPr>
          <p:nvPr>
            <p:ph type="ftr" sz="quarter" idx="11"/>
          </p:nvPr>
        </p:nvSpPr>
        <p:spPr>
          <a:xfrm>
            <a:off x="581192" y="5951811"/>
            <a:ext cx="6917210" cy="365125"/>
          </a:xfrm>
        </p:spPr>
        <p:txBody>
          <a:bodyPr>
            <a:normAutofit/>
          </a:bodyPr>
          <a:lstStyle/>
          <a:p>
            <a:pPr>
              <a:spcAft>
                <a:spcPts val="600"/>
              </a:spcAft>
            </a:pPr>
            <a:r>
              <a:rPr lang="en-US"/>
              <a:t>Khoa Công nghệ thông tin</a:t>
            </a:r>
          </a:p>
        </p:txBody>
      </p:sp>
      <p:sp>
        <p:nvSpPr>
          <p:cNvPr id="6" name="Slide Number Placeholder 5">
            <a:extLst>
              <a:ext uri="{FF2B5EF4-FFF2-40B4-BE49-F238E27FC236}">
                <a16:creationId xmlns:a16="http://schemas.microsoft.com/office/drawing/2014/main" id="{616DE986-91EE-0B00-6CCB-DA5B1EF69156}"/>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4</a:t>
            </a:fld>
            <a:endParaRPr lang="en-US"/>
          </a:p>
        </p:txBody>
      </p:sp>
      <p:graphicFrame>
        <p:nvGraphicFramePr>
          <p:cNvPr id="5" name="Content Placeholder 2">
            <a:extLst>
              <a:ext uri="{FF2B5EF4-FFF2-40B4-BE49-F238E27FC236}">
                <a16:creationId xmlns:a16="http://schemas.microsoft.com/office/drawing/2014/main" id="{0509E6F9-458A-AE7A-A7BE-AA7B10D6F23D}"/>
              </a:ext>
            </a:extLst>
          </p:cNvPr>
          <p:cNvGraphicFramePr>
            <a:graphicFrameLocks noGrp="1"/>
          </p:cNvGraphicFramePr>
          <p:nvPr>
            <p:ph idx="1"/>
            <p:extLst>
              <p:ext uri="{D42A27DB-BD31-4B8C-83A1-F6EECF244321}">
                <p14:modId xmlns:p14="http://schemas.microsoft.com/office/powerpoint/2010/main" val="353652276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3106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0">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9FF98-2266-6918-7C26-9D0D34CB7E4A}"/>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Thuật toán</a:t>
            </a:r>
            <a:endParaRPr lang="vi-VN" sz="3200">
              <a:solidFill>
                <a:srgbClr val="FFFFFF"/>
              </a:solidFill>
            </a:endParaRPr>
          </a:p>
        </p:txBody>
      </p:sp>
      <p:sp>
        <p:nvSpPr>
          <p:cNvPr id="3" name="Content Placeholder 2">
            <a:extLst>
              <a:ext uri="{FF2B5EF4-FFF2-40B4-BE49-F238E27FC236}">
                <a16:creationId xmlns:a16="http://schemas.microsoft.com/office/drawing/2014/main" id="{086C3139-B788-4892-3E09-93E83C6FCCF5}"/>
              </a:ext>
            </a:extLst>
          </p:cNvPr>
          <p:cNvSpPr>
            <a:spLocks noGrp="1"/>
          </p:cNvSpPr>
          <p:nvPr>
            <p:ph idx="1"/>
          </p:nvPr>
        </p:nvSpPr>
        <p:spPr>
          <a:xfrm>
            <a:off x="5155905" y="1113764"/>
            <a:ext cx="6108179" cy="4624327"/>
          </a:xfrm>
        </p:spPr>
        <p:txBody>
          <a:bodyPr anchor="ctr">
            <a:normAutofit/>
          </a:bodyPr>
          <a:lstStyle/>
          <a:p>
            <a:r>
              <a:rPr lang="vi-VN"/>
              <a:t>Input</a:t>
            </a:r>
            <a:r>
              <a:rPr lang="en-US"/>
              <a:t>: </a:t>
            </a:r>
            <a:r>
              <a:rPr lang="vi-VN"/>
              <a:t>Xâu mẫu</a:t>
            </a:r>
            <a:r>
              <a:rPr lang="en-US"/>
              <a:t> (pattern)</a:t>
            </a:r>
            <a:r>
              <a:rPr lang="vi-VN"/>
              <a:t> x = (x</a:t>
            </a:r>
            <a:r>
              <a:rPr lang="en-US"/>
              <a:t>_</a:t>
            </a:r>
            <a:r>
              <a:rPr lang="vi-VN"/>
              <a:t>0,x</a:t>
            </a:r>
            <a:r>
              <a:rPr lang="en-US"/>
              <a:t>_</a:t>
            </a:r>
            <a:r>
              <a:rPr lang="vi-VN"/>
              <a:t>1,…,x</a:t>
            </a:r>
            <a:r>
              <a:rPr lang="en-US"/>
              <a:t>_</a:t>
            </a:r>
            <a:r>
              <a:rPr lang="vi-VN"/>
              <a:t>m-1) độ dài m</a:t>
            </a:r>
            <a:r>
              <a:rPr lang="en-US"/>
              <a:t>, </a:t>
            </a:r>
            <a:r>
              <a:rPr lang="vi-VN"/>
              <a:t>Xâu văn bản</a:t>
            </a:r>
            <a:r>
              <a:rPr lang="en-US"/>
              <a:t> (data)</a:t>
            </a:r>
            <a:r>
              <a:rPr lang="vi-VN"/>
              <a:t> y = (y</a:t>
            </a:r>
            <a:r>
              <a:rPr lang="en-US"/>
              <a:t>_</a:t>
            </a:r>
            <a:r>
              <a:rPr lang="vi-VN"/>
              <a:t>0, y</a:t>
            </a:r>
            <a:r>
              <a:rPr lang="en-US"/>
              <a:t>_</a:t>
            </a:r>
            <a:r>
              <a:rPr lang="vi-VN"/>
              <a:t>1,…, y</a:t>
            </a:r>
            <a:r>
              <a:rPr lang="en-US"/>
              <a:t>_</a:t>
            </a:r>
            <a:r>
              <a:rPr lang="vi-VN"/>
              <a:t>n-1) độ dài n</a:t>
            </a:r>
            <a:endParaRPr lang="en-US"/>
          </a:p>
          <a:p>
            <a:r>
              <a:rPr lang="vi-VN"/>
              <a:t>Output: tất cả các vị trí của x trong y</a:t>
            </a:r>
            <a:endParaRPr lang="en-US"/>
          </a:p>
          <a:p>
            <a:pPr marL="0" indent="0">
              <a:buNone/>
            </a:pPr>
            <a:r>
              <a:rPr lang="en-US"/>
              <a:t>Giải thuật:</a:t>
            </a:r>
          </a:p>
          <a:p>
            <a:r>
              <a:rPr lang="vi-VN"/>
              <a:t>Lần lượt </a:t>
            </a:r>
            <a:r>
              <a:rPr lang="az-Cyrl-AZ"/>
              <a:t>х</a:t>
            </a:r>
            <a:r>
              <a:rPr lang="vi-VN"/>
              <a:t>ét từng ᴠị trí i trong </a:t>
            </a:r>
            <a:r>
              <a:rPr lang="az-Cyrl-AZ"/>
              <a:t>х</a:t>
            </a:r>
            <a:r>
              <a:rPr lang="vi-VN"/>
              <a:t>âu ký tự gốc từ </a:t>
            </a:r>
            <a:r>
              <a:rPr lang="en-US"/>
              <a:t>(i = </a:t>
            </a:r>
            <a:r>
              <a:rPr lang="vi-VN"/>
              <a:t>0 đến n-m</a:t>
            </a:r>
            <a:r>
              <a:rPr lang="en-US"/>
              <a:t>).</a:t>
            </a:r>
          </a:p>
          <a:p>
            <a:r>
              <a:rPr lang="en-US"/>
              <a:t>S</a:t>
            </a:r>
            <a:r>
              <a:rPr lang="vi-VN"/>
              <a:t>o </a:t>
            </a:r>
            <a:r>
              <a:rPr lang="az-Cyrl-AZ"/>
              <a:t>ѕ</a:t>
            </a:r>
            <a:r>
              <a:rPr lang="vi-VN"/>
              <a:t>ánh </a:t>
            </a:r>
            <a:r>
              <a:rPr lang="en-US"/>
              <a:t>&lt;y_i,y_i+1,...y_i+m-1&gt;</a:t>
            </a:r>
            <a:r>
              <a:rPr lang="az-Cyrl-AZ"/>
              <a:t> </a:t>
            </a:r>
            <a:r>
              <a:rPr lang="vi-VN"/>
              <a:t>ᴠới </a:t>
            </a:r>
            <a:r>
              <a:rPr lang="az-Cyrl-AZ"/>
              <a:t>х&lt;0…</a:t>
            </a:r>
            <a:r>
              <a:rPr lang="vi-VN"/>
              <a:t>m-1&gt; bằng cách </a:t>
            </a:r>
            <a:r>
              <a:rPr lang="az-Cyrl-AZ"/>
              <a:t>х</a:t>
            </a:r>
            <a:r>
              <a:rPr lang="vi-VN"/>
              <a:t>ét từng cặp ký tự một</a:t>
            </a:r>
            <a:r>
              <a:rPr lang="en-US"/>
              <a:t>.</a:t>
            </a:r>
          </a:p>
          <a:p>
            <a:r>
              <a:rPr lang="en-US"/>
              <a:t>Trả về vị trí y nếu 2 xâu trên trùng khớp, ngược lại đi đến vị trí i kế tiếp nếu có xuất hiện 1 sự sai khác.</a:t>
            </a:r>
            <a:endParaRPr lang="vi-VN"/>
          </a:p>
          <a:p>
            <a:endParaRPr lang="vi-VN"/>
          </a:p>
        </p:txBody>
      </p:sp>
      <p:sp>
        <p:nvSpPr>
          <p:cNvPr id="4" name="Footer Placeholder 3">
            <a:extLst>
              <a:ext uri="{FF2B5EF4-FFF2-40B4-BE49-F238E27FC236}">
                <a16:creationId xmlns:a16="http://schemas.microsoft.com/office/drawing/2014/main" id="{1A72F79B-9F94-6CF1-5B02-2EBF8E32E9C6}"/>
              </a:ext>
            </a:extLst>
          </p:cNvPr>
          <p:cNvSpPr>
            <a:spLocks noGrp="1"/>
          </p:cNvSpPr>
          <p:nvPr>
            <p:ph type="ftr" sz="quarter" idx="11"/>
          </p:nvPr>
        </p:nvSpPr>
        <p:spPr>
          <a:xfrm>
            <a:off x="5155905" y="6421018"/>
            <a:ext cx="4884022" cy="365125"/>
          </a:xfrm>
        </p:spPr>
        <p:txBody>
          <a:bodyPr>
            <a:normAutofit/>
          </a:bodyPr>
          <a:lstStyle/>
          <a:p>
            <a:pPr>
              <a:spcAft>
                <a:spcPts val="600"/>
              </a:spcAft>
            </a:pPr>
            <a:r>
              <a:rPr lang="en-US">
                <a:solidFill>
                  <a:schemeClr val="tx1">
                    <a:lumMod val="75000"/>
                    <a:lumOff val="25000"/>
                  </a:schemeClr>
                </a:solidFill>
              </a:rPr>
              <a:t>Khoa Công nghệ thông tin</a:t>
            </a:r>
          </a:p>
        </p:txBody>
      </p:sp>
      <p:sp>
        <p:nvSpPr>
          <p:cNvPr id="6" name="Slide Number Placeholder 5">
            <a:extLst>
              <a:ext uri="{FF2B5EF4-FFF2-40B4-BE49-F238E27FC236}">
                <a16:creationId xmlns:a16="http://schemas.microsoft.com/office/drawing/2014/main" id="{6A5E53DD-D0E2-8AA8-B4DD-AB5250B6C454}"/>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5</a:t>
            </a:fld>
            <a:endParaRPr lang="en-US">
              <a:solidFill>
                <a:schemeClr val="tx1">
                  <a:lumMod val="75000"/>
                  <a:lumOff val="25000"/>
                </a:schemeClr>
              </a:solidFill>
            </a:endParaRPr>
          </a:p>
        </p:txBody>
      </p:sp>
    </p:spTree>
    <p:extLst>
      <p:ext uri="{BB962C8B-B14F-4D97-AF65-F5344CB8AC3E}">
        <p14:creationId xmlns:p14="http://schemas.microsoft.com/office/powerpoint/2010/main" val="40521970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473E4-C17F-2A42-EF7B-1484BD598912}"/>
              </a:ext>
            </a:extLst>
          </p:cNvPr>
          <p:cNvSpPr>
            <a:spLocks noGrp="1"/>
          </p:cNvSpPr>
          <p:nvPr>
            <p:ph type="title"/>
          </p:nvPr>
        </p:nvSpPr>
        <p:spPr>
          <a:xfrm>
            <a:off x="643468" y="1033389"/>
            <a:ext cx="4826256" cy="4825409"/>
          </a:xfrm>
        </p:spPr>
        <p:txBody>
          <a:bodyPr anchor="ctr">
            <a:normAutofit/>
          </a:bodyPr>
          <a:lstStyle/>
          <a:p>
            <a:r>
              <a:rPr lang="vi-VN" sz="5400">
                <a:solidFill>
                  <a:srgbClr val="FFFFFF"/>
                </a:solidFill>
              </a:rPr>
              <a:t>Ư</a:t>
            </a:r>
            <a:r>
              <a:rPr lang="en-US" sz="5400">
                <a:solidFill>
                  <a:srgbClr val="FFFFFF"/>
                </a:solidFill>
              </a:rPr>
              <a:t>u điểm và hạn chế</a:t>
            </a:r>
            <a:endParaRPr lang="vi-VN" sz="5400">
              <a:solidFill>
                <a:srgbClr val="FFFFFF"/>
              </a:solidFill>
            </a:endParaRPr>
          </a:p>
        </p:txBody>
      </p:sp>
      <p:sp>
        <p:nvSpPr>
          <p:cNvPr id="21" name="Rectangle 20">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2">
            <a:extLst>
              <a:ext uri="{FF2B5EF4-FFF2-40B4-BE49-F238E27FC236}">
                <a16:creationId xmlns:a16="http://schemas.microsoft.com/office/drawing/2014/main" id="{71C1106D-7397-4260-FC5D-57D09CD3DB0A}"/>
              </a:ext>
            </a:extLst>
          </p:cNvPr>
          <p:cNvSpPr>
            <a:spLocks noGrp="1"/>
          </p:cNvSpPr>
          <p:nvPr>
            <p:ph idx="1"/>
          </p:nvPr>
        </p:nvSpPr>
        <p:spPr>
          <a:xfrm>
            <a:off x="6755769" y="1033390"/>
            <a:ext cx="4855037" cy="4825409"/>
          </a:xfrm>
          <a:ln w="57150">
            <a:noFill/>
          </a:ln>
        </p:spPr>
        <p:txBody>
          <a:bodyPr anchor="ctr">
            <a:normAutofit/>
          </a:bodyPr>
          <a:lstStyle/>
          <a:p>
            <a:pPr marL="0" indent="0">
              <a:buNone/>
            </a:pPr>
            <a:r>
              <a:rPr lang="en-US" sz="2000">
                <a:solidFill>
                  <a:schemeClr val="accent2">
                    <a:lumMod val="50000"/>
                  </a:schemeClr>
                </a:solidFill>
              </a:rPr>
              <a:t>Ưu điểm</a:t>
            </a:r>
          </a:p>
          <a:p>
            <a:r>
              <a:rPr lang="vi-VN" sz="2000">
                <a:solidFill>
                  <a:schemeClr val="accent2">
                    <a:lumMod val="50000"/>
                  </a:schemeClr>
                </a:solidFill>
              </a:rPr>
              <a:t>Các tiếp cận vắt cạn là một cách đảm bảo đề tìm giải phép chính xác bằng cách liệt kê các giải pháp để giải quyết vấn đề.</a:t>
            </a:r>
          </a:p>
          <a:p>
            <a:r>
              <a:rPr lang="vi-VN" sz="2000">
                <a:solidFill>
                  <a:schemeClr val="accent2">
                    <a:lumMod val="50000"/>
                  </a:schemeClr>
                </a:solidFill>
              </a:rPr>
              <a:t>Phù hợp để giải quyết các vấn đề nhỏ và đơn giản hơn</a:t>
            </a:r>
          </a:p>
          <a:p>
            <a:r>
              <a:rPr lang="vi-VN" sz="2000">
                <a:solidFill>
                  <a:schemeClr val="accent2">
                    <a:lumMod val="50000"/>
                  </a:schemeClr>
                </a:solidFill>
              </a:rPr>
              <a:t>Thuật toán đơn giản </a:t>
            </a:r>
            <a:endParaRPr lang="en-US" sz="2000">
              <a:solidFill>
                <a:schemeClr val="accent2">
                  <a:lumMod val="50000"/>
                </a:schemeClr>
              </a:solidFill>
            </a:endParaRPr>
          </a:p>
          <a:p>
            <a:pPr marL="0" indent="0">
              <a:buNone/>
            </a:pPr>
            <a:r>
              <a:rPr lang="en-US" sz="2000">
                <a:solidFill>
                  <a:schemeClr val="accent2">
                    <a:lumMod val="50000"/>
                  </a:schemeClr>
                </a:solidFill>
              </a:rPr>
              <a:t>Hạn chế: Tốc độ chậm (thực tế với sức mạnh của máy tính hiện tại thì dữ liệu và pattern rất lớn mới làm cho thuật toán này chạy đến vài giây hoặc hơn).</a:t>
            </a:r>
            <a:endParaRPr lang="vi-VN" sz="2000">
              <a:solidFill>
                <a:schemeClr val="accent2">
                  <a:lumMod val="50000"/>
                </a:schemeClr>
              </a:solidFill>
            </a:endParaRPr>
          </a:p>
          <a:p>
            <a:endParaRPr lang="vi-VN" sz="2000">
              <a:solidFill>
                <a:schemeClr val="accent2">
                  <a:lumMod val="50000"/>
                </a:schemeClr>
              </a:solidFill>
            </a:endParaRPr>
          </a:p>
        </p:txBody>
      </p:sp>
      <p:sp>
        <p:nvSpPr>
          <p:cNvPr id="4" name="Footer Placeholder 3">
            <a:extLst>
              <a:ext uri="{FF2B5EF4-FFF2-40B4-BE49-F238E27FC236}">
                <a16:creationId xmlns:a16="http://schemas.microsoft.com/office/drawing/2014/main" id="{0CABD240-10EA-842D-50F8-98019F012920}"/>
              </a:ext>
            </a:extLst>
          </p:cNvPr>
          <p:cNvSpPr>
            <a:spLocks noGrp="1"/>
          </p:cNvSpPr>
          <p:nvPr>
            <p:ph type="ftr" sz="quarter" idx="11"/>
          </p:nvPr>
        </p:nvSpPr>
        <p:spPr/>
        <p:txBody>
          <a:bodyPr/>
          <a:lstStyle/>
          <a:p>
            <a:r>
              <a:rPr lang="en-US"/>
              <a:t>Khoa Công nghệ thông tin</a:t>
            </a:r>
            <a:endParaRPr lang="en-US" dirty="0"/>
          </a:p>
        </p:txBody>
      </p:sp>
      <p:sp>
        <p:nvSpPr>
          <p:cNvPr id="6" name="Slide Number Placeholder 5">
            <a:extLst>
              <a:ext uri="{FF2B5EF4-FFF2-40B4-BE49-F238E27FC236}">
                <a16:creationId xmlns:a16="http://schemas.microsoft.com/office/drawing/2014/main" id="{0CBA1565-97D5-08F4-B5EB-60F7FE2C323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289929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57" name="Rectangle 205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05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060">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2AED1C-C450-6BFF-DE7F-ADD2322BD6E5}"/>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t>Thuật toán kmp</a:t>
            </a:r>
          </a:p>
        </p:txBody>
      </p:sp>
      <p:sp useBgFill="1">
        <p:nvSpPr>
          <p:cNvPr id="2063" name="Rectangle 2062">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attern Search with the Knuth-Morris-Pratt (KMP) algorithm | by Max Lefarov  | Towards Data Science">
            <a:extLst>
              <a:ext uri="{FF2B5EF4-FFF2-40B4-BE49-F238E27FC236}">
                <a16:creationId xmlns:a16="http://schemas.microsoft.com/office/drawing/2014/main" id="{E7A0E7EE-D63A-9C2E-245D-E31D29482D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3883" y="723899"/>
            <a:ext cx="10977089" cy="35661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A0471AA-72EC-48BC-C7EC-F5B510EC0446}"/>
              </a:ext>
            </a:extLst>
          </p:cNvPr>
          <p:cNvSpPr>
            <a:spLocks noGrp="1"/>
          </p:cNvSpPr>
          <p:nvPr>
            <p:ph type="ftr" sz="quarter" idx="11"/>
          </p:nvPr>
        </p:nvSpPr>
        <p:spPr/>
        <p:txBody>
          <a:bodyPr/>
          <a:lstStyle/>
          <a:p>
            <a:r>
              <a:rPr lang="en-US"/>
              <a:t>Khoa Công nghệ thông tin</a:t>
            </a:r>
            <a:endParaRPr lang="en-US" dirty="0"/>
          </a:p>
        </p:txBody>
      </p:sp>
      <p:sp>
        <p:nvSpPr>
          <p:cNvPr id="5" name="Slide Number Placeholder 4">
            <a:extLst>
              <a:ext uri="{FF2B5EF4-FFF2-40B4-BE49-F238E27FC236}">
                <a16:creationId xmlns:a16="http://schemas.microsoft.com/office/drawing/2014/main" id="{2588AA4E-8F35-7BD3-9E6C-FB1A5BAC7FF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45793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4DCF08-EDCE-B489-78D9-00ECB8E5EB7D}"/>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Ý tưởng thuật toán</a:t>
            </a:r>
            <a:endParaRPr lang="vi-VN" sz="540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2">
            <a:extLst>
              <a:ext uri="{FF2B5EF4-FFF2-40B4-BE49-F238E27FC236}">
                <a16:creationId xmlns:a16="http://schemas.microsoft.com/office/drawing/2014/main" id="{8A0E0DF7-277A-0612-94D7-723075C16F84}"/>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1900">
                <a:solidFill>
                  <a:schemeClr val="accent2">
                    <a:lumMod val="50000"/>
                  </a:schemeClr>
                </a:solidFill>
              </a:rPr>
              <a:t>K</a:t>
            </a:r>
            <a:r>
              <a:rPr lang="vi-VN" sz="1900">
                <a:solidFill>
                  <a:schemeClr val="accent2">
                    <a:lumMod val="50000"/>
                  </a:schemeClr>
                </a:solidFill>
              </a:rPr>
              <a:t>hi sử dụng các giải đơn thuần (naive solution) thì ta phải duyệt lần lượt các ký tự trên T và so sánh các ký tự với P</a:t>
            </a:r>
            <a:endParaRPr lang="en-US" sz="1900">
              <a:solidFill>
                <a:schemeClr val="accent2">
                  <a:lumMod val="50000"/>
                </a:schemeClr>
              </a:solidFill>
            </a:endParaRPr>
          </a:p>
          <a:p>
            <a:pPr>
              <a:lnSpc>
                <a:spcPct val="90000"/>
              </a:lnSpc>
            </a:pPr>
            <a:r>
              <a:rPr lang="vi-VN" sz="1900">
                <a:solidFill>
                  <a:schemeClr val="accent2">
                    <a:lumMod val="50000"/>
                  </a:schemeClr>
                </a:solidFill>
              </a:rPr>
              <a:t>Nếu ở vị trí i, P không xuất hiện trên T, thì ta tiếp tục duyệt lần lượt các ký tự của P trên T bắt đầu tại tại vị trí i + 1</a:t>
            </a:r>
            <a:endParaRPr lang="en-US" sz="1900">
              <a:solidFill>
                <a:schemeClr val="accent2">
                  <a:lumMod val="50000"/>
                </a:schemeClr>
              </a:solidFill>
            </a:endParaRPr>
          </a:p>
          <a:p>
            <a:pPr>
              <a:lnSpc>
                <a:spcPct val="90000"/>
              </a:lnSpc>
            </a:pPr>
            <a:r>
              <a:rPr lang="vi-VN" sz="1900">
                <a:solidFill>
                  <a:schemeClr val="accent2">
                    <a:lumMod val="50000"/>
                  </a:schemeClr>
                </a:solidFill>
              </a:rPr>
              <a:t>Tuy nhiên, việc làm như trên có thể mất thời gian và không hiệu quả vì khi P không xuất hiện tại vị trí i thì ta có thể kết luậ</a:t>
            </a:r>
            <a:r>
              <a:rPr lang="en-US" sz="1900">
                <a:solidFill>
                  <a:schemeClr val="accent2">
                    <a:lumMod val="50000"/>
                  </a:schemeClr>
                </a:solidFill>
              </a:rPr>
              <a:t>n</a:t>
            </a:r>
            <a:r>
              <a:rPr lang="vi-VN" sz="1900">
                <a:solidFill>
                  <a:schemeClr val="accent2">
                    <a:lumMod val="50000"/>
                  </a:schemeClr>
                </a:solidFill>
              </a:rPr>
              <a:t> nó cũng không thể xuất hiện ở vị trí i + 1 hoặc các vị trí tiếp theo.</a:t>
            </a:r>
            <a:endParaRPr lang="en-US" sz="1900">
              <a:solidFill>
                <a:schemeClr val="accent2">
                  <a:lumMod val="50000"/>
                </a:schemeClr>
              </a:solidFill>
            </a:endParaRPr>
          </a:p>
          <a:p>
            <a:pPr>
              <a:lnSpc>
                <a:spcPct val="90000"/>
              </a:lnSpc>
            </a:pPr>
            <a:r>
              <a:rPr lang="vi-VN" sz="1900">
                <a:solidFill>
                  <a:schemeClr val="accent2">
                    <a:lumMod val="50000"/>
                  </a:schemeClr>
                </a:solidFill>
              </a:rPr>
              <a:t>Thuật toán KMP cải tiến bằng việc tiền xử lý chuỗi mẫu P để lưu lại thông tin về chuỗi tiền tố hậu tố dài nhất và sử dụng thông tin đó để đẩy nhanh quá trình tìm kiếm P xuất hiện trong T.</a:t>
            </a:r>
          </a:p>
        </p:txBody>
      </p:sp>
      <p:sp>
        <p:nvSpPr>
          <p:cNvPr id="4" name="Footer Placeholder 3">
            <a:extLst>
              <a:ext uri="{FF2B5EF4-FFF2-40B4-BE49-F238E27FC236}">
                <a16:creationId xmlns:a16="http://schemas.microsoft.com/office/drawing/2014/main" id="{BBF866CC-DB23-AF43-CCAB-EA9C9AC0F0B6}"/>
              </a:ext>
            </a:extLst>
          </p:cNvPr>
          <p:cNvSpPr>
            <a:spLocks noGrp="1"/>
          </p:cNvSpPr>
          <p:nvPr>
            <p:ph type="ftr" sz="quarter" idx="11"/>
          </p:nvPr>
        </p:nvSpPr>
        <p:spPr/>
        <p:txBody>
          <a:bodyPr/>
          <a:lstStyle/>
          <a:p>
            <a:r>
              <a:rPr lang="en-US"/>
              <a:t>Khoa Công nghệ thông tin</a:t>
            </a:r>
            <a:endParaRPr lang="en-US" dirty="0"/>
          </a:p>
        </p:txBody>
      </p:sp>
      <p:sp>
        <p:nvSpPr>
          <p:cNvPr id="6" name="Slide Number Placeholder 5">
            <a:extLst>
              <a:ext uri="{FF2B5EF4-FFF2-40B4-BE49-F238E27FC236}">
                <a16:creationId xmlns:a16="http://schemas.microsoft.com/office/drawing/2014/main" id="{475D6D19-F8F8-F239-FA85-17D6D6DD392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690410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532A-C23E-290F-EE07-50AEBE9C1BD0}"/>
              </a:ext>
            </a:extLst>
          </p:cNvPr>
          <p:cNvSpPr>
            <a:spLocks noGrp="1"/>
          </p:cNvSpPr>
          <p:nvPr>
            <p:ph type="title"/>
          </p:nvPr>
        </p:nvSpPr>
        <p:spPr/>
        <p:txBody>
          <a:bodyPr/>
          <a:lstStyle/>
          <a:p>
            <a:r>
              <a:rPr lang="en-US"/>
              <a:t>Đặc điểm</a:t>
            </a:r>
            <a:endParaRPr lang="vi-VN"/>
          </a:p>
        </p:txBody>
      </p:sp>
      <p:graphicFrame>
        <p:nvGraphicFramePr>
          <p:cNvPr id="9" name="Content Placeholder 2">
            <a:extLst>
              <a:ext uri="{FF2B5EF4-FFF2-40B4-BE49-F238E27FC236}">
                <a16:creationId xmlns:a16="http://schemas.microsoft.com/office/drawing/2014/main" id="{D4959CEB-37E8-3094-106A-B0F68E405150}"/>
              </a:ext>
            </a:extLst>
          </p:cNvPr>
          <p:cNvGraphicFramePr>
            <a:graphicFrameLocks noGrp="1"/>
          </p:cNvGraphicFramePr>
          <p:nvPr>
            <p:ph idx="1"/>
            <p:extLst>
              <p:ext uri="{D42A27DB-BD31-4B8C-83A1-F6EECF244321}">
                <p14:modId xmlns:p14="http://schemas.microsoft.com/office/powerpoint/2010/main" val="2728517988"/>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A4B080F6-28BE-CEAF-5EB0-A803206149C5}"/>
              </a:ext>
            </a:extLst>
          </p:cNvPr>
          <p:cNvSpPr>
            <a:spLocks noGrp="1"/>
          </p:cNvSpPr>
          <p:nvPr>
            <p:ph type="ftr" sz="quarter" idx="11"/>
          </p:nvPr>
        </p:nvSpPr>
        <p:spPr/>
        <p:txBody>
          <a:bodyPr/>
          <a:lstStyle/>
          <a:p>
            <a:r>
              <a:rPr lang="en-US"/>
              <a:t>Khoa Công nghệ thông tin</a:t>
            </a:r>
            <a:endParaRPr lang="en-US" dirty="0"/>
          </a:p>
        </p:txBody>
      </p:sp>
      <p:sp>
        <p:nvSpPr>
          <p:cNvPr id="5" name="Slide Number Placeholder 4">
            <a:extLst>
              <a:ext uri="{FF2B5EF4-FFF2-40B4-BE49-F238E27FC236}">
                <a16:creationId xmlns:a16="http://schemas.microsoft.com/office/drawing/2014/main" id="{BAF2134C-EAF2-CA6E-907C-F2C0DD2FDC9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4192012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SVN-Gilroy">
      <a:majorFont>
        <a:latin typeface="SVN-Gilroy"/>
        <a:ea typeface=""/>
        <a:cs typeface=""/>
      </a:majorFont>
      <a:minorFont>
        <a:latin typeface="SVN-Gilroy"/>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176</TotalTime>
  <Words>1417</Words>
  <Application>Microsoft Office PowerPoint</Application>
  <PresentationFormat>Widescreen</PresentationFormat>
  <Paragraphs>115</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SVN-Gilroy</vt:lpstr>
      <vt:lpstr>Wingdings</vt:lpstr>
      <vt:lpstr>Wingdings 2</vt:lpstr>
      <vt:lpstr>Dividend</vt:lpstr>
      <vt:lpstr>STRING MATCHING ALGORITHMS</vt:lpstr>
      <vt:lpstr>ThuậT TOÁN NAIVE/BRUTEFORCE</vt:lpstr>
      <vt:lpstr>Ý tưởng thuật toán</vt:lpstr>
      <vt:lpstr>Đặc điểm</vt:lpstr>
      <vt:lpstr>Thuật toán</vt:lpstr>
      <vt:lpstr>Ưu điểm và hạn chế</vt:lpstr>
      <vt:lpstr>Thuật toán kmp</vt:lpstr>
      <vt:lpstr>Ý tưởng thuật toán</vt:lpstr>
      <vt:lpstr>Đặc điểm</vt:lpstr>
      <vt:lpstr>Thuật toán</vt:lpstr>
      <vt:lpstr>Thuật toán</vt:lpstr>
      <vt:lpstr>Thuật toán rabin – karp</vt:lpstr>
      <vt:lpstr>Ý tưởng thuật toán</vt:lpstr>
      <vt:lpstr>Đặc điểm</vt:lpstr>
      <vt:lpstr>Thuật toán</vt:lpstr>
      <vt:lpstr>Thuật toán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MATCHING ALGORITHMS</dc:title>
  <dc:creator>NGUYỄN PHÚC THUẦN</dc:creator>
  <cp:lastModifiedBy>NGUYỄN PHÚC THUẦN</cp:lastModifiedBy>
  <cp:revision>13</cp:revision>
  <dcterms:created xsi:type="dcterms:W3CDTF">2022-11-17T03:23:50Z</dcterms:created>
  <dcterms:modified xsi:type="dcterms:W3CDTF">2022-11-20T09:43:40Z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