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6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5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3935-756C-4D28-8318-11599791A0AB}" type="datetimeFigureOut">
              <a:rPr lang="en-US" smtClean="0"/>
              <a:t>Sun, Apr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315A-6B9A-48D7-AD61-06411B0A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95796" y="798022"/>
            <a:ext cx="0" cy="383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95796" y="4635732"/>
            <a:ext cx="80799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69" y="2483270"/>
            <a:ext cx="84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r>
              <a:rPr lang="vi-VN" sz="1200" dirty="0" smtClean="0"/>
              <a:t>-</a:t>
            </a:r>
            <a:r>
              <a:rPr lang="en-US" sz="1200" dirty="0" smtClean="0"/>
              <a:t>axis (</a:t>
            </a:r>
            <a:r>
              <a:rPr lang="en-US" sz="1200" dirty="0" err="1" smtClean="0"/>
              <a:t>const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14527" y="4641276"/>
            <a:ext cx="4650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vi-VN" sz="1200" dirty="0" smtClean="0"/>
              <a:t>-</a:t>
            </a:r>
            <a:r>
              <a:rPr lang="en-US" sz="1200" dirty="0" smtClean="0"/>
              <a:t>axis = (number-of-values – 1)*space-between-value + padding-x-axis</a:t>
            </a:r>
            <a:endParaRPr lang="en-US" sz="1200" dirty="0"/>
          </a:p>
        </p:txBody>
      </p:sp>
      <p:sp>
        <p:nvSpPr>
          <p:cNvPr id="11" name="Freeform 10"/>
          <p:cNvSpPr/>
          <p:nvPr/>
        </p:nvSpPr>
        <p:spPr>
          <a:xfrm>
            <a:off x="1995053" y="1108367"/>
            <a:ext cx="6434051" cy="3532909"/>
          </a:xfrm>
          <a:custGeom>
            <a:avLst/>
            <a:gdLst>
              <a:gd name="connsiteX0" fmla="*/ 0 w 6434051"/>
              <a:gd name="connsiteY0" fmla="*/ 3532909 h 3532909"/>
              <a:gd name="connsiteX1" fmla="*/ 773084 w 6434051"/>
              <a:gd name="connsiteY1" fmla="*/ 3308465 h 3532909"/>
              <a:gd name="connsiteX2" fmla="*/ 1704109 w 6434051"/>
              <a:gd name="connsiteY2" fmla="*/ 3183775 h 3532909"/>
              <a:gd name="connsiteX3" fmla="*/ 2269375 w 6434051"/>
              <a:gd name="connsiteY3" fmla="*/ 3000895 h 3532909"/>
              <a:gd name="connsiteX4" fmla="*/ 2801389 w 6434051"/>
              <a:gd name="connsiteY4" fmla="*/ 2643447 h 3532909"/>
              <a:gd name="connsiteX5" fmla="*/ 2975956 w 6434051"/>
              <a:gd name="connsiteY5" fmla="*/ 2277687 h 3532909"/>
              <a:gd name="connsiteX6" fmla="*/ 3283527 w 6434051"/>
              <a:gd name="connsiteY6" fmla="*/ 1970116 h 3532909"/>
              <a:gd name="connsiteX7" fmla="*/ 3591098 w 6434051"/>
              <a:gd name="connsiteY7" fmla="*/ 1371600 h 3532909"/>
              <a:gd name="connsiteX8" fmla="*/ 3965171 w 6434051"/>
              <a:gd name="connsiteY8" fmla="*/ 1014153 h 3532909"/>
              <a:gd name="connsiteX9" fmla="*/ 4438996 w 6434051"/>
              <a:gd name="connsiteY9" fmla="*/ 864524 h 3532909"/>
              <a:gd name="connsiteX10" fmla="*/ 5095702 w 6434051"/>
              <a:gd name="connsiteY10" fmla="*/ 598516 h 3532909"/>
              <a:gd name="connsiteX11" fmla="*/ 5577840 w 6434051"/>
              <a:gd name="connsiteY11" fmla="*/ 241069 h 3532909"/>
              <a:gd name="connsiteX12" fmla="*/ 6434051 w 6434051"/>
              <a:gd name="connsiteY12" fmla="*/ 0 h 353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4051" h="3532909">
                <a:moveTo>
                  <a:pt x="0" y="3532909"/>
                </a:moveTo>
                <a:lnTo>
                  <a:pt x="773084" y="3308465"/>
                </a:lnTo>
                <a:lnTo>
                  <a:pt x="1704109" y="3183775"/>
                </a:lnTo>
                <a:lnTo>
                  <a:pt x="2269375" y="3000895"/>
                </a:lnTo>
                <a:lnTo>
                  <a:pt x="2801389" y="2643447"/>
                </a:lnTo>
                <a:lnTo>
                  <a:pt x="2975956" y="2277687"/>
                </a:lnTo>
                <a:lnTo>
                  <a:pt x="3283527" y="1970116"/>
                </a:lnTo>
                <a:lnTo>
                  <a:pt x="3591098" y="1371600"/>
                </a:lnTo>
                <a:lnTo>
                  <a:pt x="3965171" y="1014153"/>
                </a:lnTo>
                <a:lnTo>
                  <a:pt x="4438996" y="864524"/>
                </a:lnTo>
                <a:lnTo>
                  <a:pt x="5095702" y="598516"/>
                </a:lnTo>
                <a:lnTo>
                  <a:pt x="5577840" y="241069"/>
                </a:lnTo>
                <a:lnTo>
                  <a:pt x="643405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82442" y="1715196"/>
            <a:ext cx="0" cy="2926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2442" y="2877191"/>
            <a:ext cx="3083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current*(y-axis – </a:t>
            </a:r>
            <a:r>
              <a:rPr lang="en-US" sz="1200" dirty="0" smtClean="0"/>
              <a:t>padding-y-axis</a:t>
            </a:r>
            <a:r>
              <a:rPr lang="en-US" sz="1200" dirty="0" smtClean="0"/>
              <a:t>)/max-height</a:t>
            </a:r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695796" y="1097287"/>
            <a:ext cx="80051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726951" y="798022"/>
            <a:ext cx="80051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6953" y="798020"/>
            <a:ext cx="0" cy="3832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38674" y="798020"/>
            <a:ext cx="0" cy="310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953" y="809109"/>
            <a:ext cx="113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padding-y-axis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665913" y="4089864"/>
            <a:ext cx="524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3711" y="3779520"/>
            <a:ext cx="166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space-between-value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952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Van Phuc</dc:creator>
  <cp:lastModifiedBy>Tran Van Phuc</cp:lastModifiedBy>
  <cp:revision>2</cp:revision>
  <dcterms:created xsi:type="dcterms:W3CDTF">2020-04-12T12:24:22Z</dcterms:created>
  <dcterms:modified xsi:type="dcterms:W3CDTF">2020-04-12T12:43:20Z</dcterms:modified>
</cp:coreProperties>
</file>