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57" r:id="rId3"/>
    <p:sldId id="259" r:id="rId4"/>
    <p:sldId id="262" r:id="rId5"/>
    <p:sldId id="280" r:id="rId6"/>
    <p:sldId id="258"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Lst>
  <p:sldSz cx="9144000" cy="5143500" type="screen16x9"/>
  <p:notesSz cx="6858000" cy="9144000"/>
  <p:embeddedFontLst>
    <p:embeddedFont>
      <p:font typeface="Karla" panose="020B0604020202020204" charset="0"/>
      <p:regular r:id="rId32"/>
      <p:bold r:id="rId33"/>
      <p:italic r:id="rId34"/>
      <p:boldItalic r:id="rId35"/>
    </p:embeddedFont>
    <p:embeddedFont>
      <p:font typeface="Malgun Gothic" panose="020B0503020000020004" pitchFamily="34" charset="-127"/>
      <p:regular r:id="rId36"/>
      <p:bold r:id="rId37"/>
    </p:embeddedFont>
    <p:embeddedFont>
      <p:font typeface="Montserrat"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9921F-8652-4D4E-8BB8-206E55335A7F}">
  <a:tblStyle styleId="{B469921F-8652-4D4E-8BB8-206E55335A7F}"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55" autoAdjust="0"/>
  </p:normalViewPr>
  <p:slideViewPr>
    <p:cSldViewPr snapToGrid="0">
      <p:cViewPr varScale="1">
        <p:scale>
          <a:sx n="85" d="100"/>
          <a:sy n="85" d="100"/>
        </p:scale>
        <p:origin x="210" y="2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17190030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8396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4634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580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261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04481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6100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37371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553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3395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38220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095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sz="1100" b="0" i="0" kern="1200" dirty="0" smtClean="0">
                <a:solidFill>
                  <a:schemeClr val="tx1"/>
                </a:solidFill>
                <a:effectLst/>
                <a:latin typeface="+mn-lt"/>
                <a:ea typeface="+mn-ea"/>
                <a:cs typeface="+mn-cs"/>
              </a:rPr>
              <a:t>6 </a:t>
            </a:r>
            <a:r>
              <a:rPr lang="en-US" sz="1100" b="0" i="0" kern="1200" dirty="0" err="1" smtClean="0">
                <a:solidFill>
                  <a:schemeClr val="tx1"/>
                </a:solidFill>
                <a:effectLst/>
                <a:latin typeface="+mn-lt"/>
                <a:ea typeface="+mn-ea"/>
                <a:cs typeface="+mn-cs"/>
              </a:rPr>
              <a:t>địa</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điểm</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tại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việt</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nam</a:t>
            </a:r>
            <a:endParaRPr lang="en-US" sz="1100" b="0" i="0" kern="1200" dirty="0" smtClean="0">
              <a:solidFill>
                <a:schemeClr val="tx1"/>
              </a:solidFill>
              <a:effectLst/>
              <a:latin typeface="+mn-lt"/>
              <a:ea typeface="+mn-ea"/>
              <a:cs typeface="+mn-cs"/>
            </a:endParaRPr>
          </a:p>
          <a:p>
            <a:pPr marL="0" lvl="0" indent="0">
              <a:spcBef>
                <a:spcPts val="0"/>
              </a:spcBef>
              <a:buNone/>
            </a:pPr>
            <a:r>
              <a:rPr lang="en-US" sz="1100" b="0" i="0" kern="1200" dirty="0" err="1" smtClean="0">
                <a:solidFill>
                  <a:schemeClr val="tx1"/>
                </a:solidFill>
                <a:effectLst/>
                <a:latin typeface="+mn-lt"/>
                <a:ea typeface="+mn-ea"/>
                <a:cs typeface="+mn-cs"/>
              </a:rPr>
              <a:t>tập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đoàn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đạt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doanh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thu</a:t>
            </a:r>
            <a:r>
              <a:rPr lang="en-US" sz="1100" b="0" i="0" kern="1200" dirty="0" smtClean="0">
                <a:solidFill>
                  <a:schemeClr val="tx1"/>
                </a:solidFill>
                <a:effectLst/>
                <a:latin typeface="+mn-lt"/>
                <a:ea typeface="+mn-ea"/>
                <a:cs typeface="+mn-cs"/>
              </a:rPr>
              <a:t> 73,1 </a:t>
            </a:r>
            <a:r>
              <a:rPr lang="en-US" sz="1100" b="0" i="0" kern="1200" dirty="0" err="1" smtClean="0">
                <a:solidFill>
                  <a:schemeClr val="tx1"/>
                </a:solidFill>
                <a:effectLst/>
                <a:latin typeface="+mn-lt"/>
                <a:ea typeface="+mn-ea"/>
                <a:cs typeface="+mn-cs"/>
              </a:rPr>
              <a:t>tỷ</a:t>
            </a:r>
            <a:r>
              <a:rPr lang="en-US" sz="1100" b="0" i="0" kern="1200" dirty="0" smtClean="0">
                <a:solidFill>
                  <a:schemeClr val="tx1"/>
                </a:solidFill>
                <a:effectLst/>
                <a:latin typeface="+mn-lt"/>
                <a:ea typeface="+mn-ea"/>
                <a:cs typeface="+mn-cs"/>
              </a:rPr>
              <a:t> euro </a:t>
            </a:r>
            <a:r>
              <a:rPr lang="en-US" sz="1100" b="0" i="0" kern="1200" dirty="0" err="1" smtClean="0">
                <a:solidFill>
                  <a:schemeClr val="tx1"/>
                </a:solidFill>
                <a:effectLst/>
                <a:latin typeface="+mn-lt"/>
                <a:ea typeface="+mn-ea"/>
                <a:cs typeface="+mn-cs"/>
              </a:rPr>
              <a:t>trong</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năm</a:t>
            </a:r>
            <a:r>
              <a:rPr lang="en-US" sz="1100" b="0" i="0" kern="1200" dirty="0" smtClean="0">
                <a:solidFill>
                  <a:schemeClr val="tx1"/>
                </a:solidFill>
                <a:effectLst/>
                <a:latin typeface="+mn-lt"/>
                <a:ea typeface="+mn-ea"/>
                <a:cs typeface="+mn-cs"/>
              </a:rPr>
              <a:t> 2016.</a:t>
            </a:r>
          </a:p>
          <a:p>
            <a:pPr marL="0" lvl="0" indent="0">
              <a:spcBef>
                <a:spcPts val="0"/>
              </a:spcBef>
              <a:buNone/>
            </a:pPr>
            <a:r>
              <a:rPr lang="vi-VN" sz="1100" b="0" i="0" kern="1200" dirty="0" smtClean="0">
                <a:solidFill>
                  <a:schemeClr val="tx1"/>
                </a:solidFill>
                <a:effectLst/>
                <a:latin typeface="+mn-lt"/>
                <a:ea typeface="+mn-ea"/>
                <a:cs typeface="+mn-cs"/>
              </a:rPr>
              <a:t>Hoạt động của Bosch được chia thành bốn lĩnh vực: Giải pháp Mobility, Công nghệ trong Công nghiệp, Hàng tiêu dùng, Kỹ thuật Xây dựng và Năng lượng. Là tập đoàn tiên phong về Internet Vạn Vật (IoT), Bosch cung ứng các giải pháp tiên tiến cho nhà ở thông minh, thành phố thông minh, giao thông kết nối và công nghiệp kết nối</a:t>
            </a:r>
            <a:endParaRPr dirty="0"/>
          </a:p>
        </p:txBody>
      </p:sp>
    </p:spTree>
    <p:extLst>
      <p:ext uri="{BB962C8B-B14F-4D97-AF65-F5344CB8AC3E}">
        <p14:creationId xmlns:p14="http://schemas.microsoft.com/office/powerpoint/2010/main" val="3194092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66740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64857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711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478090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01705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297866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512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7500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28509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3288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trong</a:t>
            </a:r>
            <a:r>
              <a:rPr lang="en-US" baseline="0" dirty="0" smtClean="0"/>
              <a:t> department: 57</a:t>
            </a:r>
          </a:p>
          <a:p>
            <a:pPr marL="0" lvl="0" indent="0">
              <a:spcBef>
                <a:spcPts val="0"/>
              </a:spcBef>
              <a:buNone/>
            </a:pPr>
            <a:r>
              <a:rPr lang="en-US" baseline="0" dirty="0" err="1" smtClean="0"/>
              <a:t>Số</a:t>
            </a:r>
            <a:r>
              <a:rPr lang="en-US" baseline="0" dirty="0" smtClean="0"/>
              <a:t> team </a:t>
            </a:r>
            <a:r>
              <a:rPr lang="en-US" baseline="0" dirty="0" err="1" smtClean="0"/>
              <a:t>nhỏ</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feature: 7</a:t>
            </a:r>
          </a:p>
          <a:p>
            <a:pPr marL="0" lvl="0" indent="0">
              <a:spcBef>
                <a:spcPts val="0"/>
              </a:spcBef>
              <a:buNone/>
            </a:pPr>
            <a:endParaRPr lang="en-US" baseline="0" dirty="0" smtClean="0"/>
          </a:p>
          <a:p>
            <a:pPr marL="0" lvl="0" indent="0">
              <a:spcBef>
                <a:spcPts val="0"/>
              </a:spcBef>
              <a:buNone/>
            </a:pPr>
            <a:endParaRPr dirty="0"/>
          </a:p>
        </p:txBody>
      </p:sp>
    </p:spTree>
    <p:extLst>
      <p:ext uri="{BB962C8B-B14F-4D97-AF65-F5344CB8AC3E}">
        <p14:creationId xmlns:p14="http://schemas.microsoft.com/office/powerpoint/2010/main" val="319333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8108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079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3229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2282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7130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85472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2000"/>
          </a:xfrm>
          <a:prstGeom prst="rect">
            <a:avLst/>
          </a:prstGeom>
        </p:spPr>
        <p:txBody>
          <a:bodyPr wrap="square" lIns="91425" tIns="91425" rIns="91425" bIns="91425" anchor="b" anchorCtr="0"/>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54" name="Shape 54"/>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6" name="Shape 56"/>
          <p:cNvSpPr txBox="1">
            <a:spLocks noGrp="1"/>
          </p:cNvSpPr>
          <p:nvPr>
            <p:ph type="body" idx="1"/>
          </p:nvPr>
        </p:nvSpPr>
        <p:spPr>
          <a:xfrm>
            <a:off x="841000" y="4025300"/>
            <a:ext cx="7845900" cy="519600"/>
          </a:xfrm>
          <a:prstGeom prst="rect">
            <a:avLst/>
          </a:prstGeom>
        </p:spPr>
        <p:txBody>
          <a:bodyPr wrap="square" lIns="91425" tIns="91425" rIns="91425" bIns="91425" anchor="b" anchorCtr="0"/>
          <a:lstStyle>
            <a:lvl1pPr lvl="0">
              <a:spcBef>
                <a:spcPts val="360"/>
              </a:spcBef>
              <a:buSzPts val="20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sp>
        <p:nvSpPr>
          <p:cNvPr id="16" name="Shape 16"/>
          <p:cNvSpPr txBox="1">
            <a:spLocks noGrp="1"/>
          </p:cNvSpPr>
          <p:nvPr>
            <p:ph type="subTitle" idx="1"/>
          </p:nvPr>
        </p:nvSpPr>
        <p:spPr>
          <a:xfrm>
            <a:off x="6724950" y="3265700"/>
            <a:ext cx="1906200" cy="1031700"/>
          </a:xfrm>
          <a:prstGeom prst="rect">
            <a:avLst/>
          </a:prstGeom>
        </p:spPr>
        <p:txBody>
          <a:bodyPr wrap="square" lIns="91425" tIns="91425" rIns="91425" bIns="91425" anchor="b" anchorCtr="0"/>
          <a:lstStyle>
            <a:lvl1pPr lvl="0" algn="r" rtl="0">
              <a:spcBef>
                <a:spcPts val="0"/>
              </a:spcBef>
              <a:buClr>
                <a:srgbClr val="FFFFFF"/>
              </a:buClr>
              <a:buSzPts val="1800"/>
              <a:buNone/>
              <a:defRPr sz="1800">
                <a:solidFill>
                  <a:srgbClr val="FFFFFF"/>
                </a:solidFill>
              </a:defRPr>
            </a:lvl1pPr>
            <a:lvl2pPr lvl="1" algn="r" rtl="0">
              <a:spcBef>
                <a:spcPts val="0"/>
              </a:spcBef>
              <a:buClr>
                <a:srgbClr val="FFFFFF"/>
              </a:buClr>
              <a:buSzPts val="1800"/>
              <a:buNone/>
              <a:defRPr sz="1800">
                <a:solidFill>
                  <a:srgbClr val="FFFFFF"/>
                </a:solidFill>
              </a:defRPr>
            </a:lvl2pPr>
            <a:lvl3pPr lvl="2" algn="r" rtl="0">
              <a:spcBef>
                <a:spcPts val="0"/>
              </a:spcBef>
              <a:buClr>
                <a:srgbClr val="FFFFFF"/>
              </a:buClr>
              <a:buSzPts val="1800"/>
              <a:buNone/>
              <a:defRPr sz="1800">
                <a:solidFill>
                  <a:srgbClr val="FFFFFF"/>
                </a:solidFill>
              </a:defRPr>
            </a:lvl3pPr>
            <a:lvl4pPr lvl="3" algn="r" rtl="0">
              <a:spcBef>
                <a:spcPts val="0"/>
              </a:spcBef>
              <a:buClr>
                <a:srgbClr val="FFFFFF"/>
              </a:buClr>
              <a:buSzPts val="1800"/>
              <a:buNone/>
              <a:defRPr sz="1800">
                <a:solidFill>
                  <a:srgbClr val="FFFFFF"/>
                </a:solidFill>
              </a:defRPr>
            </a:lvl4pPr>
            <a:lvl5pPr lvl="4" algn="r" rtl="0">
              <a:spcBef>
                <a:spcPts val="0"/>
              </a:spcBef>
              <a:buClr>
                <a:srgbClr val="FFFFFF"/>
              </a:buClr>
              <a:buSzPts val="1800"/>
              <a:buNone/>
              <a:defRPr sz="1800">
                <a:solidFill>
                  <a:srgbClr val="FFFFFF"/>
                </a:solidFill>
              </a:defRPr>
            </a:lvl5pPr>
            <a:lvl6pPr lvl="5" algn="r" rtl="0">
              <a:spcBef>
                <a:spcPts val="0"/>
              </a:spcBef>
              <a:buClr>
                <a:srgbClr val="FFFFFF"/>
              </a:buClr>
              <a:buSzPts val="1800"/>
              <a:buNone/>
              <a:defRPr sz="1800">
                <a:solidFill>
                  <a:srgbClr val="FFFFFF"/>
                </a:solidFill>
              </a:defRPr>
            </a:lvl6pPr>
            <a:lvl7pPr lvl="6" algn="r" rtl="0">
              <a:spcBef>
                <a:spcPts val="0"/>
              </a:spcBef>
              <a:buClr>
                <a:srgbClr val="FFFFFF"/>
              </a:buClr>
              <a:buSzPts val="1800"/>
              <a:buNone/>
              <a:defRPr sz="1800">
                <a:solidFill>
                  <a:srgbClr val="FFFFFF"/>
                </a:solidFill>
              </a:defRPr>
            </a:lvl7pPr>
            <a:lvl8pPr lvl="7" algn="r" rtl="0">
              <a:spcBef>
                <a:spcPts val="0"/>
              </a:spcBef>
              <a:buClr>
                <a:srgbClr val="FFFFFF"/>
              </a:buClr>
              <a:buSzPts val="1800"/>
              <a:buNone/>
              <a:defRPr sz="1800">
                <a:solidFill>
                  <a:srgbClr val="FFFFFF"/>
                </a:solidFill>
              </a:defRPr>
            </a:lvl8pPr>
            <a:lvl9pPr lvl="8" algn="r" rtl="0">
              <a:spcBef>
                <a:spcPts val="0"/>
              </a:spcBef>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200" cy="485700"/>
          </a:xfrm>
          <a:prstGeom prst="rect">
            <a:avLst/>
          </a:prstGeom>
        </p:spPr>
        <p:txBody>
          <a:bodyPr wrap="square" lIns="91425" tIns="91425" rIns="91425" bIns="91425" anchor="b"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21" name="Shape 21"/>
          <p:cNvSpPr txBox="1">
            <a:spLocks noGrp="1"/>
          </p:cNvSpPr>
          <p:nvPr>
            <p:ph type="body" idx="1"/>
          </p:nvPr>
        </p:nvSpPr>
        <p:spPr>
          <a:xfrm>
            <a:off x="838250" y="2419350"/>
            <a:ext cx="3148200" cy="2255700"/>
          </a:xfrm>
          <a:prstGeom prst="rect">
            <a:avLst/>
          </a:prstGeom>
        </p:spPr>
        <p:txBody>
          <a:bodyPr wrap="square" lIns="91425" tIns="91425" rIns="91425" bIns="91425" anchor="t" anchorCtr="0"/>
          <a:lstStyle>
            <a:lvl1pPr lvl="0" rtl="0">
              <a:spcBef>
                <a:spcPts val="0"/>
              </a:spcBef>
              <a:buSzPts val="2000"/>
              <a:buChar char="▸"/>
              <a:defRPr/>
            </a:lvl1pPr>
            <a:lvl2pPr lvl="1" rtl="0">
              <a:spcBef>
                <a:spcPts val="0"/>
              </a:spcBef>
              <a:buSzPts val="2000"/>
              <a:buChar char="▹"/>
              <a:defRPr/>
            </a:lvl2pPr>
            <a:lvl3pPr lvl="2" rtl="0">
              <a:spcBef>
                <a:spcPts val="0"/>
              </a:spcBef>
              <a:buSzPts val="2000"/>
              <a:buChar char="▹"/>
              <a:defRPr/>
            </a:lvl3pPr>
            <a:lvl4pPr lvl="3" rtl="0">
              <a:spcBef>
                <a:spcPts val="0"/>
              </a:spcBef>
              <a:buSzPts val="2000"/>
              <a:buChar char="●"/>
              <a:defRPr/>
            </a:lvl4pPr>
            <a:lvl5pPr lvl="4" rtl="0">
              <a:spcBef>
                <a:spcPts val="0"/>
              </a:spcBef>
              <a:buSzPts val="2000"/>
              <a:buChar char="○"/>
              <a:defRPr/>
            </a:lvl5pPr>
            <a:lvl6pPr lvl="5" rtl="0">
              <a:spcBef>
                <a:spcPts val="0"/>
              </a:spcBef>
              <a:buSzPts val="2000"/>
              <a:buChar char="■"/>
              <a:defRPr/>
            </a:lvl6pPr>
            <a:lvl7pPr lvl="6" rtl="0">
              <a:spcBef>
                <a:spcPts val="0"/>
              </a:spcBef>
              <a:buSzPts val="2000"/>
              <a:buChar char="●"/>
              <a:defRPr/>
            </a:lvl7pPr>
            <a:lvl8pPr lvl="7" rtl="0">
              <a:spcBef>
                <a:spcPts val="0"/>
              </a:spcBef>
              <a:buSzPts val="2000"/>
              <a:buChar char="○"/>
              <a:defRPr/>
            </a:lvl8pPr>
            <a:lvl9pPr lvl="8" rtl="0">
              <a:spcBef>
                <a:spcPts val="0"/>
              </a:spcBef>
              <a:buSzPts val="2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800" cy="485700"/>
          </a:xfrm>
          <a:prstGeom prst="rect">
            <a:avLst/>
          </a:prstGeom>
        </p:spPr>
        <p:txBody>
          <a:bodyPr wrap="square" lIns="91425" tIns="91425" rIns="91425" bIns="91425" anchor="b"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5"/>
            <a:ext cx="1957200" cy="653700"/>
          </a:xfrm>
          <a:prstGeom prst="rect">
            <a:avLst/>
          </a:prstGeom>
          <a:noFill/>
          <a:ln>
            <a:noFill/>
          </a:ln>
        </p:spPr>
        <p:txBody>
          <a:bodyPr wrap="square" lIns="91425" tIns="91425" rIns="91425" bIns="91425" anchor="t" anchorCtr="0">
            <a:noAutofit/>
          </a:bodyPr>
          <a:lstStyle/>
          <a:p>
            <a:pPr marL="0" lvl="0" indent="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a:spLocks noGrp="1"/>
          </p:cNvSpPr>
          <p:nvPr>
            <p:ph type="body" idx="1"/>
          </p:nvPr>
        </p:nvSpPr>
        <p:spPr>
          <a:xfrm>
            <a:off x="838250" y="1657350"/>
            <a:ext cx="5324100" cy="2255700"/>
          </a:xfrm>
          <a:prstGeom prst="rect">
            <a:avLst/>
          </a:prstGeom>
        </p:spPr>
        <p:txBody>
          <a:bodyPr wrap="square" lIns="91425" tIns="91425" rIns="91425" bIns="91425" anchor="t" anchorCtr="0"/>
          <a:lstStyle>
            <a:lvl1pPr lvl="0" rtl="0">
              <a:spcBef>
                <a:spcPts val="0"/>
              </a:spcBef>
              <a:buSzPts val="2400"/>
              <a:buFont typeface="Montserrat"/>
              <a:buChar char="▸"/>
              <a:defRPr sz="2400">
                <a:latin typeface="Montserrat"/>
                <a:ea typeface="Montserrat"/>
                <a:cs typeface="Montserrat"/>
                <a:sym typeface="Montserrat"/>
              </a:defRPr>
            </a:lvl1pPr>
            <a:lvl2pPr lvl="1" rtl="0">
              <a:spcBef>
                <a:spcPts val="0"/>
              </a:spcBef>
              <a:buSzPts val="2400"/>
              <a:buFont typeface="Montserrat"/>
              <a:buChar char="▹"/>
              <a:defRPr sz="2400">
                <a:latin typeface="Montserrat"/>
                <a:ea typeface="Montserrat"/>
                <a:cs typeface="Montserrat"/>
                <a:sym typeface="Montserrat"/>
              </a:defRPr>
            </a:lvl2pPr>
            <a:lvl3pPr lvl="2" rtl="0">
              <a:spcBef>
                <a:spcPts val="0"/>
              </a:spcBef>
              <a:buSzPts val="2400"/>
              <a:buFont typeface="Montserrat"/>
              <a:buChar char="▹"/>
              <a:defRPr sz="2400">
                <a:latin typeface="Montserrat"/>
                <a:ea typeface="Montserrat"/>
                <a:cs typeface="Montserrat"/>
                <a:sym typeface="Montserrat"/>
              </a:defRPr>
            </a:lvl3pPr>
            <a:lvl4pPr lvl="3" rtl="0">
              <a:spcBef>
                <a:spcPts val="0"/>
              </a:spcBef>
              <a:buSzPts val="2400"/>
              <a:buFont typeface="Montserrat"/>
              <a:buChar char="●"/>
              <a:defRPr sz="2400">
                <a:latin typeface="Montserrat"/>
                <a:ea typeface="Montserrat"/>
                <a:cs typeface="Montserrat"/>
                <a:sym typeface="Montserrat"/>
              </a:defRPr>
            </a:lvl4pPr>
            <a:lvl5pPr lvl="4" rtl="0">
              <a:spcBef>
                <a:spcPts val="0"/>
              </a:spcBef>
              <a:buSzPts val="2400"/>
              <a:buFont typeface="Montserrat"/>
              <a:buChar char="○"/>
              <a:defRPr sz="2400">
                <a:latin typeface="Montserrat"/>
                <a:ea typeface="Montserrat"/>
                <a:cs typeface="Montserrat"/>
                <a:sym typeface="Montserrat"/>
              </a:defRPr>
            </a:lvl5pPr>
            <a:lvl6pPr lvl="5" rtl="0">
              <a:spcBef>
                <a:spcPts val="0"/>
              </a:spcBef>
              <a:buSzPts val="2400"/>
              <a:buFont typeface="Montserrat"/>
              <a:buChar char="■"/>
              <a:defRPr sz="2400">
                <a:latin typeface="Montserrat"/>
                <a:ea typeface="Montserrat"/>
                <a:cs typeface="Montserrat"/>
                <a:sym typeface="Montserrat"/>
              </a:defRPr>
            </a:lvl6pPr>
            <a:lvl7pPr lvl="6" rtl="0">
              <a:spcBef>
                <a:spcPts val="0"/>
              </a:spcBef>
              <a:buSzPts val="2400"/>
              <a:buFont typeface="Montserrat"/>
              <a:buChar char="●"/>
              <a:defRPr sz="2400">
                <a:latin typeface="Montserrat"/>
                <a:ea typeface="Montserrat"/>
                <a:cs typeface="Montserrat"/>
                <a:sym typeface="Montserrat"/>
              </a:defRPr>
            </a:lvl7pPr>
            <a:lvl8pPr lvl="7" rtl="0">
              <a:spcBef>
                <a:spcPts val="0"/>
              </a:spcBef>
              <a:buSzPts val="2400"/>
              <a:buFont typeface="Montserrat"/>
              <a:buChar char="○"/>
              <a:defRPr sz="2400">
                <a:latin typeface="Montserrat"/>
                <a:ea typeface="Montserrat"/>
                <a:cs typeface="Montserrat"/>
                <a:sym typeface="Montserrat"/>
              </a:defRPr>
            </a:lvl8pPr>
            <a:lvl9pPr lvl="8" rtl="0">
              <a:spcBef>
                <a:spcPts val="0"/>
              </a:spcBef>
              <a:buSzPts val="2400"/>
              <a:buFont typeface="Montserrat"/>
              <a:buChar char="■"/>
              <a:defRPr sz="2400">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700"/>
          </a:xfrm>
          <a:prstGeom prst="rect">
            <a:avLst/>
          </a:prstGeom>
        </p:spPr>
        <p:txBody>
          <a:bodyPr wrap="square" lIns="91425" tIns="91425" rIns="91425" bIns="91425" anchor="b"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wrap="square" lIns="91425" tIns="91425" rIns="91425" bIns="91425" anchor="t" anchorCtr="0"/>
          <a:lstStyle>
            <a:lvl1pPr lvl="0">
              <a:spcBef>
                <a:spcPts val="0"/>
              </a:spcBef>
              <a:buSzPts val="2000"/>
              <a:buChar char="▸"/>
              <a:defRPr/>
            </a:lvl1pPr>
            <a:lvl2pPr lvl="1">
              <a:spcBef>
                <a:spcPts val="0"/>
              </a:spcBef>
              <a:buSzPts val="2000"/>
              <a:buChar char="▹"/>
              <a:defRPr/>
            </a:lvl2pPr>
            <a:lvl3pPr lvl="2">
              <a:spcBef>
                <a:spcPts val="0"/>
              </a:spcBef>
              <a:buSzPts val="2000"/>
              <a:buChar char="▹"/>
              <a:defRPr/>
            </a:lvl3pPr>
            <a:lvl4pPr lvl="3">
              <a:spcBef>
                <a:spcPts val="0"/>
              </a:spcBef>
              <a:buSzPts val="2000"/>
              <a:buChar char="●"/>
              <a:defRPr/>
            </a:lvl4pPr>
            <a:lvl5pPr lvl="4">
              <a:spcBef>
                <a:spcPts val="0"/>
              </a:spcBef>
              <a:buSzPts val="2000"/>
              <a:buChar char="○"/>
              <a:defRPr/>
            </a:lvl5pPr>
            <a:lvl6pPr lvl="5">
              <a:spcBef>
                <a:spcPts val="0"/>
              </a:spcBef>
              <a:buSzPts val="2000"/>
              <a:buChar char="■"/>
              <a:defRPr/>
            </a:lvl6pPr>
            <a:lvl7pPr lvl="6">
              <a:spcBef>
                <a:spcPts val="0"/>
              </a:spcBef>
              <a:buSzPts val="2000"/>
              <a:buChar char="●"/>
              <a:defRPr/>
            </a:lvl7pPr>
            <a:lvl8pPr lvl="7">
              <a:spcBef>
                <a:spcPts val="0"/>
              </a:spcBef>
              <a:buSzPts val="2000"/>
              <a:buChar char="○"/>
              <a:defRPr/>
            </a:lvl8pPr>
            <a:lvl9pPr lvl="8">
              <a:spcBef>
                <a:spcPts val="0"/>
              </a:spcBef>
              <a:buSzPts val="2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500" cy="409500"/>
          </a:xfrm>
          <a:prstGeom prst="rect">
            <a:avLst/>
          </a:prstGeom>
        </p:spPr>
        <p:txBody>
          <a:bodyPr wrap="square" lIns="91425" tIns="91425" rIns="91425" bIns="91425" anchor="b"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40" name="Shape 40"/>
          <p:cNvSpPr txBox="1">
            <a:spLocks noGrp="1"/>
          </p:cNvSpPr>
          <p:nvPr>
            <p:ph type="body" idx="1"/>
          </p:nvPr>
        </p:nvSpPr>
        <p:spPr>
          <a:xfrm>
            <a:off x="841001" y="1578025"/>
            <a:ext cx="2671800" cy="2433300"/>
          </a:xfrm>
          <a:prstGeom prst="rect">
            <a:avLst/>
          </a:prstGeom>
        </p:spPr>
        <p:txBody>
          <a:bodyPr wrap="square" lIns="91425" tIns="91425" rIns="91425" bIns="91425" anchor="t" anchorCtr="0"/>
          <a:lstStyle>
            <a:lvl1pPr lvl="0">
              <a:spcBef>
                <a:spcPts val="0"/>
              </a:spcBef>
              <a:buSzPts val="2000"/>
              <a:buChar char="▸"/>
              <a:defRPr/>
            </a:lvl1pPr>
            <a:lvl2pPr lvl="1">
              <a:spcBef>
                <a:spcPts val="0"/>
              </a:spcBef>
              <a:buSzPts val="2000"/>
              <a:buChar char="▹"/>
              <a:defRPr/>
            </a:lvl2pPr>
            <a:lvl3pPr lvl="2">
              <a:spcBef>
                <a:spcPts val="0"/>
              </a:spcBef>
              <a:buSzPts val="2000"/>
              <a:buChar char="▹"/>
              <a:defRPr/>
            </a:lvl3pPr>
            <a:lvl4pPr lvl="3">
              <a:spcBef>
                <a:spcPts val="0"/>
              </a:spcBef>
              <a:buSzPts val="2000"/>
              <a:buChar char="●"/>
              <a:defRPr/>
            </a:lvl4pPr>
            <a:lvl5pPr lvl="4">
              <a:spcBef>
                <a:spcPts val="0"/>
              </a:spcBef>
              <a:buSzPts val="2000"/>
              <a:buChar char="○"/>
              <a:defRPr/>
            </a:lvl5pPr>
            <a:lvl6pPr lvl="5">
              <a:spcBef>
                <a:spcPts val="0"/>
              </a:spcBef>
              <a:buSzPts val="2000"/>
              <a:buChar char="■"/>
              <a:defRPr/>
            </a:lvl6pPr>
            <a:lvl7pPr lvl="6">
              <a:spcBef>
                <a:spcPts val="0"/>
              </a:spcBef>
              <a:buSzPts val="2000"/>
              <a:buChar char="●"/>
              <a:defRPr/>
            </a:lvl7pPr>
            <a:lvl8pPr lvl="7">
              <a:spcBef>
                <a:spcPts val="0"/>
              </a:spcBef>
              <a:buSzPts val="2000"/>
              <a:buChar char="○"/>
              <a:defRPr/>
            </a:lvl8pPr>
            <a:lvl9pPr lvl="8">
              <a:spcBef>
                <a:spcPts val="0"/>
              </a:spcBef>
              <a:buSzPts val="2000"/>
              <a:buChar char="■"/>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wrap="square" lIns="91425" tIns="91425" rIns="91425" bIns="91425" anchor="t" anchorCtr="0"/>
          <a:lstStyle>
            <a:lvl1pPr lvl="0">
              <a:spcBef>
                <a:spcPts val="0"/>
              </a:spcBef>
              <a:buSzPts val="2000"/>
              <a:buChar char="▸"/>
              <a:defRPr/>
            </a:lvl1pPr>
            <a:lvl2pPr lvl="1">
              <a:spcBef>
                <a:spcPts val="0"/>
              </a:spcBef>
              <a:buSzPts val="2000"/>
              <a:buChar char="▹"/>
              <a:defRPr/>
            </a:lvl2pPr>
            <a:lvl3pPr lvl="2">
              <a:spcBef>
                <a:spcPts val="0"/>
              </a:spcBef>
              <a:buSzPts val="2000"/>
              <a:buChar char="▹"/>
              <a:defRPr/>
            </a:lvl3pPr>
            <a:lvl4pPr lvl="3">
              <a:spcBef>
                <a:spcPts val="0"/>
              </a:spcBef>
              <a:buSzPts val="2000"/>
              <a:buChar char="●"/>
              <a:defRPr/>
            </a:lvl4pPr>
            <a:lvl5pPr lvl="4">
              <a:spcBef>
                <a:spcPts val="0"/>
              </a:spcBef>
              <a:buSzPts val="2000"/>
              <a:buChar char="○"/>
              <a:defRPr/>
            </a:lvl5pPr>
            <a:lvl6pPr lvl="5">
              <a:spcBef>
                <a:spcPts val="0"/>
              </a:spcBef>
              <a:buSzPts val="2000"/>
              <a:buChar char="■"/>
              <a:defRPr/>
            </a:lvl6pPr>
            <a:lvl7pPr lvl="6">
              <a:spcBef>
                <a:spcPts val="0"/>
              </a:spcBef>
              <a:buSzPts val="2000"/>
              <a:buChar char="●"/>
              <a:defRPr/>
            </a:lvl7pPr>
            <a:lvl8pPr lvl="7">
              <a:spcBef>
                <a:spcPts val="0"/>
              </a:spcBef>
              <a:buSzPts val="2000"/>
              <a:buChar char="○"/>
              <a:defRPr/>
            </a:lvl8pPr>
            <a:lvl9pPr lvl="8">
              <a:spcBef>
                <a:spcPts val="0"/>
              </a:spcBef>
              <a:buSzPts val="20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43" name="Shape 43"/>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969700"/>
            <a:ext cx="4801500" cy="409500"/>
          </a:xfrm>
          <a:prstGeom prst="rect">
            <a:avLst/>
          </a:prstGeom>
        </p:spPr>
        <p:txBody>
          <a:bodyPr wrap="square" lIns="91425" tIns="91425" rIns="91425" bIns="91425" anchor="b"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6" name="Shape 46"/>
          <p:cNvSpPr txBox="1">
            <a:spLocks noGrp="1"/>
          </p:cNvSpPr>
          <p:nvPr>
            <p:ph type="body" idx="1"/>
          </p:nvPr>
        </p:nvSpPr>
        <p:spPr>
          <a:xfrm>
            <a:off x="841000" y="1600975"/>
            <a:ext cx="2094900" cy="24105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47" name="Shape 47"/>
          <p:cNvSpPr txBox="1">
            <a:spLocks noGrp="1"/>
          </p:cNvSpPr>
          <p:nvPr>
            <p:ph type="body" idx="2"/>
          </p:nvPr>
        </p:nvSpPr>
        <p:spPr>
          <a:xfrm>
            <a:off x="3043281" y="1600975"/>
            <a:ext cx="2094900" cy="24105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48" name="Shape 48"/>
          <p:cNvSpPr txBox="1">
            <a:spLocks noGrp="1"/>
          </p:cNvSpPr>
          <p:nvPr>
            <p:ph type="body" idx="3"/>
          </p:nvPr>
        </p:nvSpPr>
        <p:spPr>
          <a:xfrm>
            <a:off x="5245562" y="1600975"/>
            <a:ext cx="2094900" cy="24105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0" y="969700"/>
            <a:ext cx="4801500" cy="409500"/>
          </a:xfrm>
          <a:prstGeom prst="rect">
            <a:avLst/>
          </a:prstGeom>
        </p:spPr>
        <p:txBody>
          <a:bodyPr wrap="square" lIns="91425" tIns="91425" rIns="91425" bIns="91425" anchor="b"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200" cy="474600"/>
          </a:xfrm>
          <a:prstGeom prst="rect">
            <a:avLst/>
          </a:prstGeom>
          <a:noFill/>
          <a:ln>
            <a:noFill/>
          </a:ln>
        </p:spPr>
        <p:txBody>
          <a:bodyPr wrap="square" lIns="91425" tIns="91425" rIns="91425" bIns="91425" anchor="b" anchorCtr="0"/>
          <a:lstStyle>
            <a:lvl1pPr lvl="0">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200" cy="2255700"/>
          </a:xfrm>
          <a:prstGeom prst="rect">
            <a:avLst/>
          </a:prstGeom>
          <a:noFill/>
          <a:ln>
            <a:noFill/>
          </a:ln>
        </p:spPr>
        <p:txBody>
          <a:bodyPr wrap="square" lIns="91425" tIns="91425" rIns="91425" bIns="91425" anchor="t" anchorCtr="0"/>
          <a:lstStyle>
            <a:lvl1pPr lvl="0">
              <a:spcBef>
                <a:spcPts val="600"/>
              </a:spcBef>
              <a:buClr>
                <a:srgbClr val="666666"/>
              </a:buClr>
              <a:buSzPts val="2000"/>
              <a:buFont typeface="Karla"/>
              <a:buChar char="▸"/>
              <a:defRPr sz="2000">
                <a:solidFill>
                  <a:srgbClr val="666666"/>
                </a:solidFill>
                <a:latin typeface="Karla"/>
                <a:ea typeface="Karla"/>
                <a:cs typeface="Karla"/>
                <a:sym typeface="Karla"/>
              </a:defRPr>
            </a:lvl1pPr>
            <a:lvl2pPr lvl="1">
              <a:spcBef>
                <a:spcPts val="480"/>
              </a:spcBef>
              <a:buClr>
                <a:srgbClr val="666666"/>
              </a:buClr>
              <a:buSzPts val="2000"/>
              <a:buFont typeface="Karla"/>
              <a:buChar char="▹"/>
              <a:defRPr sz="2000">
                <a:solidFill>
                  <a:srgbClr val="666666"/>
                </a:solidFill>
                <a:latin typeface="Karla"/>
                <a:ea typeface="Karla"/>
                <a:cs typeface="Karla"/>
                <a:sym typeface="Karla"/>
              </a:defRPr>
            </a:lvl2pPr>
            <a:lvl3pPr lvl="2">
              <a:spcBef>
                <a:spcPts val="480"/>
              </a:spcBef>
              <a:buClr>
                <a:srgbClr val="666666"/>
              </a:buClr>
              <a:buSzPts val="2000"/>
              <a:buFont typeface="Karla"/>
              <a:buChar char="▹"/>
              <a:defRPr sz="2000">
                <a:solidFill>
                  <a:srgbClr val="666666"/>
                </a:solidFill>
                <a:latin typeface="Karla"/>
                <a:ea typeface="Karla"/>
                <a:cs typeface="Karla"/>
                <a:sym typeface="Karla"/>
              </a:defRPr>
            </a:lvl3pPr>
            <a:lvl4pPr lvl="3">
              <a:spcBef>
                <a:spcPts val="360"/>
              </a:spcBef>
              <a:buClr>
                <a:srgbClr val="666666"/>
              </a:buClr>
              <a:buSzPts val="2000"/>
              <a:buFont typeface="Karla"/>
              <a:buChar char="●"/>
              <a:defRPr sz="2000">
                <a:solidFill>
                  <a:srgbClr val="666666"/>
                </a:solidFill>
                <a:latin typeface="Karla"/>
                <a:ea typeface="Karla"/>
                <a:cs typeface="Karla"/>
                <a:sym typeface="Karla"/>
              </a:defRPr>
            </a:lvl4pPr>
            <a:lvl5pPr lvl="4">
              <a:spcBef>
                <a:spcPts val="360"/>
              </a:spcBef>
              <a:buClr>
                <a:srgbClr val="666666"/>
              </a:buClr>
              <a:buSzPts val="2000"/>
              <a:buFont typeface="Karla"/>
              <a:buChar char="○"/>
              <a:defRPr sz="2000">
                <a:solidFill>
                  <a:srgbClr val="666666"/>
                </a:solidFill>
                <a:latin typeface="Karla"/>
                <a:ea typeface="Karla"/>
                <a:cs typeface="Karla"/>
                <a:sym typeface="Karla"/>
              </a:defRPr>
            </a:lvl5pPr>
            <a:lvl6pPr lvl="5">
              <a:spcBef>
                <a:spcPts val="360"/>
              </a:spcBef>
              <a:buClr>
                <a:srgbClr val="666666"/>
              </a:buClr>
              <a:buSzPts val="2000"/>
              <a:buFont typeface="Karla"/>
              <a:buChar char="■"/>
              <a:defRPr sz="2000">
                <a:solidFill>
                  <a:srgbClr val="666666"/>
                </a:solidFill>
                <a:latin typeface="Karla"/>
                <a:ea typeface="Karla"/>
                <a:cs typeface="Karla"/>
                <a:sym typeface="Karla"/>
              </a:defRPr>
            </a:lvl6pPr>
            <a:lvl7pPr lvl="6">
              <a:spcBef>
                <a:spcPts val="360"/>
              </a:spcBef>
              <a:buClr>
                <a:srgbClr val="666666"/>
              </a:buClr>
              <a:buSzPts val="2000"/>
              <a:buFont typeface="Karla"/>
              <a:buChar char="●"/>
              <a:defRPr sz="2000">
                <a:solidFill>
                  <a:srgbClr val="666666"/>
                </a:solidFill>
                <a:latin typeface="Karla"/>
                <a:ea typeface="Karla"/>
                <a:cs typeface="Karla"/>
                <a:sym typeface="Karla"/>
              </a:defRPr>
            </a:lvl7pPr>
            <a:lvl8pPr lvl="7">
              <a:spcBef>
                <a:spcPts val="360"/>
              </a:spcBef>
              <a:buClr>
                <a:srgbClr val="666666"/>
              </a:buClr>
              <a:buSzPts val="2000"/>
              <a:buFont typeface="Karla"/>
              <a:buChar char="○"/>
              <a:defRPr sz="2000">
                <a:solidFill>
                  <a:srgbClr val="666666"/>
                </a:solidFill>
                <a:latin typeface="Karla"/>
                <a:ea typeface="Karla"/>
                <a:cs typeface="Karla"/>
                <a:sym typeface="Karla"/>
              </a:defRPr>
            </a:lvl8pPr>
            <a:lvl9pPr lvl="8">
              <a:spcBef>
                <a:spcPts val="360"/>
              </a:spcBef>
              <a:buClr>
                <a:srgbClr val="666666"/>
              </a:buClr>
              <a:buSzPts val="2000"/>
              <a:buFont typeface="Karla"/>
              <a:buChar char="■"/>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hyperlink" Target="http://deathtothestockphoto.com/wp-content/uploads/DeathtotheStockPhoto-License.pdf" TargetMode="External"/><Relationship Id="rId4" Type="http://schemas.openxmlformats.org/officeDocument/2006/relationships/hyperlink" Target="http://deathtothestockphoto.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com/fonts/#UsePlace:use/Collection:Montserrat:400,700%7CKarla:400,400italic,700,700italic"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254799" y="3617740"/>
            <a:ext cx="4663439" cy="1182000"/>
          </a:xfrm>
          <a:prstGeom prst="rect">
            <a:avLst/>
          </a:prstGeom>
        </p:spPr>
        <p:txBody>
          <a:bodyPr wrap="square" lIns="91425" tIns="91425" rIns="91425" bIns="91425" anchor="b" anchorCtr="0">
            <a:noAutofit/>
          </a:bodyPr>
          <a:lstStyle/>
          <a:p>
            <a:pPr marL="0" lvl="0" indent="0">
              <a:spcBef>
                <a:spcPts val="0"/>
              </a:spcBef>
              <a:buNone/>
            </a:pPr>
            <a:r>
              <a:rPr lang="en" dirty="0" smtClean="0"/>
              <a:t>Báo cáo thực tập doanh nghiệp</a:t>
            </a:r>
            <a:br>
              <a:rPr lang="en" dirty="0" smtClean="0"/>
            </a:br>
            <a:r>
              <a:rPr lang="en" dirty="0" smtClean="0">
                <a:solidFill>
                  <a:srgbClr val="00BCD4"/>
                </a:solidFill>
              </a:rPr>
              <a:t>Car Multimedia </a:t>
            </a:r>
            <a:endParaRPr lang="en" dirty="0"/>
          </a:p>
        </p:txBody>
      </p:sp>
      <p:pic>
        <p:nvPicPr>
          <p:cNvPr id="11" name="Picture 10" descr="Hình ảnh có liên quan"/>
          <p:cNvPicPr/>
          <p:nvPr/>
        </p:nvPicPr>
        <p:blipFill>
          <a:blip r:embed="rId3">
            <a:extLst>
              <a:ext uri="{28A0092B-C50C-407E-A947-70E740481C1C}">
                <a14:useLocalDpi xmlns:a14="http://schemas.microsoft.com/office/drawing/2010/main" val="0"/>
              </a:ext>
            </a:extLst>
          </a:blip>
          <a:srcRect/>
          <a:stretch>
            <a:fillRect/>
          </a:stretch>
        </p:blipFill>
        <p:spPr bwMode="auto">
          <a:xfrm>
            <a:off x="2586519" y="150034"/>
            <a:ext cx="5943600" cy="1922145"/>
          </a:xfrm>
          <a:prstGeom prst="rect">
            <a:avLst/>
          </a:prstGeom>
          <a:noFill/>
          <a:ln>
            <a:noFill/>
          </a:ln>
        </p:spPr>
      </p:pic>
      <p:pic>
        <p:nvPicPr>
          <p:cNvPr id="1026" name="Picture 2" descr="Kết quả hình ảnh cho bosch c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9" y="1518703"/>
            <a:ext cx="2934160" cy="1458930"/>
          </a:xfrm>
          <a:prstGeom prst="rect">
            <a:avLst/>
          </a:prstGeom>
          <a:noFill/>
          <a:extLst>
            <a:ext uri="{909E8E84-426E-40DD-AFC4-6F175D3DCCD1}">
              <a14:hiddenFill xmlns:a14="http://schemas.microsoft.com/office/drawing/2010/main">
                <a:solidFill>
                  <a:srgbClr val="FFFFFF"/>
                </a:solidFill>
              </a14:hiddenFill>
            </a:ext>
          </a:extLst>
        </p:spPr>
      </p:pic>
      <p:sp>
        <p:nvSpPr>
          <p:cNvPr id="14" name="Shape 78"/>
          <p:cNvSpPr txBox="1">
            <a:spLocks/>
          </p:cNvSpPr>
          <p:nvPr/>
        </p:nvSpPr>
        <p:spPr>
          <a:xfrm>
            <a:off x="5645889" y="4199860"/>
            <a:ext cx="4933105" cy="59988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1pPr>
            <a:lvl2pPr lvl="1">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2pPr>
            <a:lvl3pPr lvl="2">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3pPr>
            <a:lvl4pPr lvl="3">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4pPr>
            <a:lvl5pPr lvl="4">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5pPr>
            <a:lvl6pPr lvl="5">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6pPr>
            <a:lvl7pPr lvl="6">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7pPr>
            <a:lvl8pPr lvl="7">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8pPr>
            <a:lvl9pPr lvl="8">
              <a:spcBef>
                <a:spcPts val="0"/>
              </a:spcBef>
              <a:buClr>
                <a:srgbClr val="999999"/>
              </a:buClr>
              <a:buSzPts val="3600"/>
              <a:buFont typeface="Montserrat"/>
              <a:buNone/>
              <a:defRPr sz="3600" b="1">
                <a:solidFill>
                  <a:srgbClr val="999999"/>
                </a:solidFill>
                <a:latin typeface="Montserrat"/>
                <a:ea typeface="Montserrat"/>
                <a:cs typeface="Montserrat"/>
                <a:sym typeface="Montserrat"/>
              </a:defRPr>
            </a:lvl9pPr>
          </a:lstStyle>
          <a:p>
            <a:r>
              <a:rPr lang="en" sz="2000" dirty="0" smtClean="0">
                <a:solidFill>
                  <a:schemeClr val="tx1"/>
                </a:solidFill>
              </a:rPr>
              <a:t>Nguyễn Phú Cường</a:t>
            </a:r>
            <a:br>
              <a:rPr lang="en" sz="2000" dirty="0" smtClean="0">
                <a:solidFill>
                  <a:schemeClr val="tx1"/>
                </a:solidFill>
              </a:rPr>
            </a:br>
            <a:r>
              <a:rPr lang="en" sz="2000" dirty="0" smtClean="0">
                <a:solidFill>
                  <a:srgbClr val="FF0000"/>
                </a:solidFill>
              </a:rPr>
              <a:t>MSSV: </a:t>
            </a:r>
            <a:r>
              <a:rPr lang="en" sz="2000" dirty="0" smtClean="0">
                <a:solidFill>
                  <a:schemeClr val="tx1"/>
                </a:solidFill>
              </a:rPr>
              <a:t>13520106</a:t>
            </a:r>
          </a:p>
          <a:p>
            <a:endParaRPr lang="en" sz="2000" dirty="0" smtClean="0">
              <a:solidFill>
                <a:srgbClr val="FF0000"/>
              </a:solidFill>
            </a:endParaRPr>
          </a:p>
          <a:p>
            <a:r>
              <a:rPr lang="en" sz="2000" dirty="0" smtClean="0">
                <a:solidFill>
                  <a:srgbClr val="FF0000"/>
                </a:solidFill>
              </a:rPr>
              <a:t>GVHD: </a:t>
            </a:r>
            <a:r>
              <a:rPr lang="en" sz="2000" dirty="0" smtClean="0">
                <a:solidFill>
                  <a:schemeClr val="tx1"/>
                </a:solidFill>
              </a:rPr>
              <a:t>Th.S </a:t>
            </a:r>
            <a:br>
              <a:rPr lang="en" sz="2000" dirty="0" smtClean="0">
                <a:solidFill>
                  <a:schemeClr val="tx1"/>
                </a:solidFill>
              </a:rPr>
            </a:br>
            <a:r>
              <a:rPr lang="en" sz="2000" dirty="0" smtClean="0">
                <a:solidFill>
                  <a:schemeClr val="tx1"/>
                </a:solidFill>
              </a:rPr>
              <a:t>Nguyễn Duy Xuân Bách</a:t>
            </a:r>
            <a:endParaRPr lang="en"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41000" y="969700"/>
            <a:ext cx="4801500" cy="409500"/>
          </a:xfrm>
          <a:prstGeom prst="rect">
            <a:avLst/>
          </a:prstGeom>
        </p:spPr>
        <p:txBody>
          <a:bodyPr wrap="square" lIns="91425" tIns="91425" rIns="91425" bIns="91425" anchor="b" anchorCtr="0">
            <a:noAutofit/>
          </a:bodyPr>
          <a:lstStyle/>
          <a:p>
            <a:pPr marL="0" lvl="0" indent="0">
              <a:spcBef>
                <a:spcPts val="0"/>
              </a:spcBef>
              <a:buNone/>
            </a:pPr>
            <a:r>
              <a:rPr lang="en"/>
              <a:t>IN TWO OR THREE </a:t>
            </a:r>
            <a:r>
              <a:rPr lang="en">
                <a:solidFill>
                  <a:srgbClr val="9C27B0"/>
                </a:solidFill>
              </a:rPr>
              <a:t>COLUMNS</a:t>
            </a:r>
          </a:p>
        </p:txBody>
      </p:sp>
      <p:sp>
        <p:nvSpPr>
          <p:cNvPr id="146" name="Shape 146"/>
          <p:cNvSpPr txBox="1">
            <a:spLocks noGrp="1"/>
          </p:cNvSpPr>
          <p:nvPr>
            <p:ph type="body" idx="1"/>
          </p:nvPr>
        </p:nvSpPr>
        <p:spPr>
          <a:xfrm>
            <a:off x="841000" y="1600975"/>
            <a:ext cx="2094900" cy="2410500"/>
          </a:xfrm>
          <a:prstGeom prst="rect">
            <a:avLst/>
          </a:prstGeom>
        </p:spPr>
        <p:txBody>
          <a:bodyPr wrap="square" lIns="91425" tIns="91425" rIns="91425" bIns="91425" anchor="t" anchorCtr="0">
            <a:noAutofit/>
          </a:bodyPr>
          <a:lstStyle/>
          <a:p>
            <a:pPr marL="0" lvl="0" indent="0" rtl="0">
              <a:spcBef>
                <a:spcPts val="0"/>
              </a:spcBef>
              <a:buNone/>
            </a:pPr>
            <a:r>
              <a:rPr lang="en" b="1"/>
              <a:t>Yellow</a:t>
            </a:r>
          </a:p>
          <a:p>
            <a:pPr marL="0" lvl="0" indent="0">
              <a:spcBef>
                <a:spcPts val="0"/>
              </a:spcBef>
              <a:buNone/>
            </a:pPr>
            <a:r>
              <a:rPr lang="en"/>
              <a:t>Is the color of gold, butter and ripe lemons. In the spectrum of visible light, yellow is found between green and orange.</a:t>
            </a:r>
          </a:p>
        </p:txBody>
      </p:sp>
      <p:sp>
        <p:nvSpPr>
          <p:cNvPr id="147" name="Shape 147"/>
          <p:cNvSpPr txBox="1">
            <a:spLocks noGrp="1"/>
          </p:cNvSpPr>
          <p:nvPr>
            <p:ph type="body" idx="2"/>
          </p:nvPr>
        </p:nvSpPr>
        <p:spPr>
          <a:xfrm>
            <a:off x="3043281" y="1600975"/>
            <a:ext cx="2094900" cy="2410500"/>
          </a:xfrm>
          <a:prstGeom prst="rect">
            <a:avLst/>
          </a:prstGeom>
        </p:spPr>
        <p:txBody>
          <a:bodyPr wrap="square" lIns="91425" tIns="91425" rIns="91425" bIns="91425" anchor="t" anchorCtr="0">
            <a:noAutofit/>
          </a:bodyPr>
          <a:lstStyle/>
          <a:p>
            <a:pPr marL="0" lvl="0" indent="0" rtl="0">
              <a:spcBef>
                <a:spcPts val="0"/>
              </a:spcBef>
              <a:buNone/>
            </a:pPr>
            <a:r>
              <a:rPr lang="en" b="1"/>
              <a:t>Blue</a:t>
            </a:r>
          </a:p>
          <a:p>
            <a:pPr marL="0" lvl="0" indent="0">
              <a:spcBef>
                <a:spcPts val="0"/>
              </a:spcBef>
              <a:buNone/>
            </a:pPr>
            <a:r>
              <a:rPr lang="en"/>
              <a:t>Is the colour of the clear sky and the deep sea. It is located between violet and green on the optical spectrum.</a:t>
            </a:r>
          </a:p>
        </p:txBody>
      </p:sp>
      <p:sp>
        <p:nvSpPr>
          <p:cNvPr id="148" name="Shape 148"/>
          <p:cNvSpPr txBox="1">
            <a:spLocks noGrp="1"/>
          </p:cNvSpPr>
          <p:nvPr>
            <p:ph type="body" idx="3"/>
          </p:nvPr>
        </p:nvSpPr>
        <p:spPr>
          <a:xfrm>
            <a:off x="5245562" y="1600975"/>
            <a:ext cx="2094900" cy="2410500"/>
          </a:xfrm>
          <a:prstGeom prst="rect">
            <a:avLst/>
          </a:prstGeom>
        </p:spPr>
        <p:txBody>
          <a:bodyPr wrap="square" lIns="91425" tIns="91425" rIns="91425" bIns="91425" anchor="t" anchorCtr="0">
            <a:noAutofit/>
          </a:bodyPr>
          <a:lstStyle/>
          <a:p>
            <a:pPr marL="0" lvl="0" indent="0" rtl="0">
              <a:spcBef>
                <a:spcPts val="0"/>
              </a:spcBef>
              <a:buNone/>
            </a:pPr>
            <a:r>
              <a:rPr lang="en" b="1"/>
              <a:t>Red</a:t>
            </a:r>
          </a:p>
          <a:p>
            <a:pPr marL="0" lvl="0" indent="0" rtl="0">
              <a:spcBef>
                <a:spcPts val="0"/>
              </a:spcBef>
              <a:buNone/>
            </a:pPr>
            <a:r>
              <a:rPr lang="en"/>
              <a:t>Is the color of blood, and because of this it has historically been associated with sacrifice, danger and courage. </a:t>
            </a:r>
          </a:p>
          <a:p>
            <a:pPr marL="0" lvl="0" indent="0">
              <a:spcBef>
                <a:spcPts val="0"/>
              </a:spcBef>
              <a:buNone/>
            </a:pPr>
            <a:endParaRPr/>
          </a:p>
        </p:txBody>
      </p:sp>
      <p:grpSp>
        <p:nvGrpSpPr>
          <p:cNvPr id="149" name="Shape 149"/>
          <p:cNvGrpSpPr/>
          <p:nvPr/>
        </p:nvGrpSpPr>
        <p:grpSpPr>
          <a:xfrm>
            <a:off x="313084" y="880445"/>
            <a:ext cx="443239" cy="443239"/>
            <a:chOff x="5941025" y="3634400"/>
            <a:chExt cx="467650" cy="467650"/>
          </a:xfrm>
        </p:grpSpPr>
        <p:sp>
          <p:nvSpPr>
            <p:cNvPr id="150" name="Shape 15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1" name="Shape 15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2" name="Shape 15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3" name="Shape 15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4" name="Shape 15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5" name="Shape 15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0" t="-3000" r="-15000" b="-2000"/>
          </a:stretch>
        </a:blip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838301" y="1960300"/>
            <a:ext cx="2643900" cy="485700"/>
          </a:xfrm>
          <a:prstGeom prst="rect">
            <a:avLst/>
          </a:prstGeom>
        </p:spPr>
        <p:txBody>
          <a:bodyPr wrap="square" lIns="91425" tIns="91425" rIns="91425" bIns="91425" anchor="b" anchorCtr="0">
            <a:noAutofit/>
          </a:bodyPr>
          <a:lstStyle/>
          <a:p>
            <a:pPr marL="0" lvl="0" indent="0" rtl="0">
              <a:spcBef>
                <a:spcPts val="0"/>
              </a:spcBef>
              <a:buNone/>
            </a:pPr>
            <a:r>
              <a:rPr lang="en" dirty="0"/>
              <a:t>A </a:t>
            </a:r>
            <a:r>
              <a:rPr lang="en" dirty="0">
                <a:solidFill>
                  <a:srgbClr val="607D8B"/>
                </a:solidFill>
              </a:rPr>
              <a:t>PICTURE</a:t>
            </a:r>
            <a:r>
              <a:rPr lang="en" dirty="0"/>
              <a:t> IS WORTH A THOUSAND WORDS</a:t>
            </a:r>
          </a:p>
        </p:txBody>
      </p:sp>
      <p:sp>
        <p:nvSpPr>
          <p:cNvPr id="161" name="Shape 161"/>
          <p:cNvSpPr txBox="1">
            <a:spLocks noGrp="1"/>
          </p:cNvSpPr>
          <p:nvPr>
            <p:ph type="body" idx="1"/>
          </p:nvPr>
        </p:nvSpPr>
        <p:spPr>
          <a:xfrm>
            <a:off x="838250" y="2419350"/>
            <a:ext cx="3148200" cy="2255700"/>
          </a:xfrm>
          <a:prstGeom prst="rect">
            <a:avLst/>
          </a:prstGeom>
        </p:spPr>
        <p:txBody>
          <a:bodyPr wrap="square" lIns="91425" tIns="91425" rIns="91425" bIns="91425" anchor="t" anchorCtr="0">
            <a:noAutofit/>
          </a:bodyPr>
          <a:lstStyle/>
          <a:p>
            <a:pPr marL="0" lvl="0" indent="0">
              <a:spcBef>
                <a:spcPts val="0"/>
              </a:spcBef>
              <a:buNone/>
            </a:pPr>
            <a:r>
              <a:rPr lang="en"/>
              <a:t>A complex idea can be conveyed with just a single still image, namely making it possible to absorb large amounts of data quickly.</a:t>
            </a:r>
          </a:p>
        </p:txBody>
      </p:sp>
      <p:grpSp>
        <p:nvGrpSpPr>
          <p:cNvPr id="162" name="Shape 162"/>
          <p:cNvGrpSpPr/>
          <p:nvPr/>
        </p:nvGrpSpPr>
        <p:grpSpPr>
          <a:xfrm>
            <a:off x="318378" y="915326"/>
            <a:ext cx="429606" cy="377755"/>
            <a:chOff x="1929775" y="320925"/>
            <a:chExt cx="423800" cy="372650"/>
          </a:xfrm>
        </p:grpSpPr>
        <p:sp>
          <p:nvSpPr>
            <p:cNvPr id="163" name="Shape 163"/>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4" name="Shape 164"/>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6" name="Shape 166"/>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7" name="Shape 167"/>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1100" y="2798525"/>
            <a:ext cx="1870500" cy="1880400"/>
          </a:xfrm>
          <a:prstGeom prst="rect">
            <a:avLst/>
          </a:prstGeom>
        </p:spPr>
        <p:txBody>
          <a:bodyPr wrap="square" lIns="91425" tIns="91425" rIns="91425" bIns="91425" anchor="b" anchorCtr="0">
            <a:noAutofit/>
          </a:bodyPr>
          <a:lstStyle/>
          <a:p>
            <a:pPr marL="0" lvl="0" indent="0" rtl="0">
              <a:spcBef>
                <a:spcPts val="0"/>
              </a:spcBef>
              <a:buNone/>
            </a:pPr>
            <a:r>
              <a:rPr lang="en"/>
              <a:t>WANT </a:t>
            </a:r>
            <a:r>
              <a:rPr lang="en">
                <a:solidFill>
                  <a:srgbClr val="607D8B"/>
                </a:solidFill>
              </a:rPr>
              <a:t>BIG</a:t>
            </a:r>
            <a:r>
              <a:rPr lang="en"/>
              <a:t> IMPACT?</a:t>
            </a:r>
          </a:p>
          <a:p>
            <a:pPr marL="0" lvl="0" indent="0" rtl="0">
              <a:spcBef>
                <a:spcPts val="0"/>
              </a:spcBef>
              <a:buNone/>
            </a:pPr>
            <a:r>
              <a:rPr lang="en" sz="3000" b="0">
                <a:solidFill>
                  <a:srgbClr val="607D8B"/>
                </a:solidFill>
                <a:latin typeface="Karla"/>
                <a:ea typeface="Karla"/>
                <a:cs typeface="Karla"/>
                <a:sym typeface="Karla"/>
              </a:rPr>
              <a:t>Use big image.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09704" y="4116875"/>
            <a:ext cx="1609800" cy="485700"/>
          </a:xfrm>
          <a:prstGeom prst="rect">
            <a:avLst/>
          </a:prstGeom>
        </p:spPr>
        <p:txBody>
          <a:bodyPr wrap="square" lIns="91425" tIns="91425" rIns="91425" bIns="91425" anchor="b" anchorCtr="0">
            <a:noAutofit/>
          </a:bodyPr>
          <a:lstStyle/>
          <a:p>
            <a:pPr marL="0" lvl="0" indent="0">
              <a:spcBef>
                <a:spcPts val="0"/>
              </a:spcBef>
              <a:buNone/>
            </a:pPr>
            <a:r>
              <a:rPr lang="en"/>
              <a:t>USE CHARTS TO </a:t>
            </a:r>
            <a:r>
              <a:rPr lang="en">
                <a:solidFill>
                  <a:srgbClr val="673AB7"/>
                </a:solidFill>
              </a:rPr>
              <a:t>EXPLAIN</a:t>
            </a:r>
            <a:r>
              <a:rPr lang="en"/>
              <a:t> YOUR IDEAS</a:t>
            </a:r>
          </a:p>
        </p:txBody>
      </p:sp>
      <p:sp>
        <p:nvSpPr>
          <p:cNvPr id="178" name="Shape 178"/>
          <p:cNvSpPr/>
          <p:nvPr/>
        </p:nvSpPr>
        <p:spPr>
          <a:xfrm>
            <a:off x="3149700" y="1505250"/>
            <a:ext cx="2133000" cy="2133000"/>
          </a:xfrm>
          <a:prstGeom prst="ellipse">
            <a:avLst/>
          </a:prstGeom>
          <a:solidFill>
            <a:srgbClr val="000000">
              <a:alpha val="7310"/>
            </a:srgbClr>
          </a:solidFill>
          <a:ln w="3810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a:solidFill>
                  <a:srgbClr val="FFFFFF"/>
                </a:solidFill>
                <a:latin typeface="Montserrat"/>
                <a:ea typeface="Montserrat"/>
                <a:cs typeface="Montserrat"/>
                <a:sym typeface="Montserrat"/>
              </a:rPr>
              <a:t>WHITE</a:t>
            </a:r>
          </a:p>
        </p:txBody>
      </p:sp>
      <p:sp>
        <p:nvSpPr>
          <p:cNvPr id="179" name="Shape 179"/>
          <p:cNvSpPr/>
          <p:nvPr/>
        </p:nvSpPr>
        <p:spPr>
          <a:xfrm>
            <a:off x="6489150" y="1505250"/>
            <a:ext cx="2133000" cy="2133000"/>
          </a:xfrm>
          <a:prstGeom prst="ellipse">
            <a:avLst/>
          </a:prstGeom>
          <a:solidFill>
            <a:srgbClr val="000000">
              <a:alpha val="7310"/>
            </a:srgbClr>
          </a:solidFill>
          <a:ln w="3810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a:solidFill>
                  <a:srgbClr val="FFFFFF"/>
                </a:solidFill>
                <a:latin typeface="Montserrat"/>
                <a:ea typeface="Montserrat"/>
                <a:cs typeface="Montserrat"/>
                <a:sym typeface="Montserrat"/>
              </a:rPr>
              <a:t>BLACK</a:t>
            </a:r>
          </a:p>
        </p:txBody>
      </p:sp>
      <p:sp>
        <p:nvSpPr>
          <p:cNvPr id="180" name="Shape 180"/>
          <p:cNvSpPr/>
          <p:nvPr/>
        </p:nvSpPr>
        <p:spPr>
          <a:xfrm>
            <a:off x="4819425" y="1505250"/>
            <a:ext cx="2133000" cy="2133000"/>
          </a:xfrm>
          <a:prstGeom prst="ellipse">
            <a:avLst/>
          </a:prstGeom>
          <a:solidFill>
            <a:srgbClr val="000000">
              <a:alpha val="7310"/>
            </a:srgbClr>
          </a:solidFill>
          <a:ln w="3810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a:solidFill>
                  <a:srgbClr val="FFFFFF"/>
                </a:solidFill>
                <a:latin typeface="Montserrat"/>
                <a:ea typeface="Montserrat"/>
                <a:cs typeface="Montserrat"/>
                <a:sym typeface="Montserrat"/>
              </a:rPr>
              <a:t>GRAY</a:t>
            </a:r>
          </a:p>
        </p:txBody>
      </p:sp>
      <p:grpSp>
        <p:nvGrpSpPr>
          <p:cNvPr id="181" name="Shape 181"/>
          <p:cNvGrpSpPr/>
          <p:nvPr/>
        </p:nvGrpSpPr>
        <p:grpSpPr>
          <a:xfrm>
            <a:off x="726863" y="1742360"/>
            <a:ext cx="453641" cy="447356"/>
            <a:chOff x="3292425" y="3664250"/>
            <a:chExt cx="397025" cy="391525"/>
          </a:xfrm>
        </p:grpSpPr>
        <p:sp>
          <p:nvSpPr>
            <p:cNvPr id="182" name="Shape 182"/>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83" name="Shape 183"/>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84" name="Shape 184"/>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88850" y="666525"/>
            <a:ext cx="4801500" cy="409500"/>
          </a:xfrm>
          <a:prstGeom prst="rect">
            <a:avLst/>
          </a:prstGeom>
        </p:spPr>
        <p:txBody>
          <a:bodyPr wrap="square" lIns="91425" tIns="91425" rIns="91425" bIns="91425" anchor="b" anchorCtr="0">
            <a:noAutofit/>
          </a:bodyPr>
          <a:lstStyle/>
          <a:p>
            <a:pPr marL="0" lvl="0" indent="0" rtl="0">
              <a:spcBef>
                <a:spcPts val="0"/>
              </a:spcBef>
              <a:buNone/>
            </a:pPr>
            <a:r>
              <a:rPr lang="en"/>
              <a:t>OR USE </a:t>
            </a:r>
            <a:r>
              <a:rPr lang="en">
                <a:solidFill>
                  <a:srgbClr val="673AB7"/>
                </a:solidFill>
              </a:rPr>
              <a:t>DIAGRAMS</a:t>
            </a:r>
            <a:r>
              <a:rPr lang="en"/>
              <a:t> TO EXPLAIN COMPLEX IDEAS</a:t>
            </a:r>
          </a:p>
        </p:txBody>
      </p:sp>
      <p:sp>
        <p:nvSpPr>
          <p:cNvPr id="190" name="Shape 190"/>
          <p:cNvSpPr/>
          <p:nvPr/>
        </p:nvSpPr>
        <p:spPr>
          <a:xfrm>
            <a:off x="3724383" y="1410372"/>
            <a:ext cx="1211400" cy="1202700"/>
          </a:xfrm>
          <a:prstGeom prst="ellipse">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Calibri"/>
              <a:ea typeface="Calibri"/>
              <a:cs typeface="Calibri"/>
              <a:sym typeface="Calibri"/>
            </a:endParaRPr>
          </a:p>
        </p:txBody>
      </p:sp>
      <p:sp>
        <p:nvSpPr>
          <p:cNvPr id="191" name="Shape 191"/>
          <p:cNvSpPr/>
          <p:nvPr/>
        </p:nvSpPr>
        <p:spPr>
          <a:xfrm>
            <a:off x="2316820" y="1989762"/>
            <a:ext cx="1211400" cy="1202700"/>
          </a:xfrm>
          <a:prstGeom prst="ellipse">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Calibri"/>
              <a:ea typeface="Calibri"/>
              <a:cs typeface="Calibri"/>
              <a:sym typeface="Calibri"/>
            </a:endParaRPr>
          </a:p>
        </p:txBody>
      </p:sp>
      <p:sp>
        <p:nvSpPr>
          <p:cNvPr id="192" name="Shape 192"/>
          <p:cNvSpPr/>
          <p:nvPr/>
        </p:nvSpPr>
        <p:spPr>
          <a:xfrm>
            <a:off x="2495905" y="3496175"/>
            <a:ext cx="1211400" cy="1202700"/>
          </a:xfrm>
          <a:prstGeom prst="ellipse">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Calibri"/>
              <a:ea typeface="Calibri"/>
              <a:cs typeface="Calibri"/>
              <a:sym typeface="Calibri"/>
            </a:endParaRPr>
          </a:p>
        </p:txBody>
      </p:sp>
      <p:sp>
        <p:nvSpPr>
          <p:cNvPr id="193" name="Shape 193"/>
          <p:cNvSpPr/>
          <p:nvPr/>
        </p:nvSpPr>
        <p:spPr>
          <a:xfrm>
            <a:off x="947345" y="1262892"/>
            <a:ext cx="1211400" cy="1202700"/>
          </a:xfrm>
          <a:prstGeom prst="ellipse">
            <a:avLst/>
          </a:prstGeom>
          <a:solidFill>
            <a:srgbClr val="FFFFFF"/>
          </a:solidFill>
          <a:ln>
            <a:noFill/>
          </a:ln>
        </p:spPr>
        <p:txBody>
          <a:bodyPr wrap="square"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Calibri"/>
              <a:ea typeface="Calibri"/>
              <a:cs typeface="Calibri"/>
              <a:sym typeface="Calibri"/>
            </a:endParaRPr>
          </a:p>
        </p:txBody>
      </p:sp>
      <p:sp>
        <p:nvSpPr>
          <p:cNvPr id="194" name="Shape 194"/>
          <p:cNvSpPr/>
          <p:nvPr/>
        </p:nvSpPr>
        <p:spPr>
          <a:xfrm>
            <a:off x="1175784" y="1802835"/>
            <a:ext cx="1038600" cy="731400"/>
          </a:xfrm>
          <a:custGeom>
            <a:avLst/>
            <a:gdLst/>
            <a:ahLst/>
            <a:cxnLst/>
            <a:rect l="0" t="0" r="0" b="0"/>
            <a:pathLst>
              <a:path w="120000" h="120000" extrusionOk="0">
                <a:moveTo>
                  <a:pt x="119568" y="0"/>
                </a:moveTo>
                <a:lnTo>
                  <a:pt x="119856" y="8775"/>
                </a:lnTo>
                <a:lnTo>
                  <a:pt x="120000" y="22040"/>
                </a:lnTo>
                <a:lnTo>
                  <a:pt x="119568" y="28571"/>
                </a:lnTo>
                <a:lnTo>
                  <a:pt x="118850" y="35102"/>
                </a:lnTo>
                <a:lnTo>
                  <a:pt x="117988" y="41632"/>
                </a:lnTo>
                <a:lnTo>
                  <a:pt x="116694" y="47959"/>
                </a:lnTo>
                <a:lnTo>
                  <a:pt x="115113" y="54285"/>
                </a:lnTo>
                <a:lnTo>
                  <a:pt x="113245" y="60408"/>
                </a:lnTo>
                <a:lnTo>
                  <a:pt x="111377" y="65510"/>
                </a:lnTo>
                <a:lnTo>
                  <a:pt x="109221" y="70816"/>
                </a:lnTo>
                <a:lnTo>
                  <a:pt x="106922" y="75918"/>
                </a:lnTo>
                <a:lnTo>
                  <a:pt x="104479" y="80612"/>
                </a:lnTo>
                <a:lnTo>
                  <a:pt x="103185" y="82653"/>
                </a:lnTo>
                <a:lnTo>
                  <a:pt x="102035" y="84693"/>
                </a:lnTo>
                <a:lnTo>
                  <a:pt x="100742" y="86530"/>
                </a:lnTo>
                <a:lnTo>
                  <a:pt x="99449" y="88571"/>
                </a:lnTo>
                <a:lnTo>
                  <a:pt x="95425" y="94081"/>
                </a:lnTo>
                <a:lnTo>
                  <a:pt x="90970" y="99183"/>
                </a:lnTo>
                <a:lnTo>
                  <a:pt x="86514" y="103673"/>
                </a:lnTo>
                <a:lnTo>
                  <a:pt x="79329" y="109387"/>
                </a:lnTo>
                <a:lnTo>
                  <a:pt x="71856" y="113877"/>
                </a:lnTo>
                <a:lnTo>
                  <a:pt x="64095" y="117142"/>
                </a:lnTo>
                <a:lnTo>
                  <a:pt x="56191" y="119183"/>
                </a:lnTo>
                <a:lnTo>
                  <a:pt x="48287" y="120000"/>
                </a:lnTo>
                <a:lnTo>
                  <a:pt x="40239" y="119591"/>
                </a:lnTo>
                <a:lnTo>
                  <a:pt x="35640" y="118775"/>
                </a:lnTo>
                <a:lnTo>
                  <a:pt x="31041" y="117551"/>
                </a:lnTo>
                <a:lnTo>
                  <a:pt x="26586" y="115918"/>
                </a:lnTo>
                <a:lnTo>
                  <a:pt x="22275" y="113877"/>
                </a:lnTo>
                <a:lnTo>
                  <a:pt x="17676" y="111428"/>
                </a:lnTo>
                <a:lnTo>
                  <a:pt x="13508" y="108367"/>
                </a:lnTo>
                <a:lnTo>
                  <a:pt x="9341" y="105306"/>
                </a:lnTo>
                <a:lnTo>
                  <a:pt x="5317" y="101632"/>
                </a:lnTo>
                <a:lnTo>
                  <a:pt x="2730" y="99183"/>
                </a:lnTo>
                <a:lnTo>
                  <a:pt x="2443" y="98979"/>
                </a:lnTo>
                <a:lnTo>
                  <a:pt x="0" y="96326"/>
                </a:lnTo>
                <a:lnTo>
                  <a:pt x="4167" y="100204"/>
                </a:lnTo>
                <a:lnTo>
                  <a:pt x="8622" y="103673"/>
                </a:lnTo>
                <a:lnTo>
                  <a:pt x="13077" y="106734"/>
                </a:lnTo>
                <a:lnTo>
                  <a:pt x="17532" y="109387"/>
                </a:lnTo>
                <a:lnTo>
                  <a:pt x="22275" y="111428"/>
                </a:lnTo>
                <a:lnTo>
                  <a:pt x="27017" y="113061"/>
                </a:lnTo>
                <a:lnTo>
                  <a:pt x="31616" y="114489"/>
                </a:lnTo>
                <a:lnTo>
                  <a:pt x="36502" y="115102"/>
                </a:lnTo>
                <a:lnTo>
                  <a:pt x="44838" y="115510"/>
                </a:lnTo>
                <a:lnTo>
                  <a:pt x="53173" y="114897"/>
                </a:lnTo>
                <a:lnTo>
                  <a:pt x="61365" y="112653"/>
                </a:lnTo>
                <a:lnTo>
                  <a:pt x="69413" y="109183"/>
                </a:lnTo>
                <a:lnTo>
                  <a:pt x="74586" y="106122"/>
                </a:lnTo>
                <a:lnTo>
                  <a:pt x="79760" y="102857"/>
                </a:lnTo>
                <a:lnTo>
                  <a:pt x="84646" y="98571"/>
                </a:lnTo>
                <a:lnTo>
                  <a:pt x="89389" y="93877"/>
                </a:lnTo>
                <a:lnTo>
                  <a:pt x="93844" y="88571"/>
                </a:lnTo>
                <a:lnTo>
                  <a:pt x="98155" y="82857"/>
                </a:lnTo>
                <a:lnTo>
                  <a:pt x="99449" y="80816"/>
                </a:lnTo>
                <a:lnTo>
                  <a:pt x="100742" y="78775"/>
                </a:lnTo>
                <a:lnTo>
                  <a:pt x="102035" y="76734"/>
                </a:lnTo>
                <a:lnTo>
                  <a:pt x="103329" y="74693"/>
                </a:lnTo>
                <a:lnTo>
                  <a:pt x="105916" y="69795"/>
                </a:lnTo>
                <a:lnTo>
                  <a:pt x="108359" y="64489"/>
                </a:lnTo>
                <a:lnTo>
                  <a:pt x="110514" y="58979"/>
                </a:lnTo>
                <a:lnTo>
                  <a:pt x="112526" y="53469"/>
                </a:lnTo>
                <a:lnTo>
                  <a:pt x="114395" y="47142"/>
                </a:lnTo>
                <a:lnTo>
                  <a:pt x="115976" y="40408"/>
                </a:lnTo>
                <a:lnTo>
                  <a:pt x="117413" y="33877"/>
                </a:lnTo>
                <a:lnTo>
                  <a:pt x="118419" y="27346"/>
                </a:lnTo>
                <a:lnTo>
                  <a:pt x="118994" y="20408"/>
                </a:lnTo>
                <a:lnTo>
                  <a:pt x="119568" y="13673"/>
                </a:lnTo>
                <a:lnTo>
                  <a:pt x="119712" y="6734"/>
                </a:lnTo>
                <a:lnTo>
                  <a:pt x="119568" y="0"/>
                </a:lnTo>
                <a:close/>
              </a:path>
            </a:pathLst>
          </a:custGeom>
          <a:solidFill>
            <a:srgbClr val="5B8D08"/>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195" name="Shape 195"/>
          <p:cNvSpPr/>
          <p:nvPr/>
        </p:nvSpPr>
        <p:spPr>
          <a:xfrm>
            <a:off x="940749" y="1239500"/>
            <a:ext cx="1223700" cy="1133100"/>
          </a:xfrm>
          <a:custGeom>
            <a:avLst/>
            <a:gdLst/>
            <a:ahLst/>
            <a:cxnLst/>
            <a:rect l="0" t="0" r="0" b="0"/>
            <a:pathLst>
              <a:path w="120000" h="120000" extrusionOk="0">
                <a:moveTo>
                  <a:pt x="58902" y="0"/>
                </a:moveTo>
                <a:lnTo>
                  <a:pt x="65487" y="131"/>
                </a:lnTo>
                <a:lnTo>
                  <a:pt x="70365" y="922"/>
                </a:lnTo>
                <a:lnTo>
                  <a:pt x="75121" y="2107"/>
                </a:lnTo>
                <a:lnTo>
                  <a:pt x="79878" y="3688"/>
                </a:lnTo>
                <a:lnTo>
                  <a:pt x="84634" y="5664"/>
                </a:lnTo>
                <a:lnTo>
                  <a:pt x="89146" y="8035"/>
                </a:lnTo>
                <a:lnTo>
                  <a:pt x="93536" y="11064"/>
                </a:lnTo>
                <a:lnTo>
                  <a:pt x="97682" y="14357"/>
                </a:lnTo>
                <a:lnTo>
                  <a:pt x="101585" y="18046"/>
                </a:lnTo>
                <a:lnTo>
                  <a:pt x="105365" y="22392"/>
                </a:lnTo>
                <a:lnTo>
                  <a:pt x="108658" y="26871"/>
                </a:lnTo>
                <a:lnTo>
                  <a:pt x="111585" y="31613"/>
                </a:lnTo>
                <a:lnTo>
                  <a:pt x="113902" y="36619"/>
                </a:lnTo>
                <a:lnTo>
                  <a:pt x="115853" y="41624"/>
                </a:lnTo>
                <a:lnTo>
                  <a:pt x="117560" y="46893"/>
                </a:lnTo>
                <a:lnTo>
                  <a:pt x="118780" y="52294"/>
                </a:lnTo>
                <a:lnTo>
                  <a:pt x="119390" y="57694"/>
                </a:lnTo>
                <a:lnTo>
                  <a:pt x="120000" y="63622"/>
                </a:lnTo>
                <a:lnTo>
                  <a:pt x="119268" y="58485"/>
                </a:lnTo>
                <a:lnTo>
                  <a:pt x="118170" y="53216"/>
                </a:lnTo>
                <a:lnTo>
                  <a:pt x="116707" y="48210"/>
                </a:lnTo>
                <a:lnTo>
                  <a:pt x="114634" y="43205"/>
                </a:lnTo>
                <a:lnTo>
                  <a:pt x="112317" y="38594"/>
                </a:lnTo>
                <a:lnTo>
                  <a:pt x="109634" y="33984"/>
                </a:lnTo>
                <a:lnTo>
                  <a:pt x="106463" y="29769"/>
                </a:lnTo>
                <a:lnTo>
                  <a:pt x="102926" y="25554"/>
                </a:lnTo>
                <a:lnTo>
                  <a:pt x="99146" y="22129"/>
                </a:lnTo>
                <a:lnTo>
                  <a:pt x="95243" y="18836"/>
                </a:lnTo>
                <a:lnTo>
                  <a:pt x="90975" y="16070"/>
                </a:lnTo>
                <a:lnTo>
                  <a:pt x="86585" y="13699"/>
                </a:lnTo>
                <a:lnTo>
                  <a:pt x="82073" y="11723"/>
                </a:lnTo>
                <a:lnTo>
                  <a:pt x="77560" y="10142"/>
                </a:lnTo>
                <a:lnTo>
                  <a:pt x="72804" y="9088"/>
                </a:lnTo>
                <a:lnTo>
                  <a:pt x="68170" y="8430"/>
                </a:lnTo>
                <a:lnTo>
                  <a:pt x="61951" y="8035"/>
                </a:lnTo>
                <a:lnTo>
                  <a:pt x="55609" y="8693"/>
                </a:lnTo>
                <a:lnTo>
                  <a:pt x="49390" y="9879"/>
                </a:lnTo>
                <a:lnTo>
                  <a:pt x="43414" y="11723"/>
                </a:lnTo>
                <a:lnTo>
                  <a:pt x="37560" y="14357"/>
                </a:lnTo>
                <a:lnTo>
                  <a:pt x="31829" y="17782"/>
                </a:lnTo>
                <a:lnTo>
                  <a:pt x="28292" y="20548"/>
                </a:lnTo>
                <a:lnTo>
                  <a:pt x="24878" y="23578"/>
                </a:lnTo>
                <a:lnTo>
                  <a:pt x="21585" y="26871"/>
                </a:lnTo>
                <a:lnTo>
                  <a:pt x="17804" y="31613"/>
                </a:lnTo>
                <a:lnTo>
                  <a:pt x="14390" y="36750"/>
                </a:lnTo>
                <a:lnTo>
                  <a:pt x="11585" y="42151"/>
                </a:lnTo>
                <a:lnTo>
                  <a:pt x="9268" y="47683"/>
                </a:lnTo>
                <a:lnTo>
                  <a:pt x="7560" y="53216"/>
                </a:lnTo>
                <a:lnTo>
                  <a:pt x="6341" y="59143"/>
                </a:lnTo>
                <a:lnTo>
                  <a:pt x="5609" y="65071"/>
                </a:lnTo>
                <a:lnTo>
                  <a:pt x="5365" y="71130"/>
                </a:lnTo>
                <a:lnTo>
                  <a:pt x="5731" y="76926"/>
                </a:lnTo>
                <a:lnTo>
                  <a:pt x="6585" y="82854"/>
                </a:lnTo>
                <a:lnTo>
                  <a:pt x="8048" y="88781"/>
                </a:lnTo>
                <a:lnTo>
                  <a:pt x="10000" y="94313"/>
                </a:lnTo>
                <a:lnTo>
                  <a:pt x="12439" y="99846"/>
                </a:lnTo>
                <a:lnTo>
                  <a:pt x="15365" y="105115"/>
                </a:lnTo>
                <a:lnTo>
                  <a:pt x="18902" y="110120"/>
                </a:lnTo>
                <a:lnTo>
                  <a:pt x="22804" y="114731"/>
                </a:lnTo>
                <a:lnTo>
                  <a:pt x="24146" y="116048"/>
                </a:lnTo>
                <a:lnTo>
                  <a:pt x="25731" y="117497"/>
                </a:lnTo>
                <a:lnTo>
                  <a:pt x="27073" y="118682"/>
                </a:lnTo>
                <a:lnTo>
                  <a:pt x="28536" y="119999"/>
                </a:lnTo>
                <a:lnTo>
                  <a:pt x="24146" y="116311"/>
                </a:lnTo>
                <a:lnTo>
                  <a:pt x="22560" y="115126"/>
                </a:lnTo>
                <a:lnTo>
                  <a:pt x="21097" y="113809"/>
                </a:lnTo>
                <a:lnTo>
                  <a:pt x="19634" y="112360"/>
                </a:lnTo>
                <a:lnTo>
                  <a:pt x="18170" y="111042"/>
                </a:lnTo>
                <a:lnTo>
                  <a:pt x="14146" y="106169"/>
                </a:lnTo>
                <a:lnTo>
                  <a:pt x="10365" y="101031"/>
                </a:lnTo>
                <a:lnTo>
                  <a:pt x="7317" y="95367"/>
                </a:lnTo>
                <a:lnTo>
                  <a:pt x="4878" y="89835"/>
                </a:lnTo>
                <a:lnTo>
                  <a:pt x="2804" y="83907"/>
                </a:lnTo>
                <a:lnTo>
                  <a:pt x="1341" y="77848"/>
                </a:lnTo>
                <a:lnTo>
                  <a:pt x="487" y="71657"/>
                </a:lnTo>
                <a:lnTo>
                  <a:pt x="0" y="65466"/>
                </a:lnTo>
                <a:lnTo>
                  <a:pt x="243" y="59275"/>
                </a:lnTo>
                <a:lnTo>
                  <a:pt x="975" y="53084"/>
                </a:lnTo>
                <a:lnTo>
                  <a:pt x="2195" y="46893"/>
                </a:lnTo>
                <a:lnTo>
                  <a:pt x="4146" y="41097"/>
                </a:lnTo>
                <a:lnTo>
                  <a:pt x="6463" y="35301"/>
                </a:lnTo>
                <a:lnTo>
                  <a:pt x="9512" y="29769"/>
                </a:lnTo>
                <a:lnTo>
                  <a:pt x="12926" y="24368"/>
                </a:lnTo>
                <a:lnTo>
                  <a:pt x="16951" y="19363"/>
                </a:lnTo>
                <a:lnTo>
                  <a:pt x="20365" y="16070"/>
                </a:lnTo>
                <a:lnTo>
                  <a:pt x="23902" y="12908"/>
                </a:lnTo>
                <a:lnTo>
                  <a:pt x="27560" y="10142"/>
                </a:lnTo>
                <a:lnTo>
                  <a:pt x="33414" y="6454"/>
                </a:lnTo>
                <a:lnTo>
                  <a:pt x="39634" y="3688"/>
                </a:lnTo>
                <a:lnTo>
                  <a:pt x="45853" y="1712"/>
                </a:lnTo>
                <a:lnTo>
                  <a:pt x="52439" y="395"/>
                </a:lnTo>
                <a:lnTo>
                  <a:pt x="58902" y="0"/>
                </a:lnTo>
                <a:close/>
              </a:path>
            </a:pathLst>
          </a:custGeom>
          <a:solidFill>
            <a:srgbClr val="5B8D08"/>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196" name="Shape 196"/>
          <p:cNvSpPr/>
          <p:nvPr/>
        </p:nvSpPr>
        <p:spPr>
          <a:xfrm>
            <a:off x="892250" y="1191000"/>
            <a:ext cx="1319400" cy="1315800"/>
          </a:xfrm>
          <a:custGeom>
            <a:avLst/>
            <a:gdLst/>
            <a:ahLst/>
            <a:cxnLst/>
            <a:rect l="0" t="0" r="0" b="0"/>
            <a:pathLst>
              <a:path w="120000" h="120000" extrusionOk="0">
                <a:moveTo>
                  <a:pt x="59038" y="4423"/>
                </a:moveTo>
                <a:lnTo>
                  <a:pt x="53044" y="4763"/>
                </a:lnTo>
                <a:lnTo>
                  <a:pt x="46936" y="5897"/>
                </a:lnTo>
                <a:lnTo>
                  <a:pt x="41168" y="7599"/>
                </a:lnTo>
                <a:lnTo>
                  <a:pt x="35400" y="9981"/>
                </a:lnTo>
                <a:lnTo>
                  <a:pt x="29971" y="13156"/>
                </a:lnTo>
                <a:lnTo>
                  <a:pt x="26578" y="15538"/>
                </a:lnTo>
                <a:lnTo>
                  <a:pt x="23298" y="18260"/>
                </a:lnTo>
                <a:lnTo>
                  <a:pt x="20131" y="21096"/>
                </a:lnTo>
                <a:lnTo>
                  <a:pt x="16399" y="25406"/>
                </a:lnTo>
                <a:lnTo>
                  <a:pt x="13232" y="30056"/>
                </a:lnTo>
                <a:lnTo>
                  <a:pt x="10405" y="34820"/>
                </a:lnTo>
                <a:lnTo>
                  <a:pt x="8256" y="39810"/>
                </a:lnTo>
                <a:lnTo>
                  <a:pt x="6446" y="44801"/>
                </a:lnTo>
                <a:lnTo>
                  <a:pt x="5315" y="50132"/>
                </a:lnTo>
                <a:lnTo>
                  <a:pt x="4637" y="55463"/>
                </a:lnTo>
                <a:lnTo>
                  <a:pt x="4410" y="60793"/>
                </a:lnTo>
                <a:lnTo>
                  <a:pt x="4863" y="66124"/>
                </a:lnTo>
                <a:lnTo>
                  <a:pt x="5655" y="71455"/>
                </a:lnTo>
                <a:lnTo>
                  <a:pt x="7012" y="76672"/>
                </a:lnTo>
                <a:lnTo>
                  <a:pt x="8934" y="81776"/>
                </a:lnTo>
                <a:lnTo>
                  <a:pt x="11196" y="86540"/>
                </a:lnTo>
                <a:lnTo>
                  <a:pt x="14024" y="91417"/>
                </a:lnTo>
                <a:lnTo>
                  <a:pt x="17530" y="95841"/>
                </a:lnTo>
                <a:lnTo>
                  <a:pt x="21262" y="100037"/>
                </a:lnTo>
                <a:lnTo>
                  <a:pt x="24995" y="103213"/>
                </a:lnTo>
                <a:lnTo>
                  <a:pt x="28840" y="106049"/>
                </a:lnTo>
                <a:lnTo>
                  <a:pt x="32912" y="108657"/>
                </a:lnTo>
                <a:lnTo>
                  <a:pt x="37097" y="110586"/>
                </a:lnTo>
                <a:lnTo>
                  <a:pt x="41394" y="112400"/>
                </a:lnTo>
                <a:lnTo>
                  <a:pt x="45805" y="113761"/>
                </a:lnTo>
                <a:lnTo>
                  <a:pt x="50329" y="114782"/>
                </a:lnTo>
                <a:lnTo>
                  <a:pt x="54853" y="115463"/>
                </a:lnTo>
                <a:lnTo>
                  <a:pt x="60961" y="115576"/>
                </a:lnTo>
                <a:lnTo>
                  <a:pt x="67068" y="115236"/>
                </a:lnTo>
                <a:lnTo>
                  <a:pt x="73063" y="114102"/>
                </a:lnTo>
                <a:lnTo>
                  <a:pt x="78944" y="112287"/>
                </a:lnTo>
                <a:lnTo>
                  <a:pt x="84599" y="109905"/>
                </a:lnTo>
                <a:lnTo>
                  <a:pt x="90028" y="106843"/>
                </a:lnTo>
                <a:lnTo>
                  <a:pt x="93421" y="104461"/>
                </a:lnTo>
                <a:lnTo>
                  <a:pt x="96701" y="101739"/>
                </a:lnTo>
                <a:lnTo>
                  <a:pt x="99868" y="98676"/>
                </a:lnTo>
                <a:lnTo>
                  <a:pt x="100659" y="97882"/>
                </a:lnTo>
                <a:lnTo>
                  <a:pt x="101564" y="96975"/>
                </a:lnTo>
                <a:lnTo>
                  <a:pt x="102243" y="96068"/>
                </a:lnTo>
                <a:lnTo>
                  <a:pt x="103034" y="95160"/>
                </a:lnTo>
                <a:lnTo>
                  <a:pt x="105183" y="92438"/>
                </a:lnTo>
                <a:lnTo>
                  <a:pt x="107106" y="89489"/>
                </a:lnTo>
                <a:lnTo>
                  <a:pt x="108916" y="86427"/>
                </a:lnTo>
                <a:lnTo>
                  <a:pt x="110386" y="83364"/>
                </a:lnTo>
                <a:lnTo>
                  <a:pt x="112535" y="78147"/>
                </a:lnTo>
                <a:lnTo>
                  <a:pt x="114005" y="72703"/>
                </a:lnTo>
                <a:lnTo>
                  <a:pt x="115023" y="67145"/>
                </a:lnTo>
                <a:lnTo>
                  <a:pt x="115475" y="61474"/>
                </a:lnTo>
                <a:lnTo>
                  <a:pt x="115362" y="55916"/>
                </a:lnTo>
                <a:lnTo>
                  <a:pt x="114684" y="50245"/>
                </a:lnTo>
                <a:lnTo>
                  <a:pt x="113440" y="44688"/>
                </a:lnTo>
                <a:lnTo>
                  <a:pt x="111517" y="39357"/>
                </a:lnTo>
                <a:lnTo>
                  <a:pt x="109255" y="34253"/>
                </a:lnTo>
                <a:lnTo>
                  <a:pt x="106201" y="29149"/>
                </a:lnTo>
                <a:lnTo>
                  <a:pt x="102808" y="24385"/>
                </a:lnTo>
                <a:lnTo>
                  <a:pt x="98623" y="19962"/>
                </a:lnTo>
                <a:lnTo>
                  <a:pt x="95004" y="16786"/>
                </a:lnTo>
                <a:lnTo>
                  <a:pt x="91159" y="13950"/>
                </a:lnTo>
                <a:lnTo>
                  <a:pt x="87087" y="11342"/>
                </a:lnTo>
                <a:lnTo>
                  <a:pt x="82902" y="9300"/>
                </a:lnTo>
                <a:lnTo>
                  <a:pt x="78491" y="7599"/>
                </a:lnTo>
                <a:lnTo>
                  <a:pt x="74081" y="6238"/>
                </a:lnTo>
                <a:lnTo>
                  <a:pt x="69670" y="5217"/>
                </a:lnTo>
                <a:lnTo>
                  <a:pt x="65146" y="4536"/>
                </a:lnTo>
                <a:lnTo>
                  <a:pt x="59038" y="4423"/>
                </a:lnTo>
                <a:close/>
                <a:moveTo>
                  <a:pt x="58925" y="0"/>
                </a:moveTo>
                <a:lnTo>
                  <a:pt x="65485" y="226"/>
                </a:lnTo>
                <a:lnTo>
                  <a:pt x="70461" y="907"/>
                </a:lnTo>
                <a:lnTo>
                  <a:pt x="75212" y="1928"/>
                </a:lnTo>
                <a:lnTo>
                  <a:pt x="80075" y="3402"/>
                </a:lnTo>
                <a:lnTo>
                  <a:pt x="84712" y="5330"/>
                </a:lnTo>
                <a:lnTo>
                  <a:pt x="89236" y="7599"/>
                </a:lnTo>
                <a:lnTo>
                  <a:pt x="93647" y="10207"/>
                </a:lnTo>
                <a:lnTo>
                  <a:pt x="97832" y="13383"/>
                </a:lnTo>
                <a:lnTo>
                  <a:pt x="101790" y="17013"/>
                </a:lnTo>
                <a:lnTo>
                  <a:pt x="106201" y="21663"/>
                </a:lnTo>
                <a:lnTo>
                  <a:pt x="110047" y="26767"/>
                </a:lnTo>
                <a:lnTo>
                  <a:pt x="113213" y="32211"/>
                </a:lnTo>
                <a:lnTo>
                  <a:pt x="115702" y="37882"/>
                </a:lnTo>
                <a:lnTo>
                  <a:pt x="117737" y="43667"/>
                </a:lnTo>
                <a:lnTo>
                  <a:pt x="119095" y="49678"/>
                </a:lnTo>
                <a:lnTo>
                  <a:pt x="119886" y="55803"/>
                </a:lnTo>
                <a:lnTo>
                  <a:pt x="120000" y="61814"/>
                </a:lnTo>
                <a:lnTo>
                  <a:pt x="119434" y="67939"/>
                </a:lnTo>
                <a:lnTo>
                  <a:pt x="118303" y="73837"/>
                </a:lnTo>
                <a:lnTo>
                  <a:pt x="116606" y="79848"/>
                </a:lnTo>
                <a:lnTo>
                  <a:pt x="114344" y="85519"/>
                </a:lnTo>
                <a:lnTo>
                  <a:pt x="112761" y="88582"/>
                </a:lnTo>
                <a:lnTo>
                  <a:pt x="111065" y="91644"/>
                </a:lnTo>
                <a:lnTo>
                  <a:pt x="109142" y="94593"/>
                </a:lnTo>
                <a:lnTo>
                  <a:pt x="107106" y="97315"/>
                </a:lnTo>
                <a:lnTo>
                  <a:pt x="106088" y="98449"/>
                </a:lnTo>
                <a:lnTo>
                  <a:pt x="105070" y="99584"/>
                </a:lnTo>
                <a:lnTo>
                  <a:pt x="104052" y="100718"/>
                </a:lnTo>
                <a:lnTo>
                  <a:pt x="103034" y="101852"/>
                </a:lnTo>
                <a:lnTo>
                  <a:pt x="99641" y="105028"/>
                </a:lnTo>
                <a:lnTo>
                  <a:pt x="96135" y="107977"/>
                </a:lnTo>
                <a:lnTo>
                  <a:pt x="92403" y="110586"/>
                </a:lnTo>
                <a:lnTo>
                  <a:pt x="88557" y="112967"/>
                </a:lnTo>
                <a:lnTo>
                  <a:pt x="84486" y="114782"/>
                </a:lnTo>
                <a:lnTo>
                  <a:pt x="80414" y="116483"/>
                </a:lnTo>
                <a:lnTo>
                  <a:pt x="74081" y="118412"/>
                </a:lnTo>
                <a:lnTo>
                  <a:pt x="67634" y="119659"/>
                </a:lnTo>
                <a:lnTo>
                  <a:pt x="61074" y="120000"/>
                </a:lnTo>
                <a:lnTo>
                  <a:pt x="54514" y="119773"/>
                </a:lnTo>
                <a:lnTo>
                  <a:pt x="49538" y="119092"/>
                </a:lnTo>
                <a:lnTo>
                  <a:pt x="44674" y="118071"/>
                </a:lnTo>
                <a:lnTo>
                  <a:pt x="39924" y="116597"/>
                </a:lnTo>
                <a:lnTo>
                  <a:pt x="35287" y="114669"/>
                </a:lnTo>
                <a:lnTo>
                  <a:pt x="30763" y="112400"/>
                </a:lnTo>
                <a:lnTo>
                  <a:pt x="26352" y="109792"/>
                </a:lnTo>
                <a:lnTo>
                  <a:pt x="22167" y="106729"/>
                </a:lnTo>
                <a:lnTo>
                  <a:pt x="18209" y="103213"/>
                </a:lnTo>
                <a:lnTo>
                  <a:pt x="14024" y="98563"/>
                </a:lnTo>
                <a:lnTo>
                  <a:pt x="10405" y="93799"/>
                </a:lnTo>
                <a:lnTo>
                  <a:pt x="7238" y="88695"/>
                </a:lnTo>
                <a:lnTo>
                  <a:pt x="4750" y="83364"/>
                </a:lnTo>
                <a:lnTo>
                  <a:pt x="2714" y="77920"/>
                </a:lnTo>
                <a:lnTo>
                  <a:pt x="1357" y="72362"/>
                </a:lnTo>
                <a:lnTo>
                  <a:pt x="452" y="66691"/>
                </a:lnTo>
                <a:lnTo>
                  <a:pt x="0" y="60793"/>
                </a:lnTo>
                <a:lnTo>
                  <a:pt x="113" y="55122"/>
                </a:lnTo>
                <a:lnTo>
                  <a:pt x="904" y="49451"/>
                </a:lnTo>
                <a:lnTo>
                  <a:pt x="2148" y="43667"/>
                </a:lnTo>
                <a:lnTo>
                  <a:pt x="4071" y="38109"/>
                </a:lnTo>
                <a:lnTo>
                  <a:pt x="6446" y="32778"/>
                </a:lnTo>
                <a:lnTo>
                  <a:pt x="9387" y="27561"/>
                </a:lnTo>
                <a:lnTo>
                  <a:pt x="12893" y="22684"/>
                </a:lnTo>
                <a:lnTo>
                  <a:pt x="16965" y="18147"/>
                </a:lnTo>
                <a:lnTo>
                  <a:pt x="20358" y="14971"/>
                </a:lnTo>
                <a:lnTo>
                  <a:pt x="23977" y="12022"/>
                </a:lnTo>
                <a:lnTo>
                  <a:pt x="27596" y="9300"/>
                </a:lnTo>
                <a:lnTo>
                  <a:pt x="31555" y="7032"/>
                </a:lnTo>
                <a:lnTo>
                  <a:pt x="35513" y="5217"/>
                </a:lnTo>
                <a:lnTo>
                  <a:pt x="39585" y="3516"/>
                </a:lnTo>
                <a:lnTo>
                  <a:pt x="45918" y="1587"/>
                </a:lnTo>
                <a:lnTo>
                  <a:pt x="52365" y="340"/>
                </a:lnTo>
                <a:lnTo>
                  <a:pt x="58925" y="0"/>
                </a:lnTo>
                <a:close/>
              </a:path>
            </a:pathLst>
          </a:custGeom>
          <a:solidFill>
            <a:srgbClr val="7ABC0C"/>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197" name="Shape 197"/>
          <p:cNvSpPr/>
          <p:nvPr/>
        </p:nvSpPr>
        <p:spPr>
          <a:xfrm>
            <a:off x="2471581" y="3455534"/>
            <a:ext cx="863100" cy="782100"/>
          </a:xfrm>
          <a:custGeom>
            <a:avLst/>
            <a:gdLst/>
            <a:ahLst/>
            <a:cxnLst/>
            <a:rect l="0" t="0" r="0" b="0"/>
            <a:pathLst>
              <a:path w="120000" h="120000" extrusionOk="0">
                <a:moveTo>
                  <a:pt x="87838" y="0"/>
                </a:moveTo>
                <a:lnTo>
                  <a:pt x="90605" y="0"/>
                </a:lnTo>
                <a:lnTo>
                  <a:pt x="93198" y="381"/>
                </a:lnTo>
                <a:lnTo>
                  <a:pt x="95792" y="572"/>
                </a:lnTo>
                <a:lnTo>
                  <a:pt x="100461" y="953"/>
                </a:lnTo>
                <a:lnTo>
                  <a:pt x="105129" y="2098"/>
                </a:lnTo>
                <a:lnTo>
                  <a:pt x="109798" y="3052"/>
                </a:lnTo>
                <a:lnTo>
                  <a:pt x="114466" y="4578"/>
                </a:lnTo>
                <a:lnTo>
                  <a:pt x="120000" y="6486"/>
                </a:lnTo>
                <a:lnTo>
                  <a:pt x="115331" y="4960"/>
                </a:lnTo>
                <a:lnTo>
                  <a:pt x="110489" y="3624"/>
                </a:lnTo>
                <a:lnTo>
                  <a:pt x="105648" y="2861"/>
                </a:lnTo>
                <a:lnTo>
                  <a:pt x="100634" y="2289"/>
                </a:lnTo>
                <a:lnTo>
                  <a:pt x="98040" y="2098"/>
                </a:lnTo>
                <a:lnTo>
                  <a:pt x="95273" y="1717"/>
                </a:lnTo>
                <a:lnTo>
                  <a:pt x="92507" y="1717"/>
                </a:lnTo>
                <a:lnTo>
                  <a:pt x="89567" y="1717"/>
                </a:lnTo>
                <a:lnTo>
                  <a:pt x="84380" y="2289"/>
                </a:lnTo>
                <a:lnTo>
                  <a:pt x="79193" y="2861"/>
                </a:lnTo>
                <a:lnTo>
                  <a:pt x="74005" y="4006"/>
                </a:lnTo>
                <a:lnTo>
                  <a:pt x="68991" y="5151"/>
                </a:lnTo>
                <a:lnTo>
                  <a:pt x="63112" y="7058"/>
                </a:lnTo>
                <a:lnTo>
                  <a:pt x="57406" y="9538"/>
                </a:lnTo>
                <a:lnTo>
                  <a:pt x="52046" y="12209"/>
                </a:lnTo>
                <a:lnTo>
                  <a:pt x="46512" y="15453"/>
                </a:lnTo>
                <a:lnTo>
                  <a:pt x="41152" y="19077"/>
                </a:lnTo>
                <a:lnTo>
                  <a:pt x="36138" y="23084"/>
                </a:lnTo>
                <a:lnTo>
                  <a:pt x="31296" y="27662"/>
                </a:lnTo>
                <a:lnTo>
                  <a:pt x="26628" y="32432"/>
                </a:lnTo>
                <a:lnTo>
                  <a:pt x="21613" y="38728"/>
                </a:lnTo>
                <a:lnTo>
                  <a:pt x="17118" y="45214"/>
                </a:lnTo>
                <a:lnTo>
                  <a:pt x="13314" y="51891"/>
                </a:lnTo>
                <a:lnTo>
                  <a:pt x="9855" y="58950"/>
                </a:lnTo>
                <a:lnTo>
                  <a:pt x="6916" y="66200"/>
                </a:lnTo>
                <a:lnTo>
                  <a:pt x="4668" y="73640"/>
                </a:lnTo>
                <a:lnTo>
                  <a:pt x="2247" y="85087"/>
                </a:lnTo>
                <a:lnTo>
                  <a:pt x="864" y="96724"/>
                </a:lnTo>
                <a:lnTo>
                  <a:pt x="864" y="108362"/>
                </a:lnTo>
                <a:lnTo>
                  <a:pt x="2074" y="120000"/>
                </a:lnTo>
                <a:lnTo>
                  <a:pt x="1556" y="116565"/>
                </a:lnTo>
                <a:lnTo>
                  <a:pt x="1383" y="115230"/>
                </a:lnTo>
                <a:lnTo>
                  <a:pt x="1210" y="113322"/>
                </a:lnTo>
                <a:lnTo>
                  <a:pt x="0" y="102257"/>
                </a:lnTo>
                <a:lnTo>
                  <a:pt x="0" y="91192"/>
                </a:lnTo>
                <a:lnTo>
                  <a:pt x="1383" y="80127"/>
                </a:lnTo>
                <a:lnTo>
                  <a:pt x="3631" y="68871"/>
                </a:lnTo>
                <a:lnTo>
                  <a:pt x="5706" y="62003"/>
                </a:lnTo>
                <a:lnTo>
                  <a:pt x="8472" y="54944"/>
                </a:lnTo>
                <a:lnTo>
                  <a:pt x="11757" y="48267"/>
                </a:lnTo>
                <a:lnTo>
                  <a:pt x="15561" y="41589"/>
                </a:lnTo>
                <a:lnTo>
                  <a:pt x="19884" y="35484"/>
                </a:lnTo>
                <a:lnTo>
                  <a:pt x="24726" y="29570"/>
                </a:lnTo>
                <a:lnTo>
                  <a:pt x="29221" y="24801"/>
                </a:lnTo>
                <a:lnTo>
                  <a:pt x="33717" y="20413"/>
                </a:lnTo>
                <a:lnTo>
                  <a:pt x="38559" y="16406"/>
                </a:lnTo>
                <a:lnTo>
                  <a:pt x="43573" y="13163"/>
                </a:lnTo>
                <a:lnTo>
                  <a:pt x="48933" y="9920"/>
                </a:lnTo>
                <a:lnTo>
                  <a:pt x="54293" y="7249"/>
                </a:lnTo>
                <a:lnTo>
                  <a:pt x="59654" y="4960"/>
                </a:lnTo>
                <a:lnTo>
                  <a:pt x="65360" y="3243"/>
                </a:lnTo>
                <a:lnTo>
                  <a:pt x="70201" y="2098"/>
                </a:lnTo>
                <a:lnTo>
                  <a:pt x="75216" y="953"/>
                </a:lnTo>
                <a:lnTo>
                  <a:pt x="80230" y="381"/>
                </a:lnTo>
                <a:lnTo>
                  <a:pt x="85244" y="0"/>
                </a:lnTo>
                <a:lnTo>
                  <a:pt x="87838" y="0"/>
                </a:lnTo>
                <a:close/>
              </a:path>
            </a:pathLst>
          </a:custGeom>
          <a:solidFill>
            <a:srgbClr val="1B7EA1"/>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198" name="Shape 198"/>
          <p:cNvSpPr/>
          <p:nvPr/>
        </p:nvSpPr>
        <p:spPr>
          <a:xfrm>
            <a:off x="2530028" y="3537610"/>
            <a:ext cx="1215900" cy="1198800"/>
          </a:xfrm>
          <a:custGeom>
            <a:avLst/>
            <a:gdLst/>
            <a:ahLst/>
            <a:cxnLst/>
            <a:rect l="0" t="0" r="0" b="0"/>
            <a:pathLst>
              <a:path w="120000" h="120000" extrusionOk="0">
                <a:moveTo>
                  <a:pt x="76319" y="0"/>
                </a:moveTo>
                <a:lnTo>
                  <a:pt x="80490" y="1618"/>
                </a:lnTo>
                <a:lnTo>
                  <a:pt x="86134" y="3983"/>
                </a:lnTo>
                <a:lnTo>
                  <a:pt x="91533" y="6970"/>
                </a:lnTo>
                <a:lnTo>
                  <a:pt x="96809" y="10705"/>
                </a:lnTo>
                <a:lnTo>
                  <a:pt x="101717" y="15062"/>
                </a:lnTo>
                <a:lnTo>
                  <a:pt x="105889" y="19668"/>
                </a:lnTo>
                <a:lnTo>
                  <a:pt x="109570" y="24522"/>
                </a:lnTo>
                <a:lnTo>
                  <a:pt x="112515" y="29626"/>
                </a:lnTo>
                <a:lnTo>
                  <a:pt x="115214" y="34979"/>
                </a:lnTo>
                <a:lnTo>
                  <a:pt x="117177" y="40580"/>
                </a:lnTo>
                <a:lnTo>
                  <a:pt x="118650" y="46182"/>
                </a:lnTo>
                <a:lnTo>
                  <a:pt x="119509" y="52033"/>
                </a:lnTo>
                <a:lnTo>
                  <a:pt x="120000" y="57883"/>
                </a:lnTo>
                <a:lnTo>
                  <a:pt x="119631" y="63734"/>
                </a:lnTo>
                <a:lnTo>
                  <a:pt x="119018" y="69585"/>
                </a:lnTo>
                <a:lnTo>
                  <a:pt x="117791" y="75311"/>
                </a:lnTo>
                <a:lnTo>
                  <a:pt x="115828" y="81037"/>
                </a:lnTo>
                <a:lnTo>
                  <a:pt x="113496" y="86390"/>
                </a:lnTo>
                <a:lnTo>
                  <a:pt x="110552" y="91742"/>
                </a:lnTo>
                <a:lnTo>
                  <a:pt x="107116" y="96721"/>
                </a:lnTo>
                <a:lnTo>
                  <a:pt x="102944" y="101452"/>
                </a:lnTo>
                <a:lnTo>
                  <a:pt x="99509" y="104688"/>
                </a:lnTo>
                <a:lnTo>
                  <a:pt x="95950" y="107551"/>
                </a:lnTo>
                <a:lnTo>
                  <a:pt x="92269" y="110165"/>
                </a:lnTo>
                <a:lnTo>
                  <a:pt x="86380" y="113651"/>
                </a:lnTo>
                <a:lnTo>
                  <a:pt x="80368" y="116390"/>
                </a:lnTo>
                <a:lnTo>
                  <a:pt x="73865" y="118257"/>
                </a:lnTo>
                <a:lnTo>
                  <a:pt x="67484" y="119377"/>
                </a:lnTo>
                <a:lnTo>
                  <a:pt x="60858" y="120000"/>
                </a:lnTo>
                <a:lnTo>
                  <a:pt x="54233" y="119626"/>
                </a:lnTo>
                <a:lnTo>
                  <a:pt x="49325" y="119004"/>
                </a:lnTo>
                <a:lnTo>
                  <a:pt x="44417" y="118008"/>
                </a:lnTo>
                <a:lnTo>
                  <a:pt x="39631" y="116514"/>
                </a:lnTo>
                <a:lnTo>
                  <a:pt x="34969" y="114522"/>
                </a:lnTo>
                <a:lnTo>
                  <a:pt x="30429" y="112282"/>
                </a:lnTo>
                <a:lnTo>
                  <a:pt x="26012" y="109543"/>
                </a:lnTo>
                <a:lnTo>
                  <a:pt x="21963" y="106307"/>
                </a:lnTo>
                <a:lnTo>
                  <a:pt x="17914" y="102821"/>
                </a:lnTo>
                <a:lnTo>
                  <a:pt x="14601" y="99460"/>
                </a:lnTo>
                <a:lnTo>
                  <a:pt x="11779" y="95850"/>
                </a:lnTo>
                <a:lnTo>
                  <a:pt x="9325" y="92116"/>
                </a:lnTo>
                <a:lnTo>
                  <a:pt x="6993" y="88381"/>
                </a:lnTo>
                <a:lnTo>
                  <a:pt x="5030" y="84398"/>
                </a:lnTo>
                <a:lnTo>
                  <a:pt x="3435" y="80290"/>
                </a:lnTo>
                <a:lnTo>
                  <a:pt x="2085" y="76182"/>
                </a:lnTo>
                <a:lnTo>
                  <a:pt x="981" y="71825"/>
                </a:lnTo>
                <a:lnTo>
                  <a:pt x="0" y="67468"/>
                </a:lnTo>
                <a:lnTo>
                  <a:pt x="1104" y="71576"/>
                </a:lnTo>
                <a:lnTo>
                  <a:pt x="2331" y="75560"/>
                </a:lnTo>
                <a:lnTo>
                  <a:pt x="3926" y="79668"/>
                </a:lnTo>
                <a:lnTo>
                  <a:pt x="5889" y="83402"/>
                </a:lnTo>
                <a:lnTo>
                  <a:pt x="8098" y="87012"/>
                </a:lnTo>
                <a:lnTo>
                  <a:pt x="10552" y="90622"/>
                </a:lnTo>
                <a:lnTo>
                  <a:pt x="13251" y="93983"/>
                </a:lnTo>
                <a:lnTo>
                  <a:pt x="16319" y="97344"/>
                </a:lnTo>
                <a:lnTo>
                  <a:pt x="20122" y="100580"/>
                </a:lnTo>
                <a:lnTo>
                  <a:pt x="24171" y="103692"/>
                </a:lnTo>
                <a:lnTo>
                  <a:pt x="28343" y="106307"/>
                </a:lnTo>
                <a:lnTo>
                  <a:pt x="32760" y="108547"/>
                </a:lnTo>
                <a:lnTo>
                  <a:pt x="37177" y="110414"/>
                </a:lnTo>
                <a:lnTo>
                  <a:pt x="41840" y="111784"/>
                </a:lnTo>
                <a:lnTo>
                  <a:pt x="46503" y="112904"/>
                </a:lnTo>
                <a:lnTo>
                  <a:pt x="51288" y="113402"/>
                </a:lnTo>
                <a:lnTo>
                  <a:pt x="57546" y="113651"/>
                </a:lnTo>
                <a:lnTo>
                  <a:pt x="63926" y="113278"/>
                </a:lnTo>
                <a:lnTo>
                  <a:pt x="70061" y="112033"/>
                </a:lnTo>
                <a:lnTo>
                  <a:pt x="76196" y="110165"/>
                </a:lnTo>
                <a:lnTo>
                  <a:pt x="82085" y="107676"/>
                </a:lnTo>
                <a:lnTo>
                  <a:pt x="87730" y="104439"/>
                </a:lnTo>
                <a:lnTo>
                  <a:pt x="93128" y="100456"/>
                </a:lnTo>
                <a:lnTo>
                  <a:pt x="98036" y="95850"/>
                </a:lnTo>
                <a:lnTo>
                  <a:pt x="101840" y="91493"/>
                </a:lnTo>
                <a:lnTo>
                  <a:pt x="105276" y="86639"/>
                </a:lnTo>
                <a:lnTo>
                  <a:pt x="107975" y="81535"/>
                </a:lnTo>
                <a:lnTo>
                  <a:pt x="110306" y="76307"/>
                </a:lnTo>
                <a:lnTo>
                  <a:pt x="112147" y="70829"/>
                </a:lnTo>
                <a:lnTo>
                  <a:pt x="113374" y="65477"/>
                </a:lnTo>
                <a:lnTo>
                  <a:pt x="114110" y="59751"/>
                </a:lnTo>
                <a:lnTo>
                  <a:pt x="114233" y="54149"/>
                </a:lnTo>
                <a:lnTo>
                  <a:pt x="113987" y="48423"/>
                </a:lnTo>
                <a:lnTo>
                  <a:pt x="113006" y="42946"/>
                </a:lnTo>
                <a:lnTo>
                  <a:pt x="111656" y="37468"/>
                </a:lnTo>
                <a:lnTo>
                  <a:pt x="109693" y="32240"/>
                </a:lnTo>
                <a:lnTo>
                  <a:pt x="107239" y="27012"/>
                </a:lnTo>
                <a:lnTo>
                  <a:pt x="104171" y="22033"/>
                </a:lnTo>
                <a:lnTo>
                  <a:pt x="100736" y="17302"/>
                </a:lnTo>
                <a:lnTo>
                  <a:pt x="96687" y="12946"/>
                </a:lnTo>
                <a:lnTo>
                  <a:pt x="92024" y="8838"/>
                </a:lnTo>
                <a:lnTo>
                  <a:pt x="87116" y="5352"/>
                </a:lnTo>
                <a:lnTo>
                  <a:pt x="81840" y="2365"/>
                </a:lnTo>
                <a:lnTo>
                  <a:pt x="76319" y="0"/>
                </a:lnTo>
                <a:close/>
              </a:path>
            </a:pathLst>
          </a:custGeom>
          <a:solidFill>
            <a:srgbClr val="1B7EA1"/>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199" name="Shape 199"/>
          <p:cNvSpPr/>
          <p:nvPr/>
        </p:nvSpPr>
        <p:spPr>
          <a:xfrm>
            <a:off x="2476555" y="3466726"/>
            <a:ext cx="1317900" cy="1317900"/>
          </a:xfrm>
          <a:custGeom>
            <a:avLst/>
            <a:gdLst/>
            <a:ahLst/>
            <a:cxnLst/>
            <a:rect l="0" t="0" r="0" b="0"/>
            <a:pathLst>
              <a:path w="120000" h="120000" extrusionOk="0">
                <a:moveTo>
                  <a:pt x="60339" y="4415"/>
                </a:moveTo>
                <a:lnTo>
                  <a:pt x="58754" y="4415"/>
                </a:lnTo>
                <a:lnTo>
                  <a:pt x="55358" y="4754"/>
                </a:lnTo>
                <a:lnTo>
                  <a:pt x="51962" y="5094"/>
                </a:lnTo>
                <a:lnTo>
                  <a:pt x="48679" y="5773"/>
                </a:lnTo>
                <a:lnTo>
                  <a:pt x="45169" y="6452"/>
                </a:lnTo>
                <a:lnTo>
                  <a:pt x="41773" y="7471"/>
                </a:lnTo>
                <a:lnTo>
                  <a:pt x="38377" y="8943"/>
                </a:lnTo>
                <a:lnTo>
                  <a:pt x="35094" y="10415"/>
                </a:lnTo>
                <a:lnTo>
                  <a:pt x="31924" y="12226"/>
                </a:lnTo>
                <a:lnTo>
                  <a:pt x="28754" y="14037"/>
                </a:lnTo>
                <a:lnTo>
                  <a:pt x="25698" y="16188"/>
                </a:lnTo>
                <a:lnTo>
                  <a:pt x="22981" y="18792"/>
                </a:lnTo>
                <a:lnTo>
                  <a:pt x="20150" y="21396"/>
                </a:lnTo>
                <a:lnTo>
                  <a:pt x="16415" y="25584"/>
                </a:lnTo>
                <a:lnTo>
                  <a:pt x="13245" y="30113"/>
                </a:lnTo>
                <a:lnTo>
                  <a:pt x="10415" y="34981"/>
                </a:lnTo>
                <a:lnTo>
                  <a:pt x="8264" y="39849"/>
                </a:lnTo>
                <a:lnTo>
                  <a:pt x="6452" y="45056"/>
                </a:lnTo>
                <a:lnTo>
                  <a:pt x="5320" y="50264"/>
                </a:lnTo>
                <a:lnTo>
                  <a:pt x="4754" y="55584"/>
                </a:lnTo>
                <a:lnTo>
                  <a:pt x="4415" y="60905"/>
                </a:lnTo>
                <a:lnTo>
                  <a:pt x="4867" y="66226"/>
                </a:lnTo>
                <a:lnTo>
                  <a:pt x="5773" y="71547"/>
                </a:lnTo>
                <a:lnTo>
                  <a:pt x="7018" y="76754"/>
                </a:lnTo>
                <a:lnTo>
                  <a:pt x="8943" y="81735"/>
                </a:lnTo>
                <a:lnTo>
                  <a:pt x="11320" y="86716"/>
                </a:lnTo>
                <a:lnTo>
                  <a:pt x="14037" y="91358"/>
                </a:lnTo>
                <a:lnTo>
                  <a:pt x="17547" y="95773"/>
                </a:lnTo>
                <a:lnTo>
                  <a:pt x="21396" y="99962"/>
                </a:lnTo>
                <a:lnTo>
                  <a:pt x="25132" y="103132"/>
                </a:lnTo>
                <a:lnTo>
                  <a:pt x="28867" y="106075"/>
                </a:lnTo>
                <a:lnTo>
                  <a:pt x="32943" y="108566"/>
                </a:lnTo>
                <a:lnTo>
                  <a:pt x="37132" y="110603"/>
                </a:lnTo>
                <a:lnTo>
                  <a:pt x="41433" y="112415"/>
                </a:lnTo>
                <a:lnTo>
                  <a:pt x="45849" y="113773"/>
                </a:lnTo>
                <a:lnTo>
                  <a:pt x="50377" y="114679"/>
                </a:lnTo>
                <a:lnTo>
                  <a:pt x="54905" y="115245"/>
                </a:lnTo>
                <a:lnTo>
                  <a:pt x="61018" y="115584"/>
                </a:lnTo>
                <a:lnTo>
                  <a:pt x="67132" y="115018"/>
                </a:lnTo>
                <a:lnTo>
                  <a:pt x="73018" y="114000"/>
                </a:lnTo>
                <a:lnTo>
                  <a:pt x="79018" y="112301"/>
                </a:lnTo>
                <a:lnTo>
                  <a:pt x="84566" y="109811"/>
                </a:lnTo>
                <a:lnTo>
                  <a:pt x="90000" y="106641"/>
                </a:lnTo>
                <a:lnTo>
                  <a:pt x="93396" y="104264"/>
                </a:lnTo>
                <a:lnTo>
                  <a:pt x="96679" y="101660"/>
                </a:lnTo>
                <a:lnTo>
                  <a:pt x="99849" y="98716"/>
                </a:lnTo>
                <a:lnTo>
                  <a:pt x="103698" y="94415"/>
                </a:lnTo>
                <a:lnTo>
                  <a:pt x="106867" y="89886"/>
                </a:lnTo>
                <a:lnTo>
                  <a:pt x="109584" y="85018"/>
                </a:lnTo>
                <a:lnTo>
                  <a:pt x="111735" y="80150"/>
                </a:lnTo>
                <a:lnTo>
                  <a:pt x="113547" y="74943"/>
                </a:lnTo>
                <a:lnTo>
                  <a:pt x="114679" y="69735"/>
                </a:lnTo>
                <a:lnTo>
                  <a:pt x="115245" y="64415"/>
                </a:lnTo>
                <a:lnTo>
                  <a:pt x="115584" y="59094"/>
                </a:lnTo>
                <a:lnTo>
                  <a:pt x="115132" y="53773"/>
                </a:lnTo>
                <a:lnTo>
                  <a:pt x="114339" y="48452"/>
                </a:lnTo>
                <a:lnTo>
                  <a:pt x="112981" y="43358"/>
                </a:lnTo>
                <a:lnTo>
                  <a:pt x="111169" y="38264"/>
                </a:lnTo>
                <a:lnTo>
                  <a:pt x="108679" y="33396"/>
                </a:lnTo>
                <a:lnTo>
                  <a:pt x="105962" y="28754"/>
                </a:lnTo>
                <a:lnTo>
                  <a:pt x="102566" y="24339"/>
                </a:lnTo>
                <a:lnTo>
                  <a:pt x="98716" y="20150"/>
                </a:lnTo>
                <a:lnTo>
                  <a:pt x="95094" y="16867"/>
                </a:lnTo>
                <a:lnTo>
                  <a:pt x="91132" y="13924"/>
                </a:lnTo>
                <a:lnTo>
                  <a:pt x="87056" y="11547"/>
                </a:lnTo>
                <a:lnTo>
                  <a:pt x="82867" y="9396"/>
                </a:lnTo>
                <a:lnTo>
                  <a:pt x="78566" y="7584"/>
                </a:lnTo>
                <a:lnTo>
                  <a:pt x="74150" y="6226"/>
                </a:lnTo>
                <a:lnTo>
                  <a:pt x="69622" y="5320"/>
                </a:lnTo>
                <a:lnTo>
                  <a:pt x="65094" y="4754"/>
                </a:lnTo>
                <a:lnTo>
                  <a:pt x="63509" y="4641"/>
                </a:lnTo>
                <a:lnTo>
                  <a:pt x="61924" y="4415"/>
                </a:lnTo>
                <a:lnTo>
                  <a:pt x="60339" y="4415"/>
                </a:lnTo>
                <a:close/>
                <a:moveTo>
                  <a:pt x="60113" y="0"/>
                </a:moveTo>
                <a:lnTo>
                  <a:pt x="61924" y="0"/>
                </a:lnTo>
                <a:lnTo>
                  <a:pt x="63735" y="226"/>
                </a:lnTo>
                <a:lnTo>
                  <a:pt x="65433" y="339"/>
                </a:lnTo>
                <a:lnTo>
                  <a:pt x="70415" y="905"/>
                </a:lnTo>
                <a:lnTo>
                  <a:pt x="75283" y="2037"/>
                </a:lnTo>
                <a:lnTo>
                  <a:pt x="80150" y="3509"/>
                </a:lnTo>
                <a:lnTo>
                  <a:pt x="84792" y="5320"/>
                </a:lnTo>
                <a:lnTo>
                  <a:pt x="89207" y="7584"/>
                </a:lnTo>
                <a:lnTo>
                  <a:pt x="93622" y="10301"/>
                </a:lnTo>
                <a:lnTo>
                  <a:pt x="97811" y="13471"/>
                </a:lnTo>
                <a:lnTo>
                  <a:pt x="101773" y="16981"/>
                </a:lnTo>
                <a:lnTo>
                  <a:pt x="105962" y="21396"/>
                </a:lnTo>
                <a:lnTo>
                  <a:pt x="109584" y="26264"/>
                </a:lnTo>
                <a:lnTo>
                  <a:pt x="112641" y="31245"/>
                </a:lnTo>
                <a:lnTo>
                  <a:pt x="115132" y="36566"/>
                </a:lnTo>
                <a:lnTo>
                  <a:pt x="117169" y="42000"/>
                </a:lnTo>
                <a:lnTo>
                  <a:pt x="118641" y="47660"/>
                </a:lnTo>
                <a:lnTo>
                  <a:pt x="119547" y="53320"/>
                </a:lnTo>
                <a:lnTo>
                  <a:pt x="120000" y="58981"/>
                </a:lnTo>
                <a:lnTo>
                  <a:pt x="119773" y="64867"/>
                </a:lnTo>
                <a:lnTo>
                  <a:pt x="118981" y="70528"/>
                </a:lnTo>
                <a:lnTo>
                  <a:pt x="117735" y="76188"/>
                </a:lnTo>
                <a:lnTo>
                  <a:pt x="115924" y="81622"/>
                </a:lnTo>
                <a:lnTo>
                  <a:pt x="113547" y="87056"/>
                </a:lnTo>
                <a:lnTo>
                  <a:pt x="110603" y="92264"/>
                </a:lnTo>
                <a:lnTo>
                  <a:pt x="107094" y="97132"/>
                </a:lnTo>
                <a:lnTo>
                  <a:pt x="103018" y="101773"/>
                </a:lnTo>
                <a:lnTo>
                  <a:pt x="99735" y="104943"/>
                </a:lnTo>
                <a:lnTo>
                  <a:pt x="96226" y="107886"/>
                </a:lnTo>
                <a:lnTo>
                  <a:pt x="92377" y="110490"/>
                </a:lnTo>
                <a:lnTo>
                  <a:pt x="88641" y="112754"/>
                </a:lnTo>
                <a:lnTo>
                  <a:pt x="84566" y="114792"/>
                </a:lnTo>
                <a:lnTo>
                  <a:pt x="80490" y="116490"/>
                </a:lnTo>
                <a:lnTo>
                  <a:pt x="74150" y="118301"/>
                </a:lnTo>
                <a:lnTo>
                  <a:pt x="67698" y="119433"/>
                </a:lnTo>
                <a:lnTo>
                  <a:pt x="61132" y="120000"/>
                </a:lnTo>
                <a:lnTo>
                  <a:pt x="54566" y="119773"/>
                </a:lnTo>
                <a:lnTo>
                  <a:pt x="49584" y="119094"/>
                </a:lnTo>
                <a:lnTo>
                  <a:pt x="44830" y="118075"/>
                </a:lnTo>
                <a:lnTo>
                  <a:pt x="40075" y="116603"/>
                </a:lnTo>
                <a:lnTo>
                  <a:pt x="35320" y="114679"/>
                </a:lnTo>
                <a:lnTo>
                  <a:pt x="30792" y="112415"/>
                </a:lnTo>
                <a:lnTo>
                  <a:pt x="26377" y="109698"/>
                </a:lnTo>
                <a:lnTo>
                  <a:pt x="22188" y="106641"/>
                </a:lnTo>
                <a:lnTo>
                  <a:pt x="18226" y="103132"/>
                </a:lnTo>
                <a:lnTo>
                  <a:pt x="14037" y="98603"/>
                </a:lnTo>
                <a:lnTo>
                  <a:pt x="10415" y="93849"/>
                </a:lnTo>
                <a:lnTo>
                  <a:pt x="7358" y="88754"/>
                </a:lnTo>
                <a:lnTo>
                  <a:pt x="4867" y="83547"/>
                </a:lnTo>
                <a:lnTo>
                  <a:pt x="2830" y="78000"/>
                </a:lnTo>
                <a:lnTo>
                  <a:pt x="1358" y="72452"/>
                </a:lnTo>
                <a:lnTo>
                  <a:pt x="452" y="66679"/>
                </a:lnTo>
                <a:lnTo>
                  <a:pt x="0" y="61018"/>
                </a:lnTo>
                <a:lnTo>
                  <a:pt x="339" y="55245"/>
                </a:lnTo>
                <a:lnTo>
                  <a:pt x="1018" y="49471"/>
                </a:lnTo>
                <a:lnTo>
                  <a:pt x="2264" y="43811"/>
                </a:lnTo>
                <a:lnTo>
                  <a:pt x="4075" y="38377"/>
                </a:lnTo>
                <a:lnTo>
                  <a:pt x="6452" y="32943"/>
                </a:lnTo>
                <a:lnTo>
                  <a:pt x="9396" y="27735"/>
                </a:lnTo>
                <a:lnTo>
                  <a:pt x="12905" y="22981"/>
                </a:lnTo>
                <a:lnTo>
                  <a:pt x="16981" y="18226"/>
                </a:lnTo>
                <a:lnTo>
                  <a:pt x="20037" y="15396"/>
                </a:lnTo>
                <a:lnTo>
                  <a:pt x="23207" y="12679"/>
                </a:lnTo>
                <a:lnTo>
                  <a:pt x="26490" y="10301"/>
                </a:lnTo>
                <a:lnTo>
                  <a:pt x="30000" y="8150"/>
                </a:lnTo>
                <a:lnTo>
                  <a:pt x="33622" y="6226"/>
                </a:lnTo>
                <a:lnTo>
                  <a:pt x="37132" y="4641"/>
                </a:lnTo>
                <a:lnTo>
                  <a:pt x="40867" y="3169"/>
                </a:lnTo>
                <a:lnTo>
                  <a:pt x="44716" y="2037"/>
                </a:lnTo>
                <a:lnTo>
                  <a:pt x="48000" y="1358"/>
                </a:lnTo>
                <a:lnTo>
                  <a:pt x="51396" y="679"/>
                </a:lnTo>
                <a:lnTo>
                  <a:pt x="54792" y="339"/>
                </a:lnTo>
                <a:lnTo>
                  <a:pt x="58188" y="0"/>
                </a:lnTo>
                <a:lnTo>
                  <a:pt x="60113" y="0"/>
                </a:lnTo>
                <a:close/>
              </a:path>
            </a:pathLst>
          </a:custGeom>
          <a:solidFill>
            <a:srgbClr val="7ACBE8"/>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0" name="Shape 200"/>
          <p:cNvSpPr/>
          <p:nvPr/>
        </p:nvSpPr>
        <p:spPr>
          <a:xfrm>
            <a:off x="3835383" y="1397432"/>
            <a:ext cx="1114500" cy="1232400"/>
          </a:xfrm>
          <a:custGeom>
            <a:avLst/>
            <a:gdLst/>
            <a:ahLst/>
            <a:cxnLst/>
            <a:rect l="0" t="0" r="0" b="0"/>
            <a:pathLst>
              <a:path w="120000" h="120000" extrusionOk="0">
                <a:moveTo>
                  <a:pt x="52837" y="0"/>
                </a:moveTo>
                <a:lnTo>
                  <a:pt x="59864" y="366"/>
                </a:lnTo>
                <a:lnTo>
                  <a:pt x="65270" y="855"/>
                </a:lnTo>
                <a:lnTo>
                  <a:pt x="70810" y="1955"/>
                </a:lnTo>
                <a:lnTo>
                  <a:pt x="76081" y="3421"/>
                </a:lnTo>
                <a:lnTo>
                  <a:pt x="81216" y="5376"/>
                </a:lnTo>
                <a:lnTo>
                  <a:pt x="86081" y="7576"/>
                </a:lnTo>
                <a:lnTo>
                  <a:pt x="90945" y="10264"/>
                </a:lnTo>
                <a:lnTo>
                  <a:pt x="95540" y="13441"/>
                </a:lnTo>
                <a:lnTo>
                  <a:pt x="99864" y="16863"/>
                </a:lnTo>
                <a:lnTo>
                  <a:pt x="104594" y="21384"/>
                </a:lnTo>
                <a:lnTo>
                  <a:pt x="108513" y="26150"/>
                </a:lnTo>
                <a:lnTo>
                  <a:pt x="112027" y="31160"/>
                </a:lnTo>
                <a:lnTo>
                  <a:pt x="114729" y="36537"/>
                </a:lnTo>
                <a:lnTo>
                  <a:pt x="116891" y="41914"/>
                </a:lnTo>
                <a:lnTo>
                  <a:pt x="118648" y="47535"/>
                </a:lnTo>
                <a:lnTo>
                  <a:pt x="119459" y="53156"/>
                </a:lnTo>
                <a:lnTo>
                  <a:pt x="120000" y="58900"/>
                </a:lnTo>
                <a:lnTo>
                  <a:pt x="119864" y="64643"/>
                </a:lnTo>
                <a:lnTo>
                  <a:pt x="118918" y="70386"/>
                </a:lnTo>
                <a:lnTo>
                  <a:pt x="117567" y="76008"/>
                </a:lnTo>
                <a:lnTo>
                  <a:pt x="115540" y="81629"/>
                </a:lnTo>
                <a:lnTo>
                  <a:pt x="112837" y="86883"/>
                </a:lnTo>
                <a:lnTo>
                  <a:pt x="109729" y="92138"/>
                </a:lnTo>
                <a:lnTo>
                  <a:pt x="105810" y="96904"/>
                </a:lnTo>
                <a:lnTo>
                  <a:pt x="101351" y="101547"/>
                </a:lnTo>
                <a:lnTo>
                  <a:pt x="98108" y="104358"/>
                </a:lnTo>
                <a:lnTo>
                  <a:pt x="94594" y="107046"/>
                </a:lnTo>
                <a:lnTo>
                  <a:pt x="90945" y="109368"/>
                </a:lnTo>
                <a:lnTo>
                  <a:pt x="87162" y="111568"/>
                </a:lnTo>
                <a:lnTo>
                  <a:pt x="83243" y="113523"/>
                </a:lnTo>
                <a:lnTo>
                  <a:pt x="79189" y="115112"/>
                </a:lnTo>
                <a:lnTo>
                  <a:pt x="75135" y="116578"/>
                </a:lnTo>
                <a:lnTo>
                  <a:pt x="71081" y="117678"/>
                </a:lnTo>
                <a:lnTo>
                  <a:pt x="67567" y="118411"/>
                </a:lnTo>
                <a:lnTo>
                  <a:pt x="67297" y="118533"/>
                </a:lnTo>
                <a:lnTo>
                  <a:pt x="67162" y="118533"/>
                </a:lnTo>
                <a:lnTo>
                  <a:pt x="61486" y="120000"/>
                </a:lnTo>
                <a:lnTo>
                  <a:pt x="65405" y="118900"/>
                </a:lnTo>
                <a:lnTo>
                  <a:pt x="69324" y="117433"/>
                </a:lnTo>
                <a:lnTo>
                  <a:pt x="73378" y="115967"/>
                </a:lnTo>
                <a:lnTo>
                  <a:pt x="77027" y="114012"/>
                </a:lnTo>
                <a:lnTo>
                  <a:pt x="80675" y="112057"/>
                </a:lnTo>
                <a:lnTo>
                  <a:pt x="84189" y="109735"/>
                </a:lnTo>
                <a:lnTo>
                  <a:pt x="87567" y="107291"/>
                </a:lnTo>
                <a:lnTo>
                  <a:pt x="90675" y="104358"/>
                </a:lnTo>
                <a:lnTo>
                  <a:pt x="95000" y="99959"/>
                </a:lnTo>
                <a:lnTo>
                  <a:pt x="98648" y="95315"/>
                </a:lnTo>
                <a:lnTo>
                  <a:pt x="101891" y="90305"/>
                </a:lnTo>
                <a:lnTo>
                  <a:pt x="104324" y="85295"/>
                </a:lnTo>
                <a:lnTo>
                  <a:pt x="106216" y="79918"/>
                </a:lnTo>
                <a:lnTo>
                  <a:pt x="107567" y="74663"/>
                </a:lnTo>
                <a:lnTo>
                  <a:pt x="108378" y="69042"/>
                </a:lnTo>
                <a:lnTo>
                  <a:pt x="108513" y="63543"/>
                </a:lnTo>
                <a:lnTo>
                  <a:pt x="108243" y="58044"/>
                </a:lnTo>
                <a:lnTo>
                  <a:pt x="107162" y="52668"/>
                </a:lnTo>
                <a:lnTo>
                  <a:pt x="105675" y="47291"/>
                </a:lnTo>
                <a:lnTo>
                  <a:pt x="103513" y="41914"/>
                </a:lnTo>
                <a:lnTo>
                  <a:pt x="100810" y="36904"/>
                </a:lnTo>
                <a:lnTo>
                  <a:pt x="97567" y="32138"/>
                </a:lnTo>
                <a:lnTo>
                  <a:pt x="93648" y="27494"/>
                </a:lnTo>
                <a:lnTo>
                  <a:pt x="89324" y="23095"/>
                </a:lnTo>
                <a:lnTo>
                  <a:pt x="85135" y="19796"/>
                </a:lnTo>
                <a:lnTo>
                  <a:pt x="80675" y="16863"/>
                </a:lnTo>
                <a:lnTo>
                  <a:pt x="76081" y="14297"/>
                </a:lnTo>
                <a:lnTo>
                  <a:pt x="71216" y="12097"/>
                </a:lnTo>
                <a:lnTo>
                  <a:pt x="66351" y="10264"/>
                </a:lnTo>
                <a:lnTo>
                  <a:pt x="61216" y="8920"/>
                </a:lnTo>
                <a:lnTo>
                  <a:pt x="56081" y="7820"/>
                </a:lnTo>
                <a:lnTo>
                  <a:pt x="50810" y="7087"/>
                </a:lnTo>
                <a:lnTo>
                  <a:pt x="44054" y="6965"/>
                </a:lnTo>
                <a:lnTo>
                  <a:pt x="37162" y="7454"/>
                </a:lnTo>
                <a:lnTo>
                  <a:pt x="30405" y="8553"/>
                </a:lnTo>
                <a:lnTo>
                  <a:pt x="23918" y="10264"/>
                </a:lnTo>
                <a:lnTo>
                  <a:pt x="17432" y="12586"/>
                </a:lnTo>
                <a:lnTo>
                  <a:pt x="11351" y="15763"/>
                </a:lnTo>
                <a:lnTo>
                  <a:pt x="5540" y="19429"/>
                </a:lnTo>
                <a:lnTo>
                  <a:pt x="0" y="23828"/>
                </a:lnTo>
                <a:lnTo>
                  <a:pt x="7027" y="17474"/>
                </a:lnTo>
                <a:lnTo>
                  <a:pt x="10810" y="14419"/>
                </a:lnTo>
                <a:lnTo>
                  <a:pt x="14729" y="11486"/>
                </a:lnTo>
                <a:lnTo>
                  <a:pt x="18783" y="9042"/>
                </a:lnTo>
                <a:lnTo>
                  <a:pt x="25135" y="5865"/>
                </a:lnTo>
                <a:lnTo>
                  <a:pt x="31756" y="3299"/>
                </a:lnTo>
                <a:lnTo>
                  <a:pt x="38783" y="1588"/>
                </a:lnTo>
                <a:lnTo>
                  <a:pt x="45675" y="488"/>
                </a:lnTo>
                <a:lnTo>
                  <a:pt x="52837" y="0"/>
                </a:lnTo>
                <a:close/>
              </a:path>
            </a:pathLst>
          </a:custGeom>
          <a:solidFill>
            <a:srgbClr val="FF9800"/>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1" name="Shape 201"/>
          <p:cNvSpPr/>
          <p:nvPr/>
        </p:nvSpPr>
        <p:spPr>
          <a:xfrm>
            <a:off x="3676598" y="1357361"/>
            <a:ext cx="1313400" cy="1314300"/>
          </a:xfrm>
          <a:custGeom>
            <a:avLst/>
            <a:gdLst/>
            <a:ahLst/>
            <a:cxnLst/>
            <a:rect l="0" t="0" r="0" b="0"/>
            <a:pathLst>
              <a:path w="120000" h="120000" extrusionOk="0">
                <a:moveTo>
                  <a:pt x="58863" y="4427"/>
                </a:moveTo>
                <a:lnTo>
                  <a:pt x="52954" y="4881"/>
                </a:lnTo>
                <a:lnTo>
                  <a:pt x="46818" y="6017"/>
                </a:lnTo>
                <a:lnTo>
                  <a:pt x="41022" y="7606"/>
                </a:lnTo>
                <a:lnTo>
                  <a:pt x="35454" y="9990"/>
                </a:lnTo>
                <a:lnTo>
                  <a:pt x="30000" y="13169"/>
                </a:lnTo>
                <a:lnTo>
                  <a:pt x="26477" y="15553"/>
                </a:lnTo>
                <a:lnTo>
                  <a:pt x="23181" y="18278"/>
                </a:lnTo>
                <a:lnTo>
                  <a:pt x="20000" y="21229"/>
                </a:lnTo>
                <a:lnTo>
                  <a:pt x="16704" y="24862"/>
                </a:lnTo>
                <a:lnTo>
                  <a:pt x="13863" y="28836"/>
                </a:lnTo>
                <a:lnTo>
                  <a:pt x="11363" y="32923"/>
                </a:lnTo>
                <a:lnTo>
                  <a:pt x="9204" y="37123"/>
                </a:lnTo>
                <a:lnTo>
                  <a:pt x="7500" y="41438"/>
                </a:lnTo>
                <a:lnTo>
                  <a:pt x="6250" y="45865"/>
                </a:lnTo>
                <a:lnTo>
                  <a:pt x="5227" y="50406"/>
                </a:lnTo>
                <a:lnTo>
                  <a:pt x="4545" y="54947"/>
                </a:lnTo>
                <a:lnTo>
                  <a:pt x="4431" y="59602"/>
                </a:lnTo>
                <a:lnTo>
                  <a:pt x="4545" y="64257"/>
                </a:lnTo>
                <a:lnTo>
                  <a:pt x="5113" y="68798"/>
                </a:lnTo>
                <a:lnTo>
                  <a:pt x="5909" y="73339"/>
                </a:lnTo>
                <a:lnTo>
                  <a:pt x="6931" y="76631"/>
                </a:lnTo>
                <a:lnTo>
                  <a:pt x="8068" y="79924"/>
                </a:lnTo>
                <a:lnTo>
                  <a:pt x="9431" y="83103"/>
                </a:lnTo>
                <a:lnTo>
                  <a:pt x="10909" y="86281"/>
                </a:lnTo>
                <a:lnTo>
                  <a:pt x="13068" y="89801"/>
                </a:lnTo>
                <a:lnTo>
                  <a:pt x="15454" y="93434"/>
                </a:lnTo>
                <a:lnTo>
                  <a:pt x="18295" y="96726"/>
                </a:lnTo>
                <a:lnTo>
                  <a:pt x="21363" y="99905"/>
                </a:lnTo>
                <a:lnTo>
                  <a:pt x="25000" y="103197"/>
                </a:lnTo>
                <a:lnTo>
                  <a:pt x="28863" y="106035"/>
                </a:lnTo>
                <a:lnTo>
                  <a:pt x="32840" y="108533"/>
                </a:lnTo>
                <a:lnTo>
                  <a:pt x="37045" y="110690"/>
                </a:lnTo>
                <a:lnTo>
                  <a:pt x="41363" y="112393"/>
                </a:lnTo>
                <a:lnTo>
                  <a:pt x="45795" y="113869"/>
                </a:lnTo>
                <a:lnTo>
                  <a:pt x="50454" y="114664"/>
                </a:lnTo>
                <a:lnTo>
                  <a:pt x="55000" y="115345"/>
                </a:lnTo>
                <a:lnTo>
                  <a:pt x="61022" y="115572"/>
                </a:lnTo>
                <a:lnTo>
                  <a:pt x="67045" y="115118"/>
                </a:lnTo>
                <a:lnTo>
                  <a:pt x="73181" y="114096"/>
                </a:lnTo>
                <a:lnTo>
                  <a:pt x="78977" y="112280"/>
                </a:lnTo>
                <a:lnTo>
                  <a:pt x="84545" y="109895"/>
                </a:lnTo>
                <a:lnTo>
                  <a:pt x="90000" y="106830"/>
                </a:lnTo>
                <a:lnTo>
                  <a:pt x="93409" y="104446"/>
                </a:lnTo>
                <a:lnTo>
                  <a:pt x="96704" y="101721"/>
                </a:lnTo>
                <a:lnTo>
                  <a:pt x="99886" y="98770"/>
                </a:lnTo>
                <a:lnTo>
                  <a:pt x="103636" y="94456"/>
                </a:lnTo>
                <a:lnTo>
                  <a:pt x="106931" y="90028"/>
                </a:lnTo>
                <a:lnTo>
                  <a:pt x="109545" y="85146"/>
                </a:lnTo>
                <a:lnTo>
                  <a:pt x="111818" y="80264"/>
                </a:lnTo>
                <a:lnTo>
                  <a:pt x="113522" y="75042"/>
                </a:lnTo>
                <a:lnTo>
                  <a:pt x="114659" y="69820"/>
                </a:lnTo>
                <a:lnTo>
                  <a:pt x="115454" y="64484"/>
                </a:lnTo>
                <a:lnTo>
                  <a:pt x="115568" y="59148"/>
                </a:lnTo>
                <a:lnTo>
                  <a:pt x="115113" y="53812"/>
                </a:lnTo>
                <a:lnTo>
                  <a:pt x="114431" y="48590"/>
                </a:lnTo>
                <a:lnTo>
                  <a:pt x="112954" y="43368"/>
                </a:lnTo>
                <a:lnTo>
                  <a:pt x="111136" y="38372"/>
                </a:lnTo>
                <a:lnTo>
                  <a:pt x="108863" y="33377"/>
                </a:lnTo>
                <a:lnTo>
                  <a:pt x="105909" y="28722"/>
                </a:lnTo>
                <a:lnTo>
                  <a:pt x="102613" y="24295"/>
                </a:lnTo>
                <a:lnTo>
                  <a:pt x="98636" y="20094"/>
                </a:lnTo>
                <a:lnTo>
                  <a:pt x="95000" y="16915"/>
                </a:lnTo>
                <a:lnTo>
                  <a:pt x="91136" y="13964"/>
                </a:lnTo>
                <a:lnTo>
                  <a:pt x="87045" y="11466"/>
                </a:lnTo>
                <a:lnTo>
                  <a:pt x="82954" y="9422"/>
                </a:lnTo>
                <a:lnTo>
                  <a:pt x="78636" y="7606"/>
                </a:lnTo>
                <a:lnTo>
                  <a:pt x="74204" y="6244"/>
                </a:lnTo>
                <a:lnTo>
                  <a:pt x="69545" y="5222"/>
                </a:lnTo>
                <a:lnTo>
                  <a:pt x="65000" y="4768"/>
                </a:lnTo>
                <a:lnTo>
                  <a:pt x="58863" y="4427"/>
                </a:lnTo>
                <a:close/>
                <a:moveTo>
                  <a:pt x="58863" y="0"/>
                </a:moveTo>
                <a:lnTo>
                  <a:pt x="65340" y="227"/>
                </a:lnTo>
                <a:lnTo>
                  <a:pt x="70340" y="908"/>
                </a:lnTo>
                <a:lnTo>
                  <a:pt x="75340" y="1929"/>
                </a:lnTo>
                <a:lnTo>
                  <a:pt x="80000" y="3405"/>
                </a:lnTo>
                <a:lnTo>
                  <a:pt x="84659" y="5335"/>
                </a:lnTo>
                <a:lnTo>
                  <a:pt x="89204" y="7606"/>
                </a:lnTo>
                <a:lnTo>
                  <a:pt x="93522" y="10331"/>
                </a:lnTo>
                <a:lnTo>
                  <a:pt x="97727" y="13509"/>
                </a:lnTo>
                <a:lnTo>
                  <a:pt x="101818" y="16915"/>
                </a:lnTo>
                <a:lnTo>
                  <a:pt x="105909" y="21456"/>
                </a:lnTo>
                <a:lnTo>
                  <a:pt x="109545" y="26338"/>
                </a:lnTo>
                <a:lnTo>
                  <a:pt x="112613" y="31333"/>
                </a:lnTo>
                <a:lnTo>
                  <a:pt x="115340" y="36556"/>
                </a:lnTo>
                <a:lnTo>
                  <a:pt x="117159" y="42005"/>
                </a:lnTo>
                <a:lnTo>
                  <a:pt x="118750" y="47682"/>
                </a:lnTo>
                <a:lnTo>
                  <a:pt x="119659" y="53358"/>
                </a:lnTo>
                <a:lnTo>
                  <a:pt x="120000" y="59148"/>
                </a:lnTo>
                <a:lnTo>
                  <a:pt x="119772" y="64824"/>
                </a:lnTo>
                <a:lnTo>
                  <a:pt x="119090" y="70614"/>
                </a:lnTo>
                <a:lnTo>
                  <a:pt x="117840" y="76291"/>
                </a:lnTo>
                <a:lnTo>
                  <a:pt x="115909" y="81740"/>
                </a:lnTo>
                <a:lnTo>
                  <a:pt x="113522" y="87190"/>
                </a:lnTo>
                <a:lnTo>
                  <a:pt x="110568" y="92298"/>
                </a:lnTo>
                <a:lnTo>
                  <a:pt x="107159" y="97180"/>
                </a:lnTo>
                <a:lnTo>
                  <a:pt x="103068" y="101721"/>
                </a:lnTo>
                <a:lnTo>
                  <a:pt x="99772" y="105127"/>
                </a:lnTo>
                <a:lnTo>
                  <a:pt x="96136" y="107965"/>
                </a:lnTo>
                <a:lnTo>
                  <a:pt x="92386" y="110577"/>
                </a:lnTo>
                <a:lnTo>
                  <a:pt x="88636" y="112847"/>
                </a:lnTo>
                <a:lnTo>
                  <a:pt x="84545" y="114891"/>
                </a:lnTo>
                <a:lnTo>
                  <a:pt x="80454" y="116480"/>
                </a:lnTo>
                <a:lnTo>
                  <a:pt x="74204" y="118410"/>
                </a:lnTo>
                <a:lnTo>
                  <a:pt x="67727" y="119545"/>
                </a:lnTo>
                <a:lnTo>
                  <a:pt x="61022" y="120000"/>
                </a:lnTo>
                <a:lnTo>
                  <a:pt x="54431" y="119772"/>
                </a:lnTo>
                <a:lnTo>
                  <a:pt x="49659" y="119205"/>
                </a:lnTo>
                <a:lnTo>
                  <a:pt x="44659" y="118070"/>
                </a:lnTo>
                <a:lnTo>
                  <a:pt x="39886" y="116594"/>
                </a:lnTo>
                <a:lnTo>
                  <a:pt x="35340" y="114664"/>
                </a:lnTo>
                <a:lnTo>
                  <a:pt x="30681" y="112393"/>
                </a:lnTo>
                <a:lnTo>
                  <a:pt x="26250" y="109782"/>
                </a:lnTo>
                <a:lnTo>
                  <a:pt x="22045" y="106603"/>
                </a:lnTo>
                <a:lnTo>
                  <a:pt x="18181" y="103197"/>
                </a:lnTo>
                <a:lnTo>
                  <a:pt x="14886" y="99451"/>
                </a:lnTo>
                <a:lnTo>
                  <a:pt x="11818" y="95818"/>
                </a:lnTo>
                <a:lnTo>
                  <a:pt x="9090" y="91844"/>
                </a:lnTo>
                <a:lnTo>
                  <a:pt x="6704" y="87644"/>
                </a:lnTo>
                <a:lnTo>
                  <a:pt x="5227" y="84692"/>
                </a:lnTo>
                <a:lnTo>
                  <a:pt x="3863" y="81400"/>
                </a:lnTo>
                <a:lnTo>
                  <a:pt x="2727" y="78221"/>
                </a:lnTo>
                <a:lnTo>
                  <a:pt x="1704" y="74929"/>
                </a:lnTo>
                <a:lnTo>
                  <a:pt x="795" y="69933"/>
                </a:lnTo>
                <a:lnTo>
                  <a:pt x="113" y="64824"/>
                </a:lnTo>
                <a:lnTo>
                  <a:pt x="0" y="59943"/>
                </a:lnTo>
                <a:lnTo>
                  <a:pt x="113" y="54834"/>
                </a:lnTo>
                <a:lnTo>
                  <a:pt x="795" y="49839"/>
                </a:lnTo>
                <a:lnTo>
                  <a:pt x="1704" y="44957"/>
                </a:lnTo>
                <a:lnTo>
                  <a:pt x="3295" y="40075"/>
                </a:lnTo>
                <a:lnTo>
                  <a:pt x="5227" y="35421"/>
                </a:lnTo>
                <a:lnTo>
                  <a:pt x="7500" y="30879"/>
                </a:lnTo>
                <a:lnTo>
                  <a:pt x="10113" y="26452"/>
                </a:lnTo>
                <a:lnTo>
                  <a:pt x="13295" y="22138"/>
                </a:lnTo>
                <a:lnTo>
                  <a:pt x="16818" y="18164"/>
                </a:lnTo>
                <a:lnTo>
                  <a:pt x="20227" y="14985"/>
                </a:lnTo>
                <a:lnTo>
                  <a:pt x="23863" y="12034"/>
                </a:lnTo>
                <a:lnTo>
                  <a:pt x="27500" y="9422"/>
                </a:lnTo>
                <a:lnTo>
                  <a:pt x="31363" y="7152"/>
                </a:lnTo>
                <a:lnTo>
                  <a:pt x="35454" y="5222"/>
                </a:lnTo>
                <a:lnTo>
                  <a:pt x="39431" y="3519"/>
                </a:lnTo>
                <a:lnTo>
                  <a:pt x="45795" y="1702"/>
                </a:lnTo>
                <a:lnTo>
                  <a:pt x="52272" y="454"/>
                </a:lnTo>
                <a:lnTo>
                  <a:pt x="58863" y="0"/>
                </a:lnTo>
                <a:close/>
              </a:path>
            </a:pathLst>
          </a:custGeom>
          <a:solidFill>
            <a:srgbClr val="FFC107"/>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2" name="Shape 202"/>
          <p:cNvSpPr/>
          <p:nvPr/>
        </p:nvSpPr>
        <p:spPr>
          <a:xfrm>
            <a:off x="3638047" y="1551222"/>
            <a:ext cx="854700" cy="1136400"/>
          </a:xfrm>
          <a:custGeom>
            <a:avLst/>
            <a:gdLst/>
            <a:ahLst/>
            <a:cxnLst/>
            <a:rect l="0" t="0" r="0" b="0"/>
            <a:pathLst>
              <a:path w="120000" h="120000" extrusionOk="0">
                <a:moveTo>
                  <a:pt x="33133" y="0"/>
                </a:moveTo>
                <a:lnTo>
                  <a:pt x="27811" y="4595"/>
                </a:lnTo>
                <a:lnTo>
                  <a:pt x="23004" y="9584"/>
                </a:lnTo>
                <a:lnTo>
                  <a:pt x="19055" y="14704"/>
                </a:lnTo>
                <a:lnTo>
                  <a:pt x="15622" y="19956"/>
                </a:lnTo>
                <a:lnTo>
                  <a:pt x="12703" y="25339"/>
                </a:lnTo>
                <a:lnTo>
                  <a:pt x="10300" y="30984"/>
                </a:lnTo>
                <a:lnTo>
                  <a:pt x="8927" y="36630"/>
                </a:lnTo>
                <a:lnTo>
                  <a:pt x="7896" y="42407"/>
                </a:lnTo>
                <a:lnTo>
                  <a:pt x="7725" y="48315"/>
                </a:lnTo>
                <a:lnTo>
                  <a:pt x="7896" y="53960"/>
                </a:lnTo>
                <a:lnTo>
                  <a:pt x="8927" y="59868"/>
                </a:lnTo>
                <a:lnTo>
                  <a:pt x="10300" y="65645"/>
                </a:lnTo>
                <a:lnTo>
                  <a:pt x="11845" y="69452"/>
                </a:lnTo>
                <a:lnTo>
                  <a:pt x="13562" y="73129"/>
                </a:lnTo>
                <a:lnTo>
                  <a:pt x="15622" y="76936"/>
                </a:lnTo>
                <a:lnTo>
                  <a:pt x="17854" y="80350"/>
                </a:lnTo>
                <a:lnTo>
                  <a:pt x="21459" y="85207"/>
                </a:lnTo>
                <a:lnTo>
                  <a:pt x="25579" y="89803"/>
                </a:lnTo>
                <a:lnTo>
                  <a:pt x="30214" y="94004"/>
                </a:lnTo>
                <a:lnTo>
                  <a:pt x="35193" y="98336"/>
                </a:lnTo>
                <a:lnTo>
                  <a:pt x="41030" y="102275"/>
                </a:lnTo>
                <a:lnTo>
                  <a:pt x="47381" y="105951"/>
                </a:lnTo>
                <a:lnTo>
                  <a:pt x="54077" y="108971"/>
                </a:lnTo>
                <a:lnTo>
                  <a:pt x="61115" y="111597"/>
                </a:lnTo>
                <a:lnTo>
                  <a:pt x="67982" y="113829"/>
                </a:lnTo>
                <a:lnTo>
                  <a:pt x="75193" y="115536"/>
                </a:lnTo>
                <a:lnTo>
                  <a:pt x="82746" y="116849"/>
                </a:lnTo>
                <a:lnTo>
                  <a:pt x="89957" y="117505"/>
                </a:lnTo>
                <a:lnTo>
                  <a:pt x="97510" y="117768"/>
                </a:lnTo>
                <a:lnTo>
                  <a:pt x="104892" y="117636"/>
                </a:lnTo>
                <a:lnTo>
                  <a:pt x="112446" y="116980"/>
                </a:lnTo>
                <a:lnTo>
                  <a:pt x="119999" y="115929"/>
                </a:lnTo>
                <a:lnTo>
                  <a:pt x="107811" y="118161"/>
                </a:lnTo>
                <a:lnTo>
                  <a:pt x="100772" y="119080"/>
                </a:lnTo>
                <a:lnTo>
                  <a:pt x="93733" y="119737"/>
                </a:lnTo>
                <a:lnTo>
                  <a:pt x="86351" y="120000"/>
                </a:lnTo>
                <a:lnTo>
                  <a:pt x="79313" y="119737"/>
                </a:lnTo>
                <a:lnTo>
                  <a:pt x="72103" y="118949"/>
                </a:lnTo>
                <a:lnTo>
                  <a:pt x="65064" y="117768"/>
                </a:lnTo>
                <a:lnTo>
                  <a:pt x="58197" y="116192"/>
                </a:lnTo>
                <a:lnTo>
                  <a:pt x="51330" y="113960"/>
                </a:lnTo>
                <a:lnTo>
                  <a:pt x="44806" y="111466"/>
                </a:lnTo>
                <a:lnTo>
                  <a:pt x="38454" y="108577"/>
                </a:lnTo>
                <a:lnTo>
                  <a:pt x="32274" y="105032"/>
                </a:lnTo>
                <a:lnTo>
                  <a:pt x="26437" y="101225"/>
                </a:lnTo>
                <a:lnTo>
                  <a:pt x="21630" y="97286"/>
                </a:lnTo>
                <a:lnTo>
                  <a:pt x="17339" y="93085"/>
                </a:lnTo>
                <a:lnTo>
                  <a:pt x="13218" y="88621"/>
                </a:lnTo>
                <a:lnTo>
                  <a:pt x="9957" y="84026"/>
                </a:lnTo>
                <a:lnTo>
                  <a:pt x="7725" y="80612"/>
                </a:lnTo>
                <a:lnTo>
                  <a:pt x="5836" y="77067"/>
                </a:lnTo>
                <a:lnTo>
                  <a:pt x="4120" y="73522"/>
                </a:lnTo>
                <a:lnTo>
                  <a:pt x="2746" y="69846"/>
                </a:lnTo>
                <a:lnTo>
                  <a:pt x="1373" y="64332"/>
                </a:lnTo>
                <a:lnTo>
                  <a:pt x="343" y="58687"/>
                </a:lnTo>
                <a:lnTo>
                  <a:pt x="0" y="53304"/>
                </a:lnTo>
                <a:lnTo>
                  <a:pt x="343" y="47658"/>
                </a:lnTo>
                <a:lnTo>
                  <a:pt x="1373" y="42144"/>
                </a:lnTo>
                <a:lnTo>
                  <a:pt x="2918" y="36630"/>
                </a:lnTo>
                <a:lnTo>
                  <a:pt x="4978" y="31247"/>
                </a:lnTo>
                <a:lnTo>
                  <a:pt x="7725" y="25995"/>
                </a:lnTo>
                <a:lnTo>
                  <a:pt x="10987" y="20875"/>
                </a:lnTo>
                <a:lnTo>
                  <a:pt x="14935" y="16017"/>
                </a:lnTo>
                <a:lnTo>
                  <a:pt x="19399" y="11291"/>
                </a:lnTo>
                <a:lnTo>
                  <a:pt x="24549" y="6958"/>
                </a:lnTo>
                <a:lnTo>
                  <a:pt x="33133" y="0"/>
                </a:lnTo>
                <a:close/>
              </a:path>
            </a:pathLst>
          </a:custGeom>
          <a:solidFill>
            <a:srgbClr val="FF9800"/>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3" name="Shape 203"/>
          <p:cNvSpPr/>
          <p:nvPr/>
        </p:nvSpPr>
        <p:spPr>
          <a:xfrm>
            <a:off x="3503741" y="2308966"/>
            <a:ext cx="246300" cy="103500"/>
          </a:xfrm>
          <a:custGeom>
            <a:avLst/>
            <a:gdLst/>
            <a:ahLst/>
            <a:cxnLst/>
            <a:rect l="0" t="0" r="0" b="0"/>
            <a:pathLst>
              <a:path w="120000" h="120000" extrusionOk="0">
                <a:moveTo>
                  <a:pt x="119999" y="0"/>
                </a:moveTo>
                <a:lnTo>
                  <a:pt x="92121" y="40481"/>
                </a:lnTo>
                <a:lnTo>
                  <a:pt x="0" y="119999"/>
                </a:lnTo>
                <a:lnTo>
                  <a:pt x="24242" y="82409"/>
                </a:lnTo>
                <a:lnTo>
                  <a:pt x="119999" y="0"/>
                </a:lnTo>
                <a:close/>
              </a:path>
            </a:pathLst>
          </a:custGeom>
          <a:solidFill>
            <a:srgbClr val="3F3F3F"/>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4" name="Shape 204"/>
          <p:cNvSpPr/>
          <p:nvPr/>
        </p:nvSpPr>
        <p:spPr>
          <a:xfrm>
            <a:off x="3488819" y="2169687"/>
            <a:ext cx="261000" cy="210000"/>
          </a:xfrm>
          <a:custGeom>
            <a:avLst/>
            <a:gdLst/>
            <a:ahLst/>
            <a:cxnLst/>
            <a:rect l="0" t="0" r="0" b="0"/>
            <a:pathLst>
              <a:path w="120000" h="120000" extrusionOk="0">
                <a:moveTo>
                  <a:pt x="94857" y="0"/>
                </a:moveTo>
                <a:lnTo>
                  <a:pt x="100000" y="20591"/>
                </a:lnTo>
                <a:lnTo>
                  <a:pt x="105714" y="40473"/>
                </a:lnTo>
                <a:lnTo>
                  <a:pt x="112571" y="61065"/>
                </a:lnTo>
                <a:lnTo>
                  <a:pt x="120000" y="79526"/>
                </a:lnTo>
                <a:lnTo>
                  <a:pt x="29714" y="120000"/>
                </a:lnTo>
                <a:lnTo>
                  <a:pt x="24000" y="99408"/>
                </a:lnTo>
                <a:lnTo>
                  <a:pt x="17142" y="79526"/>
                </a:lnTo>
                <a:lnTo>
                  <a:pt x="9142" y="61065"/>
                </a:lnTo>
                <a:lnTo>
                  <a:pt x="0" y="41893"/>
                </a:lnTo>
                <a:lnTo>
                  <a:pt x="94857" y="0"/>
                </a:lnTo>
                <a:close/>
              </a:path>
            </a:pathLst>
          </a:custGeom>
          <a:solidFill>
            <a:srgbClr val="595959"/>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5" name="Shape 205"/>
          <p:cNvSpPr/>
          <p:nvPr/>
        </p:nvSpPr>
        <p:spPr>
          <a:xfrm>
            <a:off x="2914291" y="3249103"/>
            <a:ext cx="53700" cy="239700"/>
          </a:xfrm>
          <a:custGeom>
            <a:avLst/>
            <a:gdLst/>
            <a:ahLst/>
            <a:cxnLst/>
            <a:rect l="0" t="0" r="0" b="0"/>
            <a:pathLst>
              <a:path w="120000" h="120000" extrusionOk="0">
                <a:moveTo>
                  <a:pt x="0" y="0"/>
                </a:moveTo>
                <a:lnTo>
                  <a:pt x="58604" y="1243"/>
                </a:lnTo>
                <a:lnTo>
                  <a:pt x="120000" y="120000"/>
                </a:lnTo>
                <a:lnTo>
                  <a:pt x="61395" y="113782"/>
                </a:lnTo>
                <a:lnTo>
                  <a:pt x="0" y="0"/>
                </a:lnTo>
                <a:close/>
              </a:path>
            </a:pathLst>
          </a:custGeom>
          <a:solidFill>
            <a:srgbClr val="3F3F3F"/>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6" name="Shape 206"/>
          <p:cNvSpPr/>
          <p:nvPr/>
        </p:nvSpPr>
        <p:spPr>
          <a:xfrm>
            <a:off x="2940405" y="3232936"/>
            <a:ext cx="175500" cy="256200"/>
          </a:xfrm>
          <a:custGeom>
            <a:avLst/>
            <a:gdLst/>
            <a:ahLst/>
            <a:cxnLst/>
            <a:rect l="0" t="0" r="0" b="0"/>
            <a:pathLst>
              <a:path w="120000" h="120000" extrusionOk="0">
                <a:moveTo>
                  <a:pt x="102127" y="0"/>
                </a:moveTo>
                <a:lnTo>
                  <a:pt x="120000" y="109514"/>
                </a:lnTo>
                <a:lnTo>
                  <a:pt x="94468" y="111262"/>
                </a:lnTo>
                <a:lnTo>
                  <a:pt x="68936" y="113009"/>
                </a:lnTo>
                <a:lnTo>
                  <a:pt x="43404" y="116504"/>
                </a:lnTo>
                <a:lnTo>
                  <a:pt x="18723" y="120000"/>
                </a:lnTo>
                <a:lnTo>
                  <a:pt x="0" y="8737"/>
                </a:lnTo>
                <a:lnTo>
                  <a:pt x="25531" y="8155"/>
                </a:lnTo>
                <a:lnTo>
                  <a:pt x="51914" y="6407"/>
                </a:lnTo>
                <a:lnTo>
                  <a:pt x="76595" y="3495"/>
                </a:lnTo>
                <a:lnTo>
                  <a:pt x="102127" y="0"/>
                </a:lnTo>
                <a:close/>
              </a:path>
            </a:pathLst>
          </a:custGeom>
          <a:solidFill>
            <a:srgbClr val="595959"/>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7" name="Shape 207"/>
          <p:cNvSpPr/>
          <p:nvPr/>
        </p:nvSpPr>
        <p:spPr>
          <a:xfrm>
            <a:off x="2069908" y="2257980"/>
            <a:ext cx="236100" cy="160500"/>
          </a:xfrm>
          <a:custGeom>
            <a:avLst/>
            <a:gdLst/>
            <a:ahLst/>
            <a:cxnLst/>
            <a:rect l="0" t="0" r="0" b="0"/>
            <a:pathLst>
              <a:path w="120000" h="120000" extrusionOk="0">
                <a:moveTo>
                  <a:pt x="0" y="0"/>
                </a:moveTo>
                <a:lnTo>
                  <a:pt x="120000" y="95813"/>
                </a:lnTo>
                <a:lnTo>
                  <a:pt x="120000" y="120000"/>
                </a:lnTo>
                <a:lnTo>
                  <a:pt x="5052" y="26976"/>
                </a:lnTo>
                <a:lnTo>
                  <a:pt x="0" y="0"/>
                </a:lnTo>
                <a:close/>
              </a:path>
            </a:pathLst>
          </a:custGeom>
          <a:solidFill>
            <a:srgbClr val="3F3F3F"/>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8" name="Shape 208"/>
          <p:cNvSpPr/>
          <p:nvPr/>
        </p:nvSpPr>
        <p:spPr>
          <a:xfrm>
            <a:off x="2069908" y="2128649"/>
            <a:ext cx="299700" cy="257100"/>
          </a:xfrm>
          <a:custGeom>
            <a:avLst/>
            <a:gdLst/>
            <a:ahLst/>
            <a:cxnLst/>
            <a:rect l="0" t="0" r="0" b="0"/>
            <a:pathLst>
              <a:path w="120000" h="120000" extrusionOk="0">
                <a:moveTo>
                  <a:pt x="31867" y="0"/>
                </a:moveTo>
                <a:lnTo>
                  <a:pt x="120000" y="56231"/>
                </a:lnTo>
                <a:lnTo>
                  <a:pt x="112531" y="71304"/>
                </a:lnTo>
                <a:lnTo>
                  <a:pt x="105560" y="87536"/>
                </a:lnTo>
                <a:lnTo>
                  <a:pt x="100082" y="103768"/>
                </a:lnTo>
                <a:lnTo>
                  <a:pt x="94605" y="120000"/>
                </a:lnTo>
                <a:lnTo>
                  <a:pt x="0" y="60289"/>
                </a:lnTo>
                <a:lnTo>
                  <a:pt x="8962" y="46376"/>
                </a:lnTo>
                <a:lnTo>
                  <a:pt x="17427" y="31304"/>
                </a:lnTo>
                <a:lnTo>
                  <a:pt x="24896" y="15652"/>
                </a:lnTo>
                <a:lnTo>
                  <a:pt x="31867" y="0"/>
                </a:lnTo>
                <a:close/>
              </a:path>
            </a:pathLst>
          </a:custGeom>
          <a:solidFill>
            <a:srgbClr val="595959"/>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09" name="Shape 209"/>
          <p:cNvSpPr/>
          <p:nvPr/>
        </p:nvSpPr>
        <p:spPr>
          <a:xfrm>
            <a:off x="2321109" y="1984395"/>
            <a:ext cx="1219800" cy="1218600"/>
          </a:xfrm>
          <a:custGeom>
            <a:avLst/>
            <a:gdLst/>
            <a:ahLst/>
            <a:cxnLst/>
            <a:rect l="0" t="0" r="0" b="0"/>
            <a:pathLst>
              <a:path w="120000" h="120000" extrusionOk="0">
                <a:moveTo>
                  <a:pt x="58960" y="0"/>
                </a:moveTo>
                <a:lnTo>
                  <a:pt x="65565" y="244"/>
                </a:lnTo>
                <a:lnTo>
                  <a:pt x="70458" y="857"/>
                </a:lnTo>
                <a:lnTo>
                  <a:pt x="75351" y="1959"/>
                </a:lnTo>
                <a:lnTo>
                  <a:pt x="80122" y="3428"/>
                </a:lnTo>
                <a:lnTo>
                  <a:pt x="84770" y="5387"/>
                </a:lnTo>
                <a:lnTo>
                  <a:pt x="89296" y="7469"/>
                </a:lnTo>
                <a:lnTo>
                  <a:pt x="93700" y="10285"/>
                </a:lnTo>
                <a:lnTo>
                  <a:pt x="97859" y="13346"/>
                </a:lnTo>
                <a:lnTo>
                  <a:pt x="101896" y="17020"/>
                </a:lnTo>
                <a:lnTo>
                  <a:pt x="104831" y="20081"/>
                </a:lnTo>
                <a:lnTo>
                  <a:pt x="107645" y="23510"/>
                </a:lnTo>
                <a:lnTo>
                  <a:pt x="110214" y="26938"/>
                </a:lnTo>
                <a:lnTo>
                  <a:pt x="112415" y="30612"/>
                </a:lnTo>
                <a:lnTo>
                  <a:pt x="113639" y="33061"/>
                </a:lnTo>
                <a:lnTo>
                  <a:pt x="114862" y="35510"/>
                </a:lnTo>
                <a:lnTo>
                  <a:pt x="115840" y="38081"/>
                </a:lnTo>
                <a:lnTo>
                  <a:pt x="116819" y="40653"/>
                </a:lnTo>
                <a:lnTo>
                  <a:pt x="118287" y="45795"/>
                </a:lnTo>
                <a:lnTo>
                  <a:pt x="119388" y="51183"/>
                </a:lnTo>
                <a:lnTo>
                  <a:pt x="119877" y="56448"/>
                </a:lnTo>
                <a:lnTo>
                  <a:pt x="120000" y="61959"/>
                </a:lnTo>
                <a:lnTo>
                  <a:pt x="119633" y="67346"/>
                </a:lnTo>
                <a:lnTo>
                  <a:pt x="118654" y="72612"/>
                </a:lnTo>
                <a:lnTo>
                  <a:pt x="117308" y="78000"/>
                </a:lnTo>
                <a:lnTo>
                  <a:pt x="115351" y="83020"/>
                </a:lnTo>
                <a:lnTo>
                  <a:pt x="113027" y="88163"/>
                </a:lnTo>
                <a:lnTo>
                  <a:pt x="110214" y="92938"/>
                </a:lnTo>
                <a:lnTo>
                  <a:pt x="106911" y="97469"/>
                </a:lnTo>
                <a:lnTo>
                  <a:pt x="103119" y="101755"/>
                </a:lnTo>
                <a:lnTo>
                  <a:pt x="98837" y="105795"/>
                </a:lnTo>
                <a:lnTo>
                  <a:pt x="94311" y="109346"/>
                </a:lnTo>
                <a:lnTo>
                  <a:pt x="89541" y="112285"/>
                </a:lnTo>
                <a:lnTo>
                  <a:pt x="84525" y="114857"/>
                </a:lnTo>
                <a:lnTo>
                  <a:pt x="79510" y="116816"/>
                </a:lnTo>
                <a:lnTo>
                  <a:pt x="74128" y="118408"/>
                </a:lnTo>
                <a:lnTo>
                  <a:pt x="68623" y="119510"/>
                </a:lnTo>
                <a:lnTo>
                  <a:pt x="63241" y="120000"/>
                </a:lnTo>
                <a:lnTo>
                  <a:pt x="62507" y="120000"/>
                </a:lnTo>
                <a:lnTo>
                  <a:pt x="61773" y="120000"/>
                </a:lnTo>
                <a:lnTo>
                  <a:pt x="61162" y="120000"/>
                </a:lnTo>
                <a:lnTo>
                  <a:pt x="60305" y="120000"/>
                </a:lnTo>
                <a:lnTo>
                  <a:pt x="59449" y="120000"/>
                </a:lnTo>
                <a:lnTo>
                  <a:pt x="58837" y="120000"/>
                </a:lnTo>
                <a:lnTo>
                  <a:pt x="57981" y="120000"/>
                </a:lnTo>
                <a:lnTo>
                  <a:pt x="57125" y="120000"/>
                </a:lnTo>
                <a:lnTo>
                  <a:pt x="54801" y="119877"/>
                </a:lnTo>
                <a:lnTo>
                  <a:pt x="55657" y="119877"/>
                </a:lnTo>
                <a:lnTo>
                  <a:pt x="56391" y="119877"/>
                </a:lnTo>
                <a:lnTo>
                  <a:pt x="57125" y="119877"/>
                </a:lnTo>
                <a:lnTo>
                  <a:pt x="57859" y="119877"/>
                </a:lnTo>
                <a:lnTo>
                  <a:pt x="58593" y="119877"/>
                </a:lnTo>
                <a:lnTo>
                  <a:pt x="59204" y="119877"/>
                </a:lnTo>
                <a:lnTo>
                  <a:pt x="59938" y="119877"/>
                </a:lnTo>
                <a:lnTo>
                  <a:pt x="60550" y="119877"/>
                </a:lnTo>
                <a:lnTo>
                  <a:pt x="65932" y="119265"/>
                </a:lnTo>
                <a:lnTo>
                  <a:pt x="71070" y="118408"/>
                </a:lnTo>
                <a:lnTo>
                  <a:pt x="76207" y="116816"/>
                </a:lnTo>
                <a:lnTo>
                  <a:pt x="81100" y="114979"/>
                </a:lnTo>
                <a:lnTo>
                  <a:pt x="85871" y="112530"/>
                </a:lnTo>
                <a:lnTo>
                  <a:pt x="90519" y="109591"/>
                </a:lnTo>
                <a:lnTo>
                  <a:pt x="94923" y="106285"/>
                </a:lnTo>
                <a:lnTo>
                  <a:pt x="98960" y="102367"/>
                </a:lnTo>
                <a:lnTo>
                  <a:pt x="102507" y="98204"/>
                </a:lnTo>
                <a:lnTo>
                  <a:pt x="105810" y="93918"/>
                </a:lnTo>
                <a:lnTo>
                  <a:pt x="108623" y="89265"/>
                </a:lnTo>
                <a:lnTo>
                  <a:pt x="110703" y="84367"/>
                </a:lnTo>
                <a:lnTo>
                  <a:pt x="112538" y="79469"/>
                </a:lnTo>
                <a:lnTo>
                  <a:pt x="113883" y="74448"/>
                </a:lnTo>
                <a:lnTo>
                  <a:pt x="114740" y="69428"/>
                </a:lnTo>
                <a:lnTo>
                  <a:pt x="115107" y="64163"/>
                </a:lnTo>
                <a:lnTo>
                  <a:pt x="115107" y="59020"/>
                </a:lnTo>
                <a:lnTo>
                  <a:pt x="114617" y="53755"/>
                </a:lnTo>
                <a:lnTo>
                  <a:pt x="113516" y="48734"/>
                </a:lnTo>
                <a:lnTo>
                  <a:pt x="112171" y="43591"/>
                </a:lnTo>
                <a:lnTo>
                  <a:pt x="111192" y="41142"/>
                </a:lnTo>
                <a:lnTo>
                  <a:pt x="110214" y="38693"/>
                </a:lnTo>
                <a:lnTo>
                  <a:pt x="109113" y="36367"/>
                </a:lnTo>
                <a:lnTo>
                  <a:pt x="107889" y="34040"/>
                </a:lnTo>
                <a:lnTo>
                  <a:pt x="105688" y="30612"/>
                </a:lnTo>
                <a:lnTo>
                  <a:pt x="103241" y="27183"/>
                </a:lnTo>
                <a:lnTo>
                  <a:pt x="100672" y="24000"/>
                </a:lnTo>
                <a:lnTo>
                  <a:pt x="97614" y="20938"/>
                </a:lnTo>
                <a:lnTo>
                  <a:pt x="93944" y="17510"/>
                </a:lnTo>
                <a:lnTo>
                  <a:pt x="89785" y="14448"/>
                </a:lnTo>
                <a:lnTo>
                  <a:pt x="85749" y="11877"/>
                </a:lnTo>
                <a:lnTo>
                  <a:pt x="81345" y="9673"/>
                </a:lnTo>
                <a:lnTo>
                  <a:pt x="76819" y="7959"/>
                </a:lnTo>
                <a:lnTo>
                  <a:pt x="72293" y="6612"/>
                </a:lnTo>
                <a:lnTo>
                  <a:pt x="67522" y="5510"/>
                </a:lnTo>
                <a:lnTo>
                  <a:pt x="62874" y="4897"/>
                </a:lnTo>
                <a:lnTo>
                  <a:pt x="56636" y="4653"/>
                </a:lnTo>
                <a:lnTo>
                  <a:pt x="50275" y="5020"/>
                </a:lnTo>
                <a:lnTo>
                  <a:pt x="44036" y="6244"/>
                </a:lnTo>
                <a:lnTo>
                  <a:pt x="38042" y="8081"/>
                </a:lnTo>
                <a:lnTo>
                  <a:pt x="32171" y="10530"/>
                </a:lnTo>
                <a:lnTo>
                  <a:pt x="26544" y="13714"/>
                </a:lnTo>
                <a:lnTo>
                  <a:pt x="22996" y="16285"/>
                </a:lnTo>
                <a:lnTo>
                  <a:pt x="19571" y="18979"/>
                </a:lnTo>
                <a:lnTo>
                  <a:pt x="16269" y="22163"/>
                </a:lnTo>
                <a:lnTo>
                  <a:pt x="13822" y="24734"/>
                </a:lnTo>
                <a:lnTo>
                  <a:pt x="11620" y="27551"/>
                </a:lnTo>
                <a:lnTo>
                  <a:pt x="9785" y="30244"/>
                </a:lnTo>
                <a:lnTo>
                  <a:pt x="7828" y="33306"/>
                </a:lnTo>
                <a:lnTo>
                  <a:pt x="6360" y="36000"/>
                </a:lnTo>
                <a:lnTo>
                  <a:pt x="4892" y="38938"/>
                </a:lnTo>
                <a:lnTo>
                  <a:pt x="3669" y="41877"/>
                </a:lnTo>
                <a:lnTo>
                  <a:pt x="2813" y="44816"/>
                </a:lnTo>
                <a:lnTo>
                  <a:pt x="1712" y="48857"/>
                </a:lnTo>
                <a:lnTo>
                  <a:pt x="856" y="52775"/>
                </a:lnTo>
                <a:lnTo>
                  <a:pt x="244" y="56816"/>
                </a:lnTo>
                <a:lnTo>
                  <a:pt x="0" y="60734"/>
                </a:lnTo>
                <a:lnTo>
                  <a:pt x="122" y="58408"/>
                </a:lnTo>
                <a:lnTo>
                  <a:pt x="489" y="54367"/>
                </a:lnTo>
                <a:lnTo>
                  <a:pt x="978" y="50081"/>
                </a:lnTo>
                <a:lnTo>
                  <a:pt x="1834" y="45918"/>
                </a:lnTo>
                <a:lnTo>
                  <a:pt x="2935" y="41877"/>
                </a:lnTo>
                <a:lnTo>
                  <a:pt x="4036" y="38693"/>
                </a:lnTo>
                <a:lnTo>
                  <a:pt x="5259" y="35755"/>
                </a:lnTo>
                <a:lnTo>
                  <a:pt x="6605" y="32693"/>
                </a:lnTo>
                <a:lnTo>
                  <a:pt x="8195" y="29632"/>
                </a:lnTo>
                <a:lnTo>
                  <a:pt x="10152" y="26693"/>
                </a:lnTo>
                <a:lnTo>
                  <a:pt x="12232" y="23632"/>
                </a:lnTo>
                <a:lnTo>
                  <a:pt x="14556" y="20938"/>
                </a:lnTo>
                <a:lnTo>
                  <a:pt x="17003" y="18244"/>
                </a:lnTo>
                <a:lnTo>
                  <a:pt x="20428" y="14938"/>
                </a:lnTo>
                <a:lnTo>
                  <a:pt x="23975" y="12000"/>
                </a:lnTo>
                <a:lnTo>
                  <a:pt x="27645" y="9428"/>
                </a:lnTo>
                <a:lnTo>
                  <a:pt x="33516" y="6122"/>
                </a:lnTo>
                <a:lnTo>
                  <a:pt x="39633" y="3551"/>
                </a:lnTo>
                <a:lnTo>
                  <a:pt x="45993" y="1591"/>
                </a:lnTo>
                <a:lnTo>
                  <a:pt x="52477" y="367"/>
                </a:lnTo>
                <a:lnTo>
                  <a:pt x="58960" y="0"/>
                </a:lnTo>
                <a:close/>
              </a:path>
            </a:pathLst>
          </a:custGeom>
          <a:solidFill>
            <a:srgbClr val="F1C800"/>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0" name="Shape 210"/>
          <p:cNvSpPr/>
          <p:nvPr/>
        </p:nvSpPr>
        <p:spPr>
          <a:xfrm>
            <a:off x="2273853" y="1935896"/>
            <a:ext cx="1317000" cy="1315800"/>
          </a:xfrm>
          <a:custGeom>
            <a:avLst/>
            <a:gdLst/>
            <a:ahLst/>
            <a:cxnLst/>
            <a:rect l="0" t="0" r="0" b="0"/>
            <a:pathLst>
              <a:path w="120000" h="120000" extrusionOk="0">
                <a:moveTo>
                  <a:pt x="58923" y="4423"/>
                </a:moveTo>
                <a:lnTo>
                  <a:pt x="52917" y="4763"/>
                </a:lnTo>
                <a:lnTo>
                  <a:pt x="46912" y="5897"/>
                </a:lnTo>
                <a:lnTo>
                  <a:pt x="41019" y="7712"/>
                </a:lnTo>
                <a:lnTo>
                  <a:pt x="35354" y="10094"/>
                </a:lnTo>
                <a:lnTo>
                  <a:pt x="29915" y="13156"/>
                </a:lnTo>
                <a:lnTo>
                  <a:pt x="26515" y="15538"/>
                </a:lnTo>
                <a:lnTo>
                  <a:pt x="23229" y="18260"/>
                </a:lnTo>
                <a:lnTo>
                  <a:pt x="20056" y="21323"/>
                </a:lnTo>
                <a:lnTo>
                  <a:pt x="17790" y="23818"/>
                </a:lnTo>
                <a:lnTo>
                  <a:pt x="15637" y="26313"/>
                </a:lnTo>
                <a:lnTo>
                  <a:pt x="13711" y="29149"/>
                </a:lnTo>
                <a:lnTo>
                  <a:pt x="11898" y="31871"/>
                </a:lnTo>
                <a:lnTo>
                  <a:pt x="10424" y="34706"/>
                </a:lnTo>
                <a:lnTo>
                  <a:pt x="9178" y="37542"/>
                </a:lnTo>
                <a:lnTo>
                  <a:pt x="8045" y="40264"/>
                </a:lnTo>
                <a:lnTo>
                  <a:pt x="7025" y="43213"/>
                </a:lnTo>
                <a:lnTo>
                  <a:pt x="5665" y="48090"/>
                </a:lnTo>
                <a:lnTo>
                  <a:pt x="4872" y="53081"/>
                </a:lnTo>
                <a:lnTo>
                  <a:pt x="4419" y="58185"/>
                </a:lnTo>
                <a:lnTo>
                  <a:pt x="4419" y="63175"/>
                </a:lnTo>
                <a:lnTo>
                  <a:pt x="4985" y="68279"/>
                </a:lnTo>
                <a:lnTo>
                  <a:pt x="6005" y="73270"/>
                </a:lnTo>
                <a:lnTo>
                  <a:pt x="7365" y="78034"/>
                </a:lnTo>
                <a:lnTo>
                  <a:pt x="9291" y="82911"/>
                </a:lnTo>
                <a:lnTo>
                  <a:pt x="11558" y="87448"/>
                </a:lnTo>
                <a:lnTo>
                  <a:pt x="14277" y="91871"/>
                </a:lnTo>
                <a:lnTo>
                  <a:pt x="17677" y="96068"/>
                </a:lnTo>
                <a:lnTo>
                  <a:pt x="21303" y="100037"/>
                </a:lnTo>
                <a:lnTo>
                  <a:pt x="24929" y="103213"/>
                </a:lnTo>
                <a:lnTo>
                  <a:pt x="28781" y="106049"/>
                </a:lnTo>
                <a:lnTo>
                  <a:pt x="32861" y="108657"/>
                </a:lnTo>
                <a:lnTo>
                  <a:pt x="37053" y="110586"/>
                </a:lnTo>
                <a:lnTo>
                  <a:pt x="41473" y="112400"/>
                </a:lnTo>
                <a:lnTo>
                  <a:pt x="45892" y="113761"/>
                </a:lnTo>
                <a:lnTo>
                  <a:pt x="50311" y="114782"/>
                </a:lnTo>
                <a:lnTo>
                  <a:pt x="54844" y="115349"/>
                </a:lnTo>
                <a:lnTo>
                  <a:pt x="56203" y="115463"/>
                </a:lnTo>
                <a:lnTo>
                  <a:pt x="57563" y="115576"/>
                </a:lnTo>
                <a:lnTo>
                  <a:pt x="58923" y="115576"/>
                </a:lnTo>
                <a:lnTo>
                  <a:pt x="60169" y="115576"/>
                </a:lnTo>
                <a:lnTo>
                  <a:pt x="60963" y="115576"/>
                </a:lnTo>
                <a:lnTo>
                  <a:pt x="61529" y="115576"/>
                </a:lnTo>
                <a:lnTo>
                  <a:pt x="62209" y="115576"/>
                </a:lnTo>
                <a:lnTo>
                  <a:pt x="62889" y="115576"/>
                </a:lnTo>
                <a:lnTo>
                  <a:pt x="67875" y="115122"/>
                </a:lnTo>
                <a:lnTo>
                  <a:pt x="72974" y="114102"/>
                </a:lnTo>
                <a:lnTo>
                  <a:pt x="77960" y="112627"/>
                </a:lnTo>
                <a:lnTo>
                  <a:pt x="82606" y="110812"/>
                </a:lnTo>
                <a:lnTo>
                  <a:pt x="87252" y="108431"/>
                </a:lnTo>
                <a:lnTo>
                  <a:pt x="91671" y="105708"/>
                </a:lnTo>
                <a:lnTo>
                  <a:pt x="95864" y="102419"/>
                </a:lnTo>
                <a:lnTo>
                  <a:pt x="99830" y="98676"/>
                </a:lnTo>
                <a:lnTo>
                  <a:pt x="103342" y="94706"/>
                </a:lnTo>
                <a:lnTo>
                  <a:pt x="106402" y="90510"/>
                </a:lnTo>
                <a:lnTo>
                  <a:pt x="109008" y="86086"/>
                </a:lnTo>
                <a:lnTo>
                  <a:pt x="111161" y="81323"/>
                </a:lnTo>
                <a:lnTo>
                  <a:pt x="112974" y="76672"/>
                </a:lnTo>
                <a:lnTo>
                  <a:pt x="114220" y="71682"/>
                </a:lnTo>
                <a:lnTo>
                  <a:pt x="115127" y="66805"/>
                </a:lnTo>
                <a:lnTo>
                  <a:pt x="115467" y="61814"/>
                </a:lnTo>
                <a:lnTo>
                  <a:pt x="115354" y="56710"/>
                </a:lnTo>
                <a:lnTo>
                  <a:pt x="114900" y="51833"/>
                </a:lnTo>
                <a:lnTo>
                  <a:pt x="113881" y="46843"/>
                </a:lnTo>
                <a:lnTo>
                  <a:pt x="112521" y="42079"/>
                </a:lnTo>
                <a:lnTo>
                  <a:pt x="111614" y="39697"/>
                </a:lnTo>
                <a:lnTo>
                  <a:pt x="110708" y="37315"/>
                </a:lnTo>
                <a:lnTo>
                  <a:pt x="109575" y="35047"/>
                </a:lnTo>
                <a:lnTo>
                  <a:pt x="108441" y="32778"/>
                </a:lnTo>
                <a:lnTo>
                  <a:pt x="106402" y="29376"/>
                </a:lnTo>
                <a:lnTo>
                  <a:pt x="104022" y="26200"/>
                </a:lnTo>
                <a:lnTo>
                  <a:pt x="101416" y="23024"/>
                </a:lnTo>
                <a:lnTo>
                  <a:pt x="98696" y="20189"/>
                </a:lnTo>
                <a:lnTo>
                  <a:pt x="94957" y="16786"/>
                </a:lnTo>
                <a:lnTo>
                  <a:pt x="91104" y="13950"/>
                </a:lnTo>
                <a:lnTo>
                  <a:pt x="87025" y="11342"/>
                </a:lnTo>
                <a:lnTo>
                  <a:pt x="82832" y="9413"/>
                </a:lnTo>
                <a:lnTo>
                  <a:pt x="78526" y="7599"/>
                </a:lnTo>
                <a:lnTo>
                  <a:pt x="74107" y="6238"/>
                </a:lnTo>
                <a:lnTo>
                  <a:pt x="69575" y="5217"/>
                </a:lnTo>
                <a:lnTo>
                  <a:pt x="65042" y="4650"/>
                </a:lnTo>
                <a:lnTo>
                  <a:pt x="58923" y="4423"/>
                </a:lnTo>
                <a:close/>
                <a:moveTo>
                  <a:pt x="58923" y="0"/>
                </a:moveTo>
                <a:lnTo>
                  <a:pt x="65495" y="226"/>
                </a:lnTo>
                <a:lnTo>
                  <a:pt x="70254" y="907"/>
                </a:lnTo>
                <a:lnTo>
                  <a:pt x="75240" y="1928"/>
                </a:lnTo>
                <a:lnTo>
                  <a:pt x="80113" y="3402"/>
                </a:lnTo>
                <a:lnTo>
                  <a:pt x="84759" y="5330"/>
                </a:lnTo>
                <a:lnTo>
                  <a:pt x="89178" y="7599"/>
                </a:lnTo>
                <a:lnTo>
                  <a:pt x="93597" y="10207"/>
                </a:lnTo>
                <a:lnTo>
                  <a:pt x="97790" y="13383"/>
                </a:lnTo>
                <a:lnTo>
                  <a:pt x="101756" y="16786"/>
                </a:lnTo>
                <a:lnTo>
                  <a:pt x="104249" y="19508"/>
                </a:lnTo>
                <a:lnTo>
                  <a:pt x="106515" y="22117"/>
                </a:lnTo>
                <a:lnTo>
                  <a:pt x="108668" y="25066"/>
                </a:lnTo>
                <a:lnTo>
                  <a:pt x="110708" y="28015"/>
                </a:lnTo>
                <a:lnTo>
                  <a:pt x="112521" y="31077"/>
                </a:lnTo>
                <a:lnTo>
                  <a:pt x="114107" y="34026"/>
                </a:lnTo>
                <a:lnTo>
                  <a:pt x="115467" y="37202"/>
                </a:lnTo>
                <a:lnTo>
                  <a:pt x="116600" y="40491"/>
                </a:lnTo>
                <a:lnTo>
                  <a:pt x="118186" y="45708"/>
                </a:lnTo>
                <a:lnTo>
                  <a:pt x="119320" y="51039"/>
                </a:lnTo>
                <a:lnTo>
                  <a:pt x="119773" y="56483"/>
                </a:lnTo>
                <a:lnTo>
                  <a:pt x="120000" y="61814"/>
                </a:lnTo>
                <a:lnTo>
                  <a:pt x="119433" y="67258"/>
                </a:lnTo>
                <a:lnTo>
                  <a:pt x="118526" y="72589"/>
                </a:lnTo>
                <a:lnTo>
                  <a:pt x="117167" y="77920"/>
                </a:lnTo>
                <a:lnTo>
                  <a:pt x="115354" y="83024"/>
                </a:lnTo>
                <a:lnTo>
                  <a:pt x="112974" y="88128"/>
                </a:lnTo>
                <a:lnTo>
                  <a:pt x="110141" y="92892"/>
                </a:lnTo>
                <a:lnTo>
                  <a:pt x="106855" y="97429"/>
                </a:lnTo>
                <a:lnTo>
                  <a:pt x="103002" y="101739"/>
                </a:lnTo>
                <a:lnTo>
                  <a:pt x="99943" y="104801"/>
                </a:lnTo>
                <a:lnTo>
                  <a:pt x="96657" y="107637"/>
                </a:lnTo>
                <a:lnTo>
                  <a:pt x="93257" y="110018"/>
                </a:lnTo>
                <a:lnTo>
                  <a:pt x="89631" y="112173"/>
                </a:lnTo>
                <a:lnTo>
                  <a:pt x="85892" y="114215"/>
                </a:lnTo>
                <a:lnTo>
                  <a:pt x="82266" y="115803"/>
                </a:lnTo>
                <a:lnTo>
                  <a:pt x="78300" y="117277"/>
                </a:lnTo>
                <a:lnTo>
                  <a:pt x="74334" y="118298"/>
                </a:lnTo>
                <a:lnTo>
                  <a:pt x="70934" y="118979"/>
                </a:lnTo>
                <a:lnTo>
                  <a:pt x="67648" y="119546"/>
                </a:lnTo>
                <a:lnTo>
                  <a:pt x="64135" y="119886"/>
                </a:lnTo>
                <a:lnTo>
                  <a:pt x="60736" y="120000"/>
                </a:lnTo>
                <a:lnTo>
                  <a:pt x="59150" y="120000"/>
                </a:lnTo>
                <a:lnTo>
                  <a:pt x="57677" y="120000"/>
                </a:lnTo>
                <a:lnTo>
                  <a:pt x="55977" y="119886"/>
                </a:lnTo>
                <a:lnTo>
                  <a:pt x="54504" y="119773"/>
                </a:lnTo>
                <a:lnTo>
                  <a:pt x="49518" y="119092"/>
                </a:lnTo>
                <a:lnTo>
                  <a:pt x="44759" y="118071"/>
                </a:lnTo>
                <a:lnTo>
                  <a:pt x="39886" y="116597"/>
                </a:lnTo>
                <a:lnTo>
                  <a:pt x="35240" y="114669"/>
                </a:lnTo>
                <a:lnTo>
                  <a:pt x="30708" y="112400"/>
                </a:lnTo>
                <a:lnTo>
                  <a:pt x="26402" y="109792"/>
                </a:lnTo>
                <a:lnTo>
                  <a:pt x="22209" y="106729"/>
                </a:lnTo>
                <a:lnTo>
                  <a:pt x="18130" y="103213"/>
                </a:lnTo>
                <a:lnTo>
                  <a:pt x="14164" y="98903"/>
                </a:lnTo>
                <a:lnTo>
                  <a:pt x="10651" y="94253"/>
                </a:lnTo>
                <a:lnTo>
                  <a:pt x="7592" y="89489"/>
                </a:lnTo>
                <a:lnTo>
                  <a:pt x="5099" y="84385"/>
                </a:lnTo>
                <a:lnTo>
                  <a:pt x="3059" y="79168"/>
                </a:lnTo>
                <a:lnTo>
                  <a:pt x="1586" y="73837"/>
                </a:lnTo>
                <a:lnTo>
                  <a:pt x="566" y="68393"/>
                </a:lnTo>
                <a:lnTo>
                  <a:pt x="0" y="62948"/>
                </a:lnTo>
                <a:lnTo>
                  <a:pt x="0" y="57391"/>
                </a:lnTo>
                <a:lnTo>
                  <a:pt x="566" y="51947"/>
                </a:lnTo>
                <a:lnTo>
                  <a:pt x="1586" y="46502"/>
                </a:lnTo>
                <a:lnTo>
                  <a:pt x="2946" y="41058"/>
                </a:lnTo>
                <a:lnTo>
                  <a:pt x="4192" y="37882"/>
                </a:lnTo>
                <a:lnTo>
                  <a:pt x="5439" y="34706"/>
                </a:lnTo>
                <a:lnTo>
                  <a:pt x="7025" y="31531"/>
                </a:lnTo>
                <a:lnTo>
                  <a:pt x="8725" y="28582"/>
                </a:lnTo>
                <a:lnTo>
                  <a:pt x="10538" y="25860"/>
                </a:lnTo>
                <a:lnTo>
                  <a:pt x="12577" y="23137"/>
                </a:lnTo>
                <a:lnTo>
                  <a:pt x="14617" y="20642"/>
                </a:lnTo>
                <a:lnTo>
                  <a:pt x="16883" y="18147"/>
                </a:lnTo>
                <a:lnTo>
                  <a:pt x="20283" y="14971"/>
                </a:lnTo>
                <a:lnTo>
                  <a:pt x="23796" y="12022"/>
                </a:lnTo>
                <a:lnTo>
                  <a:pt x="27535" y="9413"/>
                </a:lnTo>
                <a:lnTo>
                  <a:pt x="31388" y="7032"/>
                </a:lnTo>
                <a:lnTo>
                  <a:pt x="35467" y="5217"/>
                </a:lnTo>
                <a:lnTo>
                  <a:pt x="39546" y="3516"/>
                </a:lnTo>
                <a:lnTo>
                  <a:pt x="45892" y="1587"/>
                </a:lnTo>
                <a:lnTo>
                  <a:pt x="52351" y="453"/>
                </a:lnTo>
                <a:lnTo>
                  <a:pt x="58923" y="0"/>
                </a:lnTo>
                <a:close/>
              </a:path>
            </a:pathLst>
          </a:custGeom>
          <a:solidFill>
            <a:srgbClr val="FFEB3B"/>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1" name="Shape 211"/>
          <p:cNvSpPr/>
          <p:nvPr/>
        </p:nvSpPr>
        <p:spPr>
          <a:xfrm>
            <a:off x="2273853" y="2633537"/>
            <a:ext cx="568200" cy="613200"/>
          </a:xfrm>
          <a:custGeom>
            <a:avLst/>
            <a:gdLst/>
            <a:ahLst/>
            <a:cxnLst/>
            <a:rect l="0" t="0" r="0" b="0"/>
            <a:pathLst>
              <a:path w="120000" h="120000" extrusionOk="0">
                <a:moveTo>
                  <a:pt x="0" y="0"/>
                </a:moveTo>
                <a:lnTo>
                  <a:pt x="1575" y="11683"/>
                </a:lnTo>
                <a:lnTo>
                  <a:pt x="3938" y="23123"/>
                </a:lnTo>
                <a:lnTo>
                  <a:pt x="7352" y="34320"/>
                </a:lnTo>
                <a:lnTo>
                  <a:pt x="12078" y="45273"/>
                </a:lnTo>
                <a:lnTo>
                  <a:pt x="17855" y="55983"/>
                </a:lnTo>
                <a:lnTo>
                  <a:pt x="24945" y="65963"/>
                </a:lnTo>
                <a:lnTo>
                  <a:pt x="32822" y="75699"/>
                </a:lnTo>
                <a:lnTo>
                  <a:pt x="42013" y="84949"/>
                </a:lnTo>
                <a:lnTo>
                  <a:pt x="50415" y="92008"/>
                </a:lnTo>
                <a:lnTo>
                  <a:pt x="59606" y="98093"/>
                </a:lnTo>
                <a:lnTo>
                  <a:pt x="69059" y="103691"/>
                </a:lnTo>
                <a:lnTo>
                  <a:pt x="78774" y="108559"/>
                </a:lnTo>
                <a:lnTo>
                  <a:pt x="89015" y="112697"/>
                </a:lnTo>
                <a:lnTo>
                  <a:pt x="99256" y="115618"/>
                </a:lnTo>
                <a:lnTo>
                  <a:pt x="109496" y="118296"/>
                </a:lnTo>
                <a:lnTo>
                  <a:pt x="120000" y="120000"/>
                </a:lnTo>
                <a:lnTo>
                  <a:pt x="115798" y="119269"/>
                </a:lnTo>
                <a:lnTo>
                  <a:pt x="105295" y="117809"/>
                </a:lnTo>
                <a:lnTo>
                  <a:pt x="95317" y="115375"/>
                </a:lnTo>
                <a:lnTo>
                  <a:pt x="85339" y="112210"/>
                </a:lnTo>
                <a:lnTo>
                  <a:pt x="76148" y="108316"/>
                </a:lnTo>
                <a:lnTo>
                  <a:pt x="66695" y="103935"/>
                </a:lnTo>
                <a:lnTo>
                  <a:pt x="57505" y="98336"/>
                </a:lnTo>
                <a:lnTo>
                  <a:pt x="49102" y="92494"/>
                </a:lnTo>
                <a:lnTo>
                  <a:pt x="40962" y="85679"/>
                </a:lnTo>
                <a:lnTo>
                  <a:pt x="32035" y="76916"/>
                </a:lnTo>
                <a:lnTo>
                  <a:pt x="24157" y="67667"/>
                </a:lnTo>
                <a:lnTo>
                  <a:pt x="17592" y="57931"/>
                </a:lnTo>
                <a:lnTo>
                  <a:pt x="12078" y="47464"/>
                </a:lnTo>
                <a:lnTo>
                  <a:pt x="7352" y="37241"/>
                </a:lnTo>
                <a:lnTo>
                  <a:pt x="4201" y="26288"/>
                </a:lnTo>
                <a:lnTo>
                  <a:pt x="1838" y="15578"/>
                </a:lnTo>
                <a:lnTo>
                  <a:pt x="262" y="4381"/>
                </a:lnTo>
                <a:lnTo>
                  <a:pt x="0" y="0"/>
                </a:lnTo>
                <a:close/>
              </a:path>
            </a:pathLst>
          </a:custGeom>
          <a:solidFill>
            <a:srgbClr val="B19300"/>
          </a:solidFill>
          <a:ln>
            <a:noFill/>
          </a:ln>
        </p:spPr>
        <p:txBody>
          <a:bodyPr wrap="square" lIns="91425" tIns="45700" rIns="91425" bIns="45700" anchor="t" anchorCtr="0">
            <a:noAutofit/>
          </a:bodyPr>
          <a:lstStyle/>
          <a:p>
            <a:pPr marL="0" marR="0" lvl="0" indent="0" algn="l" rtl="0">
              <a:spcBef>
                <a:spcPts val="0"/>
              </a:spcBef>
              <a:buNone/>
            </a:pPr>
            <a:endParaRPr sz="2400" b="0" i="0" u="none" strike="noStrike" cap="none">
              <a:solidFill>
                <a:srgbClr val="000000"/>
              </a:solidFill>
              <a:latin typeface="Calibri"/>
              <a:ea typeface="Calibri"/>
              <a:cs typeface="Calibri"/>
              <a:sym typeface="Calibri"/>
            </a:endParaRPr>
          </a:p>
        </p:txBody>
      </p:sp>
      <p:sp>
        <p:nvSpPr>
          <p:cNvPr id="212" name="Shape 212"/>
          <p:cNvSpPr txBox="1"/>
          <p:nvPr/>
        </p:nvSpPr>
        <p:spPr>
          <a:xfrm>
            <a:off x="1042670" y="1968324"/>
            <a:ext cx="1026000" cy="265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 sz="1000" b="0" i="0" u="none" strike="noStrike" cap="none">
                <a:solidFill>
                  <a:srgbClr val="7F7F7F"/>
                </a:solidFill>
                <a:latin typeface="Montserrat"/>
                <a:ea typeface="Montserrat"/>
                <a:cs typeface="Montserrat"/>
                <a:sym typeface="Montserrat"/>
              </a:rPr>
              <a:t>Sample Text</a:t>
            </a:r>
          </a:p>
        </p:txBody>
      </p:sp>
      <p:sp>
        <p:nvSpPr>
          <p:cNvPr id="213" name="Shape 213"/>
          <p:cNvSpPr txBox="1"/>
          <p:nvPr/>
        </p:nvSpPr>
        <p:spPr>
          <a:xfrm>
            <a:off x="2393484" y="2756294"/>
            <a:ext cx="1026000" cy="265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 sz="1000" b="0" i="0" u="none" strike="noStrike" cap="none">
                <a:solidFill>
                  <a:srgbClr val="7F7F7F"/>
                </a:solidFill>
                <a:latin typeface="Montserrat"/>
                <a:ea typeface="Montserrat"/>
                <a:cs typeface="Montserrat"/>
                <a:sym typeface="Montserrat"/>
              </a:rPr>
              <a:t>Sample Text</a:t>
            </a:r>
          </a:p>
        </p:txBody>
      </p:sp>
      <p:sp>
        <p:nvSpPr>
          <p:cNvPr id="214" name="Shape 214"/>
          <p:cNvSpPr txBox="1"/>
          <p:nvPr/>
        </p:nvSpPr>
        <p:spPr>
          <a:xfrm>
            <a:off x="2587919" y="4178733"/>
            <a:ext cx="1026000" cy="265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 sz="1000" b="0" i="0" u="none" strike="noStrike" cap="none">
                <a:solidFill>
                  <a:srgbClr val="7F7F7F"/>
                </a:solidFill>
                <a:latin typeface="Montserrat"/>
                <a:ea typeface="Montserrat"/>
                <a:cs typeface="Montserrat"/>
                <a:sym typeface="Montserrat"/>
              </a:rPr>
              <a:t>Sample Text</a:t>
            </a:r>
          </a:p>
        </p:txBody>
      </p:sp>
      <p:sp>
        <p:nvSpPr>
          <p:cNvPr id="215" name="Shape 215"/>
          <p:cNvSpPr txBox="1"/>
          <p:nvPr/>
        </p:nvSpPr>
        <p:spPr>
          <a:xfrm>
            <a:off x="3764765" y="2132059"/>
            <a:ext cx="1026000" cy="265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 sz="1000" b="0" i="0" u="none" strike="noStrike" cap="none">
                <a:solidFill>
                  <a:srgbClr val="7F7F7F"/>
                </a:solidFill>
                <a:latin typeface="Montserrat"/>
                <a:ea typeface="Montserrat"/>
                <a:cs typeface="Montserrat"/>
                <a:sym typeface="Montserrat"/>
              </a:rPr>
              <a:t>Sample Text</a:t>
            </a:r>
          </a:p>
        </p:txBody>
      </p:sp>
      <p:sp>
        <p:nvSpPr>
          <p:cNvPr id="216" name="Shape 216"/>
          <p:cNvSpPr txBox="1"/>
          <p:nvPr/>
        </p:nvSpPr>
        <p:spPr>
          <a:xfrm>
            <a:off x="7312153" y="621086"/>
            <a:ext cx="1736700" cy="459000"/>
          </a:xfrm>
          <a:prstGeom prst="rect">
            <a:avLst/>
          </a:prstGeom>
          <a:noFill/>
          <a:ln>
            <a:noFill/>
          </a:ln>
        </p:spPr>
        <p:txBody>
          <a:bodyPr wrap="square" lIns="91425" tIns="91425" rIns="91425" bIns="91425" anchor="ctr" anchorCtr="0">
            <a:noAutofit/>
          </a:bodyPr>
          <a:lstStyle/>
          <a:p>
            <a:pPr marL="0" lvl="0" indent="0" rtl="0">
              <a:spcBef>
                <a:spcPts val="600"/>
              </a:spcBef>
              <a:buNone/>
            </a:pPr>
            <a:r>
              <a:rPr lang="en" sz="1000" b="1">
                <a:solidFill>
                  <a:srgbClr val="FFFFFF"/>
                </a:solidFill>
                <a:latin typeface="Montserrat"/>
                <a:ea typeface="Montserrat"/>
                <a:cs typeface="Montserrat"/>
                <a:sym typeface="Montserrat"/>
              </a:rPr>
              <a:t>Diagram featured by </a:t>
            </a:r>
            <a:r>
              <a:rPr lang="en" sz="1000" b="1" u="sng">
                <a:solidFill>
                  <a:srgbClr val="FFFFFF"/>
                </a:solidFill>
                <a:latin typeface="Montserrat"/>
                <a:ea typeface="Montserrat"/>
                <a:cs typeface="Montserrat"/>
                <a:sym typeface="Montserrat"/>
                <a:hlinkClick r:id="rId3"/>
              </a:rPr>
              <a:t>http://slidemodel.com</a:t>
            </a:r>
          </a:p>
        </p:txBody>
      </p:sp>
      <p:grpSp>
        <p:nvGrpSpPr>
          <p:cNvPr id="217" name="Shape 217"/>
          <p:cNvGrpSpPr/>
          <p:nvPr/>
        </p:nvGrpSpPr>
        <p:grpSpPr>
          <a:xfrm>
            <a:off x="1403672" y="1563473"/>
            <a:ext cx="304009" cy="326513"/>
            <a:chOff x="616425" y="2329600"/>
            <a:chExt cx="361700" cy="388475"/>
          </a:xfrm>
        </p:grpSpPr>
        <p:sp>
          <p:nvSpPr>
            <p:cNvPr id="218" name="Shape 21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19" name="Shape 219"/>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0" name="Shape 22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1" name="Shape 22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2" name="Shape 22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3" name="Shape 22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4" name="Shape 224"/>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5" name="Shape 22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5B8D0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226" name="Shape 226"/>
          <p:cNvGrpSpPr/>
          <p:nvPr/>
        </p:nvGrpSpPr>
        <p:grpSpPr>
          <a:xfrm>
            <a:off x="4216716" y="1688731"/>
            <a:ext cx="109538" cy="399195"/>
            <a:chOff x="732125" y="2958550"/>
            <a:chExt cx="130325" cy="474950"/>
          </a:xfrm>
        </p:grpSpPr>
        <p:sp>
          <p:nvSpPr>
            <p:cNvPr id="227" name="Shape 227"/>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8" name="Shape 228"/>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29" name="Shape 229"/>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0" name="Shape 230"/>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1" name="Shape 231"/>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2" name="Shape 232"/>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3" name="Shape 233"/>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4" name="Shape 234"/>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235" name="Shape 235"/>
          <p:cNvGrpSpPr/>
          <p:nvPr/>
        </p:nvGrpSpPr>
        <p:grpSpPr>
          <a:xfrm>
            <a:off x="2702994" y="2281960"/>
            <a:ext cx="452420" cy="433992"/>
            <a:chOff x="5233525" y="4954450"/>
            <a:chExt cx="538275" cy="516350"/>
          </a:xfrm>
        </p:grpSpPr>
        <p:sp>
          <p:nvSpPr>
            <p:cNvPr id="236" name="Shape 236"/>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7" name="Shape 237"/>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8" name="Shape 238"/>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39" name="Shape 239"/>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0" name="Shape 240"/>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1" name="Shape 241"/>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2" name="Shape 242"/>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3" name="Shape 243"/>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4" name="Shape 244"/>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5" name="Shape 245"/>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6" name="Shape 246"/>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C10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247" name="Shape 247"/>
          <p:cNvGrpSpPr/>
          <p:nvPr/>
        </p:nvGrpSpPr>
        <p:grpSpPr>
          <a:xfrm>
            <a:off x="2927142" y="3746650"/>
            <a:ext cx="371564" cy="371543"/>
            <a:chOff x="576250" y="4319400"/>
            <a:chExt cx="442075" cy="442050"/>
          </a:xfrm>
        </p:grpSpPr>
        <p:sp>
          <p:nvSpPr>
            <p:cNvPr id="248" name="Shape 24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49" name="Shape 24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50" name="Shape 25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51" name="Shape 25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841000" y="969700"/>
            <a:ext cx="4801500" cy="409500"/>
          </a:xfrm>
          <a:prstGeom prst="rect">
            <a:avLst/>
          </a:prstGeom>
        </p:spPr>
        <p:txBody>
          <a:bodyPr wrap="square" lIns="91425" tIns="91425" rIns="91425" bIns="91425" anchor="b" anchorCtr="0">
            <a:noAutofit/>
          </a:bodyPr>
          <a:lstStyle/>
          <a:p>
            <a:pPr marL="0" lvl="0" indent="0" rtl="0">
              <a:spcBef>
                <a:spcPts val="0"/>
              </a:spcBef>
              <a:buNone/>
            </a:pPr>
            <a:r>
              <a:rPr lang="en"/>
              <a:t>AND TABLES TO </a:t>
            </a:r>
            <a:r>
              <a:rPr lang="en">
                <a:solidFill>
                  <a:srgbClr val="3F51B5"/>
                </a:solidFill>
              </a:rPr>
              <a:t>COMPARE</a:t>
            </a:r>
            <a:r>
              <a:rPr lang="en"/>
              <a:t> DATA</a:t>
            </a:r>
          </a:p>
        </p:txBody>
      </p:sp>
      <p:graphicFrame>
        <p:nvGraphicFramePr>
          <p:cNvPr id="257" name="Shape 257"/>
          <p:cNvGraphicFramePr/>
          <p:nvPr/>
        </p:nvGraphicFramePr>
        <p:xfrm>
          <a:off x="952500" y="1547781"/>
          <a:ext cx="3000000" cy="3000000"/>
        </p:xfrm>
        <a:graphic>
          <a:graphicData uri="http://schemas.openxmlformats.org/drawingml/2006/table">
            <a:tbl>
              <a:tblPr>
                <a:noFill/>
                <a:tableStyleId>{B469921F-8652-4D4E-8BB8-206E55335A7F}</a:tableStyleId>
              </a:tblPr>
              <a:tblGrid>
                <a:gridCol w="1402650"/>
                <a:gridCol w="1402650"/>
                <a:gridCol w="1402650"/>
                <a:gridCol w="1402650"/>
              </a:tblGrid>
              <a:tr h="560250">
                <a:tc>
                  <a:txBody>
                    <a:bodyPr/>
                    <a:lstStyle/>
                    <a:p>
                      <a:pPr marL="0" lvl="0" indent="0">
                        <a:spcBef>
                          <a:spcPts val="0"/>
                        </a:spcBef>
                        <a:buNone/>
                      </a:pPr>
                      <a:endParaRPr>
                        <a:solidFill>
                          <a:srgbClr val="999999"/>
                        </a:solidFill>
                        <a:latin typeface="Karla"/>
                        <a:ea typeface="Karla"/>
                        <a:cs typeface="Karla"/>
                        <a:sym typeface="Karla"/>
                      </a:endParaRP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lvl="0" indent="0" algn="ctr">
                        <a:spcBef>
                          <a:spcPts val="0"/>
                        </a:spcBef>
                        <a:buNone/>
                      </a:pPr>
                      <a:r>
                        <a:rPr lang="en" sz="1100">
                          <a:solidFill>
                            <a:srgbClr val="999999"/>
                          </a:solidFill>
                          <a:latin typeface="Karla"/>
                          <a:ea typeface="Karla"/>
                          <a:cs typeface="Karla"/>
                          <a:sym typeface="Karla"/>
                        </a:rPr>
                        <a:t>A</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lvl="0" indent="0" algn="ctr">
                        <a:spcBef>
                          <a:spcPts val="0"/>
                        </a:spcBef>
                        <a:buNone/>
                      </a:pPr>
                      <a:r>
                        <a:rPr lang="en" sz="1100">
                          <a:solidFill>
                            <a:srgbClr val="999999"/>
                          </a:solidFill>
                          <a:latin typeface="Karla"/>
                          <a:ea typeface="Karla"/>
                          <a:cs typeface="Karla"/>
                          <a:sym typeface="Karla"/>
                        </a:rPr>
                        <a:t>B</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lvl="0" indent="0" algn="ctr">
                        <a:spcBef>
                          <a:spcPts val="0"/>
                        </a:spcBef>
                        <a:buNone/>
                      </a:pPr>
                      <a:r>
                        <a:rPr lang="en" sz="1100">
                          <a:solidFill>
                            <a:srgbClr val="999999"/>
                          </a:solidFill>
                          <a:latin typeface="Karla"/>
                          <a:ea typeface="Karla"/>
                          <a:cs typeface="Karla"/>
                          <a:sym typeface="Karla"/>
                        </a:rPr>
                        <a:t>C</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r>
              <a:tr h="705425">
                <a:tc>
                  <a:txBody>
                    <a:bodyPr/>
                    <a:lstStyle/>
                    <a:p>
                      <a:pPr marL="0" lvl="0" indent="0" algn="r">
                        <a:spcBef>
                          <a:spcPts val="0"/>
                        </a:spcBef>
                        <a:buNone/>
                      </a:pPr>
                      <a:r>
                        <a:rPr lang="en" sz="1100">
                          <a:solidFill>
                            <a:srgbClr val="999999"/>
                          </a:solidFill>
                          <a:latin typeface="Karla"/>
                          <a:ea typeface="Karla"/>
                          <a:cs typeface="Karla"/>
                          <a:sym typeface="Karla"/>
                        </a:rPr>
                        <a:t>Yellow</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10</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20</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7</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r>
              <a:tr h="705425">
                <a:tc>
                  <a:txBody>
                    <a:bodyPr/>
                    <a:lstStyle/>
                    <a:p>
                      <a:pPr marL="0" lvl="0" indent="0" algn="r">
                        <a:spcBef>
                          <a:spcPts val="0"/>
                        </a:spcBef>
                        <a:buNone/>
                      </a:pPr>
                      <a:r>
                        <a:rPr lang="en" sz="1100">
                          <a:solidFill>
                            <a:srgbClr val="999999"/>
                          </a:solidFill>
                          <a:latin typeface="Karla"/>
                          <a:ea typeface="Karla"/>
                          <a:cs typeface="Karla"/>
                          <a:sym typeface="Karla"/>
                        </a:rPr>
                        <a:t>Blue</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30</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15</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a:spcBef>
                          <a:spcPts val="0"/>
                        </a:spcBef>
                        <a:buNone/>
                      </a:pPr>
                      <a:r>
                        <a:rPr lang="en" sz="1100" b="1">
                          <a:solidFill>
                            <a:srgbClr val="999999"/>
                          </a:solidFill>
                          <a:latin typeface="Karla"/>
                          <a:ea typeface="Karla"/>
                          <a:cs typeface="Karla"/>
                          <a:sym typeface="Karla"/>
                        </a:rPr>
                        <a:t>10</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r>
              <a:tr h="705425">
                <a:tc>
                  <a:txBody>
                    <a:bodyPr/>
                    <a:lstStyle/>
                    <a:p>
                      <a:pPr marL="0" lvl="0" indent="0" algn="r" rtl="0">
                        <a:spcBef>
                          <a:spcPts val="0"/>
                        </a:spcBef>
                        <a:buNone/>
                      </a:pPr>
                      <a:r>
                        <a:rPr lang="en" sz="1100">
                          <a:solidFill>
                            <a:srgbClr val="999999"/>
                          </a:solidFill>
                          <a:latin typeface="Karla"/>
                          <a:ea typeface="Karla"/>
                          <a:cs typeface="Karla"/>
                          <a:sym typeface="Karla"/>
                        </a:rPr>
                        <a:t>Orange</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rtl="0">
                        <a:spcBef>
                          <a:spcPts val="0"/>
                        </a:spcBef>
                        <a:buNone/>
                      </a:pPr>
                      <a:r>
                        <a:rPr lang="en" sz="1100" b="1">
                          <a:solidFill>
                            <a:srgbClr val="999999"/>
                          </a:solidFill>
                          <a:latin typeface="Karla"/>
                          <a:ea typeface="Karla"/>
                          <a:cs typeface="Karla"/>
                          <a:sym typeface="Karla"/>
                        </a:rPr>
                        <a:t>5</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rtl="0">
                        <a:spcBef>
                          <a:spcPts val="0"/>
                        </a:spcBef>
                        <a:buNone/>
                      </a:pPr>
                      <a:r>
                        <a:rPr lang="en" sz="1100" b="1">
                          <a:solidFill>
                            <a:srgbClr val="999999"/>
                          </a:solidFill>
                          <a:latin typeface="Karla"/>
                          <a:ea typeface="Karla"/>
                          <a:cs typeface="Karla"/>
                          <a:sym typeface="Karla"/>
                        </a:rPr>
                        <a:t>24</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lvl="0" indent="0" algn="ctr" rtl="0">
                        <a:spcBef>
                          <a:spcPts val="0"/>
                        </a:spcBef>
                        <a:buNone/>
                      </a:pPr>
                      <a:r>
                        <a:rPr lang="en" sz="1100" b="1">
                          <a:solidFill>
                            <a:srgbClr val="999999"/>
                          </a:solidFill>
                          <a:latin typeface="Karla"/>
                          <a:ea typeface="Karla"/>
                          <a:cs typeface="Karla"/>
                          <a:sym typeface="Karla"/>
                        </a:rPr>
                        <a:t>16</a:t>
                      </a:r>
                    </a:p>
                  </a:txBody>
                  <a:tcPr marL="91425" marR="91425" marT="68575" marB="6857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r>
            </a:tbl>
          </a:graphicData>
        </a:graphic>
      </p:graphicFrame>
      <p:grpSp>
        <p:nvGrpSpPr>
          <p:cNvPr id="258" name="Shape 258"/>
          <p:cNvGrpSpPr/>
          <p:nvPr/>
        </p:nvGrpSpPr>
        <p:grpSpPr>
          <a:xfrm>
            <a:off x="318294" y="694222"/>
            <a:ext cx="449036" cy="470808"/>
            <a:chOff x="5961125" y="1623900"/>
            <a:chExt cx="427450" cy="448175"/>
          </a:xfrm>
        </p:grpSpPr>
        <p:sp>
          <p:nvSpPr>
            <p:cNvPr id="259" name="Shape 259"/>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0" name="Shape 260"/>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1" name="Shape 261"/>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2" name="Shape 262"/>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3" name="Shape 263"/>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4" name="Shape 264"/>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65" name="Shape 265"/>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269"/>
        <p:cNvGrpSpPr/>
        <p:nvPr/>
      </p:nvGrpSpPr>
      <p:grpSpPr>
        <a:xfrm>
          <a:off x="0" y="0"/>
          <a:ext cx="0" cy="0"/>
          <a:chOff x="0" y="0"/>
          <a:chExt cx="0" cy="0"/>
        </a:xfrm>
      </p:grpSpPr>
      <p:pic>
        <p:nvPicPr>
          <p:cNvPr id="270" name="Shape 270" descr="mapa_solido_n-01.png"/>
          <p:cNvPicPr preferRelativeResize="0"/>
          <p:nvPr/>
        </p:nvPicPr>
        <p:blipFill>
          <a:blip r:embed="rId3">
            <a:alphaModFix/>
          </a:blip>
          <a:stretch>
            <a:fillRect/>
          </a:stretch>
        </p:blipFill>
        <p:spPr>
          <a:xfrm>
            <a:off x="189026" y="356887"/>
            <a:ext cx="8765948" cy="4429726"/>
          </a:xfrm>
          <a:prstGeom prst="rect">
            <a:avLst/>
          </a:prstGeom>
          <a:noFill/>
          <a:ln>
            <a:noFill/>
          </a:ln>
        </p:spPr>
      </p:pic>
      <p:sp>
        <p:nvSpPr>
          <p:cNvPr id="271" name="Shape 271"/>
          <p:cNvSpPr txBox="1">
            <a:spLocks noGrp="1"/>
          </p:cNvSpPr>
          <p:nvPr>
            <p:ph type="title" idx="4294967295"/>
          </p:nvPr>
        </p:nvSpPr>
        <p:spPr>
          <a:xfrm>
            <a:off x="609704" y="4116875"/>
            <a:ext cx="1609800" cy="485700"/>
          </a:xfrm>
          <a:prstGeom prst="rect">
            <a:avLst/>
          </a:prstGeom>
        </p:spPr>
        <p:txBody>
          <a:bodyPr wrap="square" lIns="91425" tIns="91425" rIns="91425" bIns="91425" anchor="b" anchorCtr="0">
            <a:noAutofit/>
          </a:bodyPr>
          <a:lstStyle/>
          <a:p>
            <a:pPr marL="0" lvl="0" indent="0" rtl="0">
              <a:spcBef>
                <a:spcPts val="0"/>
              </a:spcBef>
              <a:buNone/>
            </a:pPr>
            <a:r>
              <a:rPr lang="en">
                <a:solidFill>
                  <a:srgbClr val="FFFFFF"/>
                </a:solidFill>
              </a:rPr>
              <a:t>MAPS</a:t>
            </a:r>
          </a:p>
        </p:txBody>
      </p:sp>
      <p:sp>
        <p:nvSpPr>
          <p:cNvPr id="272" name="Shape 272"/>
          <p:cNvSpPr/>
          <p:nvPr/>
        </p:nvSpPr>
        <p:spPr>
          <a:xfrm>
            <a:off x="1829825" y="1504206"/>
            <a:ext cx="702000" cy="202500"/>
          </a:xfrm>
          <a:prstGeom prst="wedgeRectCallout">
            <a:avLst>
              <a:gd name="adj1" fmla="val -21428"/>
              <a:gd name="adj2" fmla="val 84287"/>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 sz="900">
                <a:solidFill>
                  <a:srgbClr val="FFFFFF"/>
                </a:solidFill>
                <a:latin typeface="Karla"/>
                <a:ea typeface="Karla"/>
                <a:cs typeface="Karla"/>
                <a:sym typeface="Karla"/>
              </a:rPr>
              <a:t>our office</a:t>
            </a:r>
          </a:p>
        </p:txBody>
      </p:sp>
      <p:sp>
        <p:nvSpPr>
          <p:cNvPr id="273" name="Shape 273"/>
          <p:cNvSpPr/>
          <p:nvPr/>
        </p:nvSpPr>
        <p:spPr>
          <a:xfrm>
            <a:off x="943625" y="1778700"/>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4" name="Shape 274"/>
          <p:cNvSpPr/>
          <p:nvPr/>
        </p:nvSpPr>
        <p:spPr>
          <a:xfrm>
            <a:off x="2739063" y="3417500"/>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5" name="Shape 275"/>
          <p:cNvSpPr/>
          <p:nvPr/>
        </p:nvSpPr>
        <p:spPr>
          <a:xfrm>
            <a:off x="3828800" y="1571025"/>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6" name="Shape 276"/>
          <p:cNvSpPr/>
          <p:nvPr/>
        </p:nvSpPr>
        <p:spPr>
          <a:xfrm>
            <a:off x="4493563" y="3755725"/>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7" name="Shape 277"/>
          <p:cNvSpPr/>
          <p:nvPr/>
        </p:nvSpPr>
        <p:spPr>
          <a:xfrm>
            <a:off x="6797475" y="2029225"/>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8" name="Shape 278"/>
          <p:cNvSpPr/>
          <p:nvPr/>
        </p:nvSpPr>
        <p:spPr>
          <a:xfrm>
            <a:off x="7651300" y="3854825"/>
            <a:ext cx="156875" cy="135676"/>
          </a:xfrm>
          <a:prstGeom prst="flowChartMerge">
            <a:avLst/>
          </a:prstGeom>
          <a:solidFill>
            <a:srgbClr val="00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279" name="Shape 279"/>
          <p:cNvGrpSpPr/>
          <p:nvPr/>
        </p:nvGrpSpPr>
        <p:grpSpPr>
          <a:xfrm>
            <a:off x="741886" y="3665032"/>
            <a:ext cx="393060" cy="393060"/>
            <a:chOff x="5941025" y="3634400"/>
            <a:chExt cx="467650" cy="467650"/>
          </a:xfrm>
        </p:grpSpPr>
        <p:sp>
          <p:nvSpPr>
            <p:cNvPr id="280" name="Shape 28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1" name="Shape 28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2" name="Shape 28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3" name="Shape 28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4" name="Shape 28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5" name="Shape 28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89"/>
        <p:cNvGrpSpPr/>
        <p:nvPr/>
      </p:nvGrpSpPr>
      <p:grpSpPr>
        <a:xfrm>
          <a:off x="0" y="0"/>
          <a:ext cx="0" cy="0"/>
          <a:chOff x="0" y="0"/>
          <a:chExt cx="0" cy="0"/>
        </a:xfrm>
      </p:grpSpPr>
      <p:sp>
        <p:nvSpPr>
          <p:cNvPr id="290" name="Shape 290"/>
          <p:cNvSpPr txBox="1">
            <a:spLocks noGrp="1"/>
          </p:cNvSpPr>
          <p:nvPr>
            <p:ph type="ctrTitle" idx="4294967295"/>
          </p:nvPr>
        </p:nvSpPr>
        <p:spPr>
          <a:xfrm>
            <a:off x="635696" y="3107350"/>
            <a:ext cx="6136800" cy="1159800"/>
          </a:xfrm>
          <a:prstGeom prst="rect">
            <a:avLst/>
          </a:prstGeom>
        </p:spPr>
        <p:txBody>
          <a:bodyPr wrap="square" lIns="91425" tIns="91425" rIns="91425" bIns="91425" anchor="b" anchorCtr="0">
            <a:noAutofit/>
          </a:bodyPr>
          <a:lstStyle/>
          <a:p>
            <a:pPr marL="0" lvl="0" indent="0" rtl="0">
              <a:spcBef>
                <a:spcPts val="0"/>
              </a:spcBef>
              <a:buNone/>
            </a:pPr>
            <a:r>
              <a:rPr lang="en" sz="8600">
                <a:solidFill>
                  <a:srgbClr val="03A9F4"/>
                </a:solidFill>
              </a:rPr>
              <a:t>89,526,124</a:t>
            </a:r>
          </a:p>
        </p:txBody>
      </p:sp>
      <p:sp>
        <p:nvSpPr>
          <p:cNvPr id="291" name="Shape 291"/>
          <p:cNvSpPr txBox="1">
            <a:spLocks noGrp="1"/>
          </p:cNvSpPr>
          <p:nvPr>
            <p:ph type="subTitle" idx="4294967295"/>
          </p:nvPr>
        </p:nvSpPr>
        <p:spPr>
          <a:xfrm>
            <a:off x="685800" y="3983050"/>
            <a:ext cx="6136800" cy="784800"/>
          </a:xfrm>
          <a:prstGeom prst="rect">
            <a:avLst/>
          </a:prstGeom>
        </p:spPr>
        <p:txBody>
          <a:bodyPr wrap="square" lIns="91425" tIns="91425" rIns="91425" bIns="91425" anchor="t" anchorCtr="0">
            <a:noAutofit/>
          </a:bodyPr>
          <a:lstStyle/>
          <a:p>
            <a:pPr marL="0" lvl="0" indent="0" rtl="0">
              <a:spcBef>
                <a:spcPts val="0"/>
              </a:spcBef>
              <a:buNone/>
            </a:pPr>
            <a:r>
              <a:rPr lang="en"/>
              <a:t>Whoa! That’s a big number, aren’t you proud?</a:t>
            </a:r>
          </a:p>
        </p:txBody>
      </p:sp>
      <p:grpSp>
        <p:nvGrpSpPr>
          <p:cNvPr id="292" name="Shape 292"/>
          <p:cNvGrpSpPr/>
          <p:nvPr/>
        </p:nvGrpSpPr>
        <p:grpSpPr>
          <a:xfrm>
            <a:off x="769689" y="1874542"/>
            <a:ext cx="920352" cy="865869"/>
            <a:chOff x="5972700" y="2330200"/>
            <a:chExt cx="411625" cy="387275"/>
          </a:xfrm>
        </p:grpSpPr>
        <p:sp>
          <p:nvSpPr>
            <p:cNvPr id="293" name="Shape 29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285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94" name="Shape 29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285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98"/>
        <p:cNvGrpSpPr/>
        <p:nvPr/>
      </p:nvGrpSpPr>
      <p:grpSpPr>
        <a:xfrm>
          <a:off x="0" y="0"/>
          <a:ext cx="0" cy="0"/>
          <a:chOff x="0" y="0"/>
          <a:chExt cx="0" cy="0"/>
        </a:xfrm>
      </p:grpSpPr>
      <p:sp>
        <p:nvSpPr>
          <p:cNvPr id="299" name="Shape 299"/>
          <p:cNvSpPr txBox="1">
            <a:spLocks noGrp="1"/>
          </p:cNvSpPr>
          <p:nvPr>
            <p:ph type="ctrTitle" idx="4294967295"/>
          </p:nvPr>
        </p:nvSpPr>
        <p:spPr>
          <a:xfrm>
            <a:off x="609600" y="724200"/>
            <a:ext cx="7772400" cy="894900"/>
          </a:xfrm>
          <a:prstGeom prst="rect">
            <a:avLst/>
          </a:prstGeom>
        </p:spPr>
        <p:txBody>
          <a:bodyPr wrap="square" lIns="91425" tIns="91425" rIns="91425" bIns="91425" anchor="b" anchorCtr="0">
            <a:noAutofit/>
          </a:bodyPr>
          <a:lstStyle/>
          <a:p>
            <a:pPr marL="0" lvl="0" indent="0" algn="l" rtl="0">
              <a:spcBef>
                <a:spcPts val="0"/>
              </a:spcBef>
              <a:buNone/>
            </a:pPr>
            <a:r>
              <a:rPr lang="en" sz="7200"/>
              <a:t>89,526,124</a:t>
            </a:r>
            <a:r>
              <a:rPr lang="en" sz="7200">
                <a:solidFill>
                  <a:srgbClr val="00BCD4"/>
                </a:solidFill>
              </a:rPr>
              <a:t>$</a:t>
            </a:r>
          </a:p>
        </p:txBody>
      </p:sp>
      <p:sp>
        <p:nvSpPr>
          <p:cNvPr id="300" name="Shape 300"/>
          <p:cNvSpPr txBox="1">
            <a:spLocks noGrp="1"/>
          </p:cNvSpPr>
          <p:nvPr>
            <p:ph type="subTitle" idx="4294967295"/>
          </p:nvPr>
        </p:nvSpPr>
        <p:spPr>
          <a:xfrm>
            <a:off x="609600" y="1258909"/>
            <a:ext cx="7772400" cy="463200"/>
          </a:xfrm>
          <a:prstGeom prst="rect">
            <a:avLst/>
          </a:prstGeom>
        </p:spPr>
        <p:txBody>
          <a:bodyPr wrap="square" lIns="91425" tIns="91425" rIns="91425" bIns="91425" anchor="t" anchorCtr="0">
            <a:noAutofit/>
          </a:bodyPr>
          <a:lstStyle/>
          <a:p>
            <a:pPr marL="0" lvl="0" indent="0" algn="l" rtl="0">
              <a:spcBef>
                <a:spcPts val="0"/>
              </a:spcBef>
              <a:buNone/>
            </a:pPr>
            <a:r>
              <a:rPr lang="en"/>
              <a:t>That’s a lot of money</a:t>
            </a:r>
          </a:p>
        </p:txBody>
      </p:sp>
      <p:sp>
        <p:nvSpPr>
          <p:cNvPr id="301" name="Shape 301"/>
          <p:cNvSpPr txBox="1">
            <a:spLocks noGrp="1"/>
          </p:cNvSpPr>
          <p:nvPr>
            <p:ph type="ctrTitle" idx="4294967295"/>
          </p:nvPr>
        </p:nvSpPr>
        <p:spPr>
          <a:xfrm>
            <a:off x="609600" y="3657900"/>
            <a:ext cx="7772400" cy="894900"/>
          </a:xfrm>
          <a:prstGeom prst="rect">
            <a:avLst/>
          </a:prstGeom>
        </p:spPr>
        <p:txBody>
          <a:bodyPr wrap="square" lIns="91425" tIns="91425" rIns="91425" bIns="91425" anchor="b" anchorCtr="0">
            <a:noAutofit/>
          </a:bodyPr>
          <a:lstStyle/>
          <a:p>
            <a:pPr marL="0" lvl="0" indent="0" algn="l" rtl="0">
              <a:spcBef>
                <a:spcPts val="0"/>
              </a:spcBef>
              <a:buNone/>
            </a:pPr>
            <a:r>
              <a:rPr lang="en" sz="7200"/>
              <a:t>100</a:t>
            </a:r>
            <a:r>
              <a:rPr lang="en" sz="7200">
                <a:solidFill>
                  <a:srgbClr val="00BCD4"/>
                </a:solidFill>
              </a:rPr>
              <a:t>%</a:t>
            </a:r>
          </a:p>
        </p:txBody>
      </p:sp>
      <p:sp>
        <p:nvSpPr>
          <p:cNvPr id="302" name="Shape 302"/>
          <p:cNvSpPr txBox="1">
            <a:spLocks noGrp="1"/>
          </p:cNvSpPr>
          <p:nvPr>
            <p:ph type="subTitle" idx="4294967295"/>
          </p:nvPr>
        </p:nvSpPr>
        <p:spPr>
          <a:xfrm>
            <a:off x="609600" y="4192609"/>
            <a:ext cx="7772400" cy="463200"/>
          </a:xfrm>
          <a:prstGeom prst="rect">
            <a:avLst/>
          </a:prstGeom>
        </p:spPr>
        <p:txBody>
          <a:bodyPr wrap="square" lIns="91425" tIns="91425" rIns="91425" bIns="91425" anchor="t" anchorCtr="0">
            <a:noAutofit/>
          </a:bodyPr>
          <a:lstStyle/>
          <a:p>
            <a:pPr marL="0" lvl="0" indent="0" algn="l" rtl="0">
              <a:spcBef>
                <a:spcPts val="0"/>
              </a:spcBef>
              <a:buNone/>
            </a:pPr>
            <a:r>
              <a:rPr lang="en"/>
              <a:t>Total success!</a:t>
            </a:r>
          </a:p>
        </p:txBody>
      </p:sp>
      <p:sp>
        <p:nvSpPr>
          <p:cNvPr id="303" name="Shape 303"/>
          <p:cNvSpPr txBox="1">
            <a:spLocks noGrp="1"/>
          </p:cNvSpPr>
          <p:nvPr>
            <p:ph type="ctrTitle" idx="4294967295"/>
          </p:nvPr>
        </p:nvSpPr>
        <p:spPr>
          <a:xfrm>
            <a:off x="609600" y="2191050"/>
            <a:ext cx="7772400" cy="894900"/>
          </a:xfrm>
          <a:prstGeom prst="rect">
            <a:avLst/>
          </a:prstGeom>
        </p:spPr>
        <p:txBody>
          <a:bodyPr wrap="square" lIns="91425" tIns="91425" rIns="91425" bIns="91425" anchor="b" anchorCtr="0">
            <a:noAutofit/>
          </a:bodyPr>
          <a:lstStyle/>
          <a:p>
            <a:pPr marL="0" lvl="0" indent="0" algn="l" rtl="0">
              <a:spcBef>
                <a:spcPts val="0"/>
              </a:spcBef>
              <a:buNone/>
            </a:pPr>
            <a:r>
              <a:rPr lang="en" sz="7200"/>
              <a:t>185,244</a:t>
            </a:r>
            <a:r>
              <a:rPr lang="en" sz="4800"/>
              <a:t> </a:t>
            </a:r>
            <a:r>
              <a:rPr lang="en" sz="4800">
                <a:solidFill>
                  <a:srgbClr val="00BCD4"/>
                </a:solidFill>
              </a:rPr>
              <a:t>users</a:t>
            </a:r>
          </a:p>
        </p:txBody>
      </p:sp>
      <p:sp>
        <p:nvSpPr>
          <p:cNvPr id="304" name="Shape 304"/>
          <p:cNvSpPr txBox="1">
            <a:spLocks noGrp="1"/>
          </p:cNvSpPr>
          <p:nvPr>
            <p:ph type="subTitle" idx="4294967295"/>
          </p:nvPr>
        </p:nvSpPr>
        <p:spPr>
          <a:xfrm>
            <a:off x="609600" y="2725759"/>
            <a:ext cx="7772400" cy="463200"/>
          </a:xfrm>
          <a:prstGeom prst="rect">
            <a:avLst/>
          </a:prstGeom>
        </p:spPr>
        <p:txBody>
          <a:bodyPr wrap="square" lIns="91425" tIns="91425" rIns="91425" bIns="91425" anchor="t" anchorCtr="0">
            <a:noAutofit/>
          </a:bodyPr>
          <a:lstStyle/>
          <a:p>
            <a:pPr marL="0" lvl="0" indent="0" algn="l" rtl="0">
              <a:spcBef>
                <a:spcPts val="0"/>
              </a:spcBef>
              <a:buNone/>
            </a:pPr>
            <a:r>
              <a:rPr lang="en"/>
              <a:t>And a lot of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09700" y="4116875"/>
            <a:ext cx="1721700" cy="485700"/>
          </a:xfrm>
          <a:prstGeom prst="rect">
            <a:avLst/>
          </a:prstGeom>
        </p:spPr>
        <p:txBody>
          <a:bodyPr wrap="square" lIns="91425" tIns="91425" rIns="91425" bIns="91425" anchor="b" anchorCtr="0">
            <a:noAutofit/>
          </a:bodyPr>
          <a:lstStyle/>
          <a:p>
            <a:pPr marL="0" lvl="0" indent="0" rtl="0">
              <a:spcBef>
                <a:spcPts val="0"/>
              </a:spcBef>
              <a:buNone/>
            </a:pPr>
            <a:r>
              <a:rPr lang="en"/>
              <a:t>OUR </a:t>
            </a:r>
            <a:r>
              <a:rPr lang="en">
                <a:solidFill>
                  <a:srgbClr val="009688"/>
                </a:solidFill>
              </a:rPr>
              <a:t>PROCESS</a:t>
            </a:r>
            <a:r>
              <a:rPr lang="en"/>
              <a:t> IS EASY</a:t>
            </a:r>
          </a:p>
        </p:txBody>
      </p:sp>
      <p:sp>
        <p:nvSpPr>
          <p:cNvPr id="310" name="Shape 310"/>
          <p:cNvSpPr txBox="1"/>
          <p:nvPr/>
        </p:nvSpPr>
        <p:spPr>
          <a:xfrm>
            <a:off x="4004250" y="1063675"/>
            <a:ext cx="3565500" cy="642900"/>
          </a:xfrm>
          <a:prstGeom prst="rect">
            <a:avLst/>
          </a:prstGeom>
          <a:noFill/>
          <a:ln w="9525"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
                <a:solidFill>
                  <a:srgbClr val="FFFFFF"/>
                </a:solidFill>
                <a:latin typeface="Karla"/>
                <a:ea typeface="Karla"/>
                <a:cs typeface="Karla"/>
                <a:sym typeface="Karla"/>
              </a:rPr>
              <a:t>First</a:t>
            </a:r>
          </a:p>
        </p:txBody>
      </p:sp>
      <p:grpSp>
        <p:nvGrpSpPr>
          <p:cNvPr id="311" name="Shape 311"/>
          <p:cNvGrpSpPr/>
          <p:nvPr/>
        </p:nvGrpSpPr>
        <p:grpSpPr>
          <a:xfrm>
            <a:off x="5628300" y="1819925"/>
            <a:ext cx="376898" cy="330345"/>
            <a:chOff x="5323500" y="1591325"/>
            <a:chExt cx="376898" cy="330345"/>
          </a:xfrm>
        </p:grpSpPr>
        <p:sp>
          <p:nvSpPr>
            <p:cNvPr id="312" name="Shape 312"/>
            <p:cNvSpPr/>
            <p:nvPr/>
          </p:nvSpPr>
          <p:spPr>
            <a:xfrm rot="5400000">
              <a:off x="5385398" y="1606670"/>
              <a:ext cx="312600" cy="317400"/>
            </a:xfrm>
            <a:prstGeom prst="rightArrow">
              <a:avLst>
                <a:gd name="adj1" fmla="val 50000"/>
                <a:gd name="adj2" fmla="val 50000"/>
              </a:avLst>
            </a:prstGeom>
            <a:solidFill>
              <a:srgbClr val="000000">
                <a:alpha val="7310"/>
              </a:srgbClr>
            </a:solidFill>
            <a:ln>
              <a:noFill/>
            </a:ln>
          </p:spPr>
          <p:txBody>
            <a:bodyPr wrap="square" lIns="91425" tIns="91425" rIns="91425" bIns="91425" anchor="ctr" anchorCtr="0">
              <a:noAutofit/>
            </a:bodyPr>
            <a:lstStyle/>
            <a:p>
              <a:pPr marL="0" lvl="0" indent="0">
                <a:spcBef>
                  <a:spcPts val="0"/>
                </a:spcBef>
                <a:buNone/>
              </a:pPr>
              <a:endParaRPr/>
            </a:p>
          </p:txBody>
        </p:sp>
        <p:sp>
          <p:nvSpPr>
            <p:cNvPr id="313" name="Shape 313"/>
            <p:cNvSpPr/>
            <p:nvPr/>
          </p:nvSpPr>
          <p:spPr>
            <a:xfrm rot="5400000">
              <a:off x="5325900" y="1588925"/>
              <a:ext cx="312600" cy="317400"/>
            </a:xfrm>
            <a:prstGeom prst="rightArrow">
              <a:avLst>
                <a:gd name="adj1" fmla="val 50000"/>
                <a:gd name="adj2" fmla="val 50000"/>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314" name="Shape 314"/>
          <p:cNvGrpSpPr/>
          <p:nvPr/>
        </p:nvGrpSpPr>
        <p:grpSpPr>
          <a:xfrm>
            <a:off x="5628300" y="3014073"/>
            <a:ext cx="376898" cy="330345"/>
            <a:chOff x="5323500" y="1591325"/>
            <a:chExt cx="376898" cy="330345"/>
          </a:xfrm>
        </p:grpSpPr>
        <p:sp>
          <p:nvSpPr>
            <p:cNvPr id="315" name="Shape 315"/>
            <p:cNvSpPr/>
            <p:nvPr/>
          </p:nvSpPr>
          <p:spPr>
            <a:xfrm rot="5400000">
              <a:off x="5385398" y="1606670"/>
              <a:ext cx="312600" cy="317400"/>
            </a:xfrm>
            <a:prstGeom prst="rightArrow">
              <a:avLst>
                <a:gd name="adj1" fmla="val 50000"/>
                <a:gd name="adj2" fmla="val 50000"/>
              </a:avLst>
            </a:prstGeom>
            <a:solidFill>
              <a:srgbClr val="000000">
                <a:alpha val="7310"/>
              </a:srgbClr>
            </a:solidFill>
            <a:ln>
              <a:noFill/>
            </a:ln>
          </p:spPr>
          <p:txBody>
            <a:bodyPr wrap="square" lIns="91425" tIns="91425" rIns="91425" bIns="91425" anchor="ctr" anchorCtr="0">
              <a:noAutofit/>
            </a:bodyPr>
            <a:lstStyle/>
            <a:p>
              <a:pPr marL="0" lvl="0" indent="0">
                <a:spcBef>
                  <a:spcPts val="0"/>
                </a:spcBef>
                <a:buNone/>
              </a:pPr>
              <a:endParaRPr/>
            </a:p>
          </p:txBody>
        </p:sp>
        <p:sp>
          <p:nvSpPr>
            <p:cNvPr id="316" name="Shape 316"/>
            <p:cNvSpPr/>
            <p:nvPr/>
          </p:nvSpPr>
          <p:spPr>
            <a:xfrm rot="5400000">
              <a:off x="5325900" y="1588925"/>
              <a:ext cx="312600" cy="317400"/>
            </a:xfrm>
            <a:prstGeom prst="rightArrow">
              <a:avLst>
                <a:gd name="adj1" fmla="val 50000"/>
                <a:gd name="adj2" fmla="val 50000"/>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sp>
        <p:nvSpPr>
          <p:cNvPr id="317" name="Shape 317"/>
          <p:cNvSpPr txBox="1"/>
          <p:nvPr/>
        </p:nvSpPr>
        <p:spPr>
          <a:xfrm>
            <a:off x="4004250" y="2257823"/>
            <a:ext cx="3565500" cy="642900"/>
          </a:xfrm>
          <a:prstGeom prst="rect">
            <a:avLst/>
          </a:prstGeom>
          <a:noFill/>
          <a:ln w="9525"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a:solidFill>
                  <a:srgbClr val="FFFFFF"/>
                </a:solidFill>
                <a:latin typeface="Karla"/>
                <a:ea typeface="Karla"/>
                <a:cs typeface="Karla"/>
                <a:sym typeface="Karla"/>
              </a:rPr>
              <a:t>Second</a:t>
            </a:r>
          </a:p>
        </p:txBody>
      </p:sp>
      <p:sp>
        <p:nvSpPr>
          <p:cNvPr id="318" name="Shape 318"/>
          <p:cNvSpPr txBox="1"/>
          <p:nvPr/>
        </p:nvSpPr>
        <p:spPr>
          <a:xfrm>
            <a:off x="4004250" y="3451971"/>
            <a:ext cx="3565500" cy="642900"/>
          </a:xfrm>
          <a:prstGeom prst="rect">
            <a:avLst/>
          </a:prstGeom>
          <a:noFill/>
          <a:ln w="9525"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a:solidFill>
                  <a:srgbClr val="FFFFFF"/>
                </a:solidFill>
                <a:latin typeface="Karla"/>
                <a:ea typeface="Karla"/>
                <a:cs typeface="Karla"/>
                <a:sym typeface="Karla"/>
              </a:rPr>
              <a:t>Last</a:t>
            </a:r>
          </a:p>
        </p:txBody>
      </p:sp>
      <p:grpSp>
        <p:nvGrpSpPr>
          <p:cNvPr id="319" name="Shape 319"/>
          <p:cNvGrpSpPr/>
          <p:nvPr/>
        </p:nvGrpSpPr>
        <p:grpSpPr>
          <a:xfrm>
            <a:off x="697729" y="2736178"/>
            <a:ext cx="408208" cy="465260"/>
            <a:chOff x="4630125" y="278900"/>
            <a:chExt cx="400675" cy="456675"/>
          </a:xfrm>
        </p:grpSpPr>
        <p:sp>
          <p:nvSpPr>
            <p:cNvPr id="320" name="Shape 320"/>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21" name="Shape 321"/>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22" name="Shape 322"/>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23" name="Shape 323"/>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365565"/>
            <a:ext cx="4801500" cy="822960"/>
          </a:xfrm>
          <a:prstGeom prst="rect">
            <a:avLst/>
          </a:prstGeom>
          <a:noFill/>
        </p:spPr>
        <p:txBody>
          <a:bodyPr wrap="square" lIns="91425" tIns="91425" rIns="91425" bIns="91425" anchor="b" anchorCtr="0">
            <a:noAutofit/>
          </a:bodyPr>
          <a:lstStyle/>
          <a:p>
            <a:pPr marL="0" lvl="0" indent="0" rtl="0">
              <a:spcBef>
                <a:spcPts val="0"/>
              </a:spcBef>
              <a:buNone/>
            </a:pPr>
            <a:r>
              <a:rPr lang="en" dirty="0" smtClean="0">
                <a:solidFill>
                  <a:srgbClr val="00B0F0"/>
                </a:solidFill>
              </a:rPr>
              <a:t>Giới thiệu về công ty</a:t>
            </a:r>
            <a:br>
              <a:rPr lang="en" dirty="0" smtClean="0">
                <a:solidFill>
                  <a:srgbClr val="00B0F0"/>
                </a:solidFill>
              </a:rPr>
            </a:br>
            <a:r>
              <a:rPr lang="en" dirty="0" smtClean="0">
                <a:solidFill>
                  <a:srgbClr val="00B0F0"/>
                </a:solidFill>
              </a:rPr>
              <a:t>Robert Bosch</a:t>
            </a:r>
            <a:endParaRPr lang="en" sz="2400" dirty="0">
              <a:solidFill>
                <a:srgbClr val="00B0F0"/>
              </a:solidFill>
            </a:endParaRPr>
          </a:p>
        </p:txBody>
      </p:sp>
      <p:sp>
        <p:nvSpPr>
          <p:cNvPr id="79" name="Shape 79"/>
          <p:cNvSpPr txBox="1"/>
          <p:nvPr/>
        </p:nvSpPr>
        <p:spPr>
          <a:xfrm>
            <a:off x="841000" y="1302250"/>
            <a:ext cx="2816600" cy="3012896"/>
          </a:xfrm>
          <a:prstGeom prst="rect">
            <a:avLst/>
          </a:prstGeom>
          <a:noFill/>
          <a:ln>
            <a:noFill/>
          </a:ln>
        </p:spPr>
        <p:txBody>
          <a:bodyPr wrap="square" lIns="91425" tIns="91425" rIns="91425" bIns="91425" anchor="t" anchorCtr="0">
            <a:noAutofit/>
          </a:bodyPr>
          <a:lstStyle/>
          <a:p>
            <a:pPr marL="0" lvl="0" indent="0" rtl="0">
              <a:spcBef>
                <a:spcPts val="600"/>
              </a:spcBef>
              <a:buNone/>
            </a:pPr>
            <a:r>
              <a:rPr lang="en" sz="1100" b="1" dirty="0" smtClean="0">
                <a:solidFill>
                  <a:srgbClr val="666666"/>
                </a:solidFill>
                <a:latin typeface="Karla"/>
                <a:ea typeface="Karla"/>
                <a:cs typeface="Karla"/>
                <a:sym typeface="Karla"/>
              </a:rPr>
              <a:t>ROBERT BOSCH ENGINEERING AND BUSINESS SOLUTIONS VIETNAM LTD</a:t>
            </a:r>
            <a:endParaRPr lang="en" sz="1100" b="1" dirty="0">
              <a:solidFill>
                <a:srgbClr val="666666"/>
              </a:solidFill>
              <a:latin typeface="Karla"/>
              <a:ea typeface="Karla"/>
              <a:cs typeface="Karla"/>
              <a:sym typeface="Karla"/>
            </a:endParaRP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Một tập đoàn công nghệ của Đức</a:t>
            </a: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Thành lập năm 1886 bởi Robert Bosch ở Stuttgart, Đức</a:t>
            </a:r>
            <a:endParaRPr lang="en" sz="1100" dirty="0">
              <a:solidFill>
                <a:srgbClr val="666666"/>
              </a:solidFill>
              <a:latin typeface="Karla"/>
              <a:ea typeface="Karla"/>
              <a:cs typeface="Karla"/>
              <a:sym typeface="Karla"/>
            </a:endParaRP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Là một nhà cung cấp thiết bị ô tô lớn nhất thế giới và có quan hệ kinh doanh với hầu hết các công ty ô tô trên Thế giới</a:t>
            </a: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390.000 cộng sự (*)</a:t>
            </a: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440 chi nhánh, công ty con tại 60 quốc gia (*)</a:t>
            </a:r>
            <a:endParaRPr lang="en" sz="1100" dirty="0" smtClean="0">
              <a:solidFill>
                <a:srgbClr val="666666"/>
              </a:solidFill>
              <a:latin typeface="Karla"/>
              <a:ea typeface="Karla"/>
              <a:cs typeface="Karla"/>
              <a:sym typeface="Karla"/>
            </a:endParaRPr>
          </a:p>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Hoạt động tại Việt Nam từ năm 1994,  có trụ sở chính tại TP. HCM và văn phòng chi nhánh tại Hà Nội và Đà Nẵng.</a:t>
            </a:r>
            <a:endParaRPr sz="1100" dirty="0">
              <a:solidFill>
                <a:srgbClr val="666666"/>
              </a:solidFill>
              <a:latin typeface="Karla"/>
              <a:ea typeface="Karla"/>
              <a:cs typeface="Karla"/>
              <a:sym typeface="Karla"/>
            </a:endParaRPr>
          </a:p>
          <a:p>
            <a:pPr marL="0" lvl="0" indent="0" rtl="0">
              <a:spcBef>
                <a:spcPts val="600"/>
              </a:spcBef>
              <a:buNone/>
            </a:pPr>
            <a:endParaRPr sz="1100" dirty="0">
              <a:solidFill>
                <a:srgbClr val="666666"/>
              </a:solidFill>
              <a:latin typeface="Karla"/>
              <a:ea typeface="Karla"/>
              <a:cs typeface="Karla"/>
              <a:sym typeface="Karla"/>
            </a:endParaRPr>
          </a:p>
        </p:txBody>
      </p:sp>
      <p:sp>
        <p:nvSpPr>
          <p:cNvPr id="80" name="Shape 80"/>
          <p:cNvSpPr txBox="1"/>
          <p:nvPr/>
        </p:nvSpPr>
        <p:spPr>
          <a:xfrm>
            <a:off x="3917652" y="1302250"/>
            <a:ext cx="2828400" cy="1482047"/>
          </a:xfrm>
          <a:prstGeom prst="rect">
            <a:avLst/>
          </a:prstGeom>
          <a:noFill/>
          <a:ln>
            <a:noFill/>
          </a:ln>
        </p:spPr>
        <p:txBody>
          <a:bodyPr wrap="square" lIns="91425" tIns="91425" rIns="91425" bIns="91425" anchor="t" anchorCtr="0">
            <a:noAutofit/>
          </a:bodyPr>
          <a:lstStyle/>
          <a:p>
            <a:pPr marL="0" lvl="0" indent="0" rtl="0">
              <a:spcBef>
                <a:spcPts val="600"/>
              </a:spcBef>
              <a:buNone/>
            </a:pPr>
            <a:r>
              <a:rPr lang="en-US" sz="1100" b="1" dirty="0" err="1">
                <a:solidFill>
                  <a:srgbClr val="666666"/>
                </a:solidFill>
                <a:latin typeface="Malgun Gothic" panose="020B0503020000020004" pitchFamily="34" charset="-127"/>
                <a:ea typeface="Malgun Gothic" panose="020B0503020000020004" pitchFamily="34" charset="-127"/>
                <a:cs typeface="Karla"/>
                <a:sym typeface="Karla"/>
              </a:rPr>
              <a:t>L</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ĩnh</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vực</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kinh</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doanh</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endParaRPr lang="en" sz="1100" b="1" dirty="0" smtClean="0">
              <a:solidFill>
                <a:srgbClr val="666666"/>
              </a:solidFill>
              <a:latin typeface="Malgun Gothic" panose="020B0503020000020004" pitchFamily="34" charset="-127"/>
              <a:ea typeface="Malgun Gothic" panose="020B0503020000020004" pitchFamily="34" charset="-127"/>
              <a:cs typeface="Karla"/>
              <a:sym typeface="Karla"/>
            </a:endParaRPr>
          </a:p>
          <a:p>
            <a:pPr marL="171450" lvl="0" indent="-171450" rtl="0">
              <a:spcBef>
                <a:spcPts val="600"/>
              </a:spcBef>
              <a:buFont typeface="Arial" panose="020B0604020202020204" pitchFamily="34" charset="0"/>
              <a:buChar char="•"/>
            </a:pPr>
            <a:r>
              <a:rPr lang="en" sz="1100" dirty="0" smtClean="0">
                <a:solidFill>
                  <a:srgbClr val="666666"/>
                </a:solidFill>
                <a:latin typeface="Karla"/>
                <a:ea typeface="Karla"/>
                <a:cs typeface="Karla"/>
                <a:sym typeface="Karla"/>
              </a:rPr>
              <a:t>Công nghệ ô tô</a:t>
            </a:r>
          </a:p>
          <a:p>
            <a:pPr marL="171450" lvl="0" indent="-171450" rtl="0">
              <a:spcBef>
                <a:spcPts val="600"/>
              </a:spcBef>
              <a:buFont typeface="Arial" panose="020B0604020202020204" pitchFamily="34" charset="0"/>
              <a:buChar char="•"/>
            </a:pPr>
            <a:r>
              <a:rPr lang="en" sz="1100" dirty="0" smtClean="0">
                <a:solidFill>
                  <a:srgbClr val="666666"/>
                </a:solidFill>
                <a:latin typeface="Karla"/>
                <a:ea typeface="Karla"/>
                <a:cs typeface="Karla"/>
                <a:sym typeface="Karla"/>
              </a:rPr>
              <a:t>Thiết bị công nghệ</a:t>
            </a:r>
          </a:p>
          <a:p>
            <a:pPr marL="171450" lvl="0" indent="-171450" rtl="0">
              <a:spcBef>
                <a:spcPts val="600"/>
              </a:spcBef>
              <a:buFont typeface="Arial" panose="020B0604020202020204" pitchFamily="34" charset="0"/>
              <a:buChar char="•"/>
            </a:pPr>
            <a:r>
              <a:rPr lang="en" sz="1100" dirty="0" smtClean="0">
                <a:solidFill>
                  <a:srgbClr val="666666"/>
                </a:solidFill>
                <a:latin typeface="Karla"/>
                <a:ea typeface="Karla"/>
                <a:cs typeface="Karla"/>
                <a:sym typeface="Karla"/>
              </a:rPr>
              <a:t>Thiết bị tiêu dùng và Dụng cụ công suất</a:t>
            </a:r>
          </a:p>
          <a:p>
            <a:pPr marL="171450" lvl="0" indent="-171450" rtl="0">
              <a:spcBef>
                <a:spcPts val="600"/>
              </a:spcBef>
              <a:buFont typeface="Arial" panose="020B0604020202020204" pitchFamily="34" charset="0"/>
              <a:buChar char="•"/>
            </a:pPr>
            <a:r>
              <a:rPr lang="en" sz="1100" dirty="0" smtClean="0">
                <a:solidFill>
                  <a:srgbClr val="666666"/>
                </a:solidFill>
                <a:latin typeface="Karla"/>
                <a:ea typeface="Karla"/>
                <a:cs typeface="Karla"/>
                <a:sym typeface="Karla"/>
              </a:rPr>
              <a:t>Thiết bị giám sát</a:t>
            </a:r>
            <a:endParaRPr lang="en" sz="1100" dirty="0" smtClean="0">
              <a:solidFill>
                <a:srgbClr val="666666"/>
              </a:solidFill>
              <a:latin typeface="Karla"/>
              <a:ea typeface="Karla"/>
              <a:cs typeface="Karla"/>
              <a:sym typeface="Karla"/>
            </a:endParaRPr>
          </a:p>
        </p:txBody>
      </p:sp>
      <p:pic>
        <p:nvPicPr>
          <p:cNvPr id="2050" name="Picture 2"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535" y="193378"/>
            <a:ext cx="969304" cy="96930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80"/>
          <p:cNvSpPr txBox="1"/>
          <p:nvPr/>
        </p:nvSpPr>
        <p:spPr>
          <a:xfrm>
            <a:off x="3917652" y="3011747"/>
            <a:ext cx="2828400" cy="1482047"/>
          </a:xfrm>
          <a:prstGeom prst="rect">
            <a:avLst/>
          </a:prstGeom>
          <a:noFill/>
          <a:ln>
            <a:noFill/>
          </a:ln>
        </p:spPr>
        <p:txBody>
          <a:bodyPr wrap="square" lIns="91425" tIns="91425" rIns="91425" bIns="91425" anchor="t" anchorCtr="0">
            <a:noAutofit/>
          </a:bodyPr>
          <a:lstStyle/>
          <a:p>
            <a:pPr marL="0" lvl="0" indent="0" rtl="0">
              <a:spcBef>
                <a:spcPts val="600"/>
              </a:spcBef>
              <a:buNone/>
            </a:pPr>
            <a:r>
              <a:rPr lang="en-US" sz="1100" b="1" dirty="0" err="1">
                <a:solidFill>
                  <a:srgbClr val="666666"/>
                </a:solidFill>
                <a:latin typeface="Malgun Gothic" panose="020B0503020000020004" pitchFamily="34" charset="-127"/>
                <a:ea typeface="Malgun Gothic" panose="020B0503020000020004" pitchFamily="34" charset="-127"/>
                <a:cs typeface="Karla"/>
                <a:sym typeface="Karla"/>
              </a:rPr>
              <a:t>Đ</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ịa</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chỉ</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liên</a:t>
            </a:r>
            <a:r>
              <a:rPr lang="en-US" sz="1100" b="1" dirty="0" smtClean="0">
                <a:solidFill>
                  <a:srgbClr val="666666"/>
                </a:solidFill>
                <a:latin typeface="Malgun Gothic" panose="020B0503020000020004" pitchFamily="34" charset="-127"/>
                <a:ea typeface="Malgun Gothic" panose="020B0503020000020004" pitchFamily="34" charset="-127"/>
                <a:cs typeface="Karla"/>
                <a:sym typeface="Karla"/>
              </a:rPr>
              <a:t> </a:t>
            </a:r>
            <a:r>
              <a:rPr lang="en-US" sz="1100" b="1" dirty="0" err="1" smtClean="0">
                <a:solidFill>
                  <a:srgbClr val="666666"/>
                </a:solidFill>
                <a:latin typeface="Malgun Gothic" panose="020B0503020000020004" pitchFamily="34" charset="-127"/>
                <a:ea typeface="Malgun Gothic" panose="020B0503020000020004" pitchFamily="34" charset="-127"/>
                <a:cs typeface="Karla"/>
                <a:sym typeface="Karla"/>
              </a:rPr>
              <a:t>hệ</a:t>
            </a:r>
            <a:endParaRPr lang="en-US" sz="1100" b="1" dirty="0" smtClean="0">
              <a:solidFill>
                <a:srgbClr val="666666"/>
              </a:solidFill>
              <a:latin typeface="Malgun Gothic" panose="020B0503020000020004" pitchFamily="34" charset="-127"/>
              <a:ea typeface="Malgun Gothic" panose="020B0503020000020004" pitchFamily="34" charset="-127"/>
              <a:cs typeface="Karla"/>
              <a:sym typeface="Karla"/>
            </a:endParaRPr>
          </a:p>
          <a:p>
            <a:pPr>
              <a:spcBef>
                <a:spcPts val="600"/>
              </a:spcBef>
            </a:pPr>
            <a:r>
              <a:rPr lang="en" sz="1100" dirty="0" smtClean="0">
                <a:solidFill>
                  <a:srgbClr val="666666"/>
                </a:solidFill>
                <a:latin typeface="Karla"/>
                <a:ea typeface="Karla"/>
                <a:cs typeface="Karla"/>
                <a:sym typeface="Karla"/>
              </a:rPr>
              <a:t>Tòa nhà ETOWN 2, 364 đường Cộng Hòa, quận Tân Bình, TP. Hồ Chí Minh</a:t>
            </a:r>
          </a:p>
          <a:p>
            <a:pPr>
              <a:spcBef>
                <a:spcPts val="600"/>
              </a:spcBef>
            </a:pPr>
            <a:r>
              <a:rPr lang="en" sz="1100" dirty="0" smtClean="0">
                <a:solidFill>
                  <a:srgbClr val="666666"/>
                </a:solidFill>
                <a:latin typeface="Karla"/>
                <a:ea typeface="Karla"/>
                <a:cs typeface="Karla"/>
                <a:sym typeface="Karla"/>
              </a:rPr>
              <a:t>Điện thoại: (84 28) 3812 8000</a:t>
            </a:r>
          </a:p>
          <a:p>
            <a:pPr>
              <a:spcBef>
                <a:spcPts val="600"/>
              </a:spcBef>
            </a:pPr>
            <a:r>
              <a:rPr lang="en" sz="1100" dirty="0" smtClean="0">
                <a:solidFill>
                  <a:srgbClr val="666666"/>
                </a:solidFill>
                <a:latin typeface="Karla"/>
                <a:ea typeface="Karla"/>
                <a:cs typeface="Karla"/>
                <a:sym typeface="Karla"/>
              </a:rPr>
              <a:t>Email: bosch-infoteam@vn.bosch.com</a:t>
            </a:r>
            <a:endParaRPr lang="en" sz="1100" dirty="0">
              <a:solidFill>
                <a:srgbClr val="666666"/>
              </a:solidFill>
              <a:latin typeface="Karla"/>
              <a:ea typeface="Karla"/>
              <a:cs typeface="Karla"/>
              <a:sym typeface="Karla"/>
            </a:endParaRPr>
          </a:p>
          <a:p>
            <a:pPr marL="0" lvl="0" indent="0" rtl="0">
              <a:spcBef>
                <a:spcPts val="600"/>
              </a:spcBef>
              <a:buNone/>
            </a:pPr>
            <a:endParaRPr lang="en-US" sz="1100" b="1" dirty="0" smtClean="0">
              <a:solidFill>
                <a:srgbClr val="666666"/>
              </a:solidFill>
              <a:latin typeface="Malgun Gothic" panose="020B0503020000020004" pitchFamily="34" charset="-127"/>
              <a:ea typeface="Malgun Gothic" panose="020B0503020000020004" pitchFamily="34" charset="-127"/>
              <a:cs typeface="Karla"/>
              <a:sym typeface="Karla"/>
            </a:endParaRPr>
          </a:p>
          <a:p>
            <a:pPr marL="0" lvl="0" indent="0" rtl="0">
              <a:spcBef>
                <a:spcPts val="600"/>
              </a:spcBef>
              <a:buNone/>
            </a:pPr>
            <a:endParaRPr lang="en" sz="1100" b="1" dirty="0">
              <a:solidFill>
                <a:srgbClr val="666666"/>
              </a:solidFill>
              <a:latin typeface="Malgun Gothic" panose="020B0503020000020004" pitchFamily="34" charset="-127"/>
              <a:ea typeface="Malgun Gothic" panose="020B0503020000020004" pitchFamily="34" charset="-127"/>
              <a:cs typeface="Karla"/>
              <a:sym typeface="Karla"/>
            </a:endParaRPr>
          </a:p>
        </p:txBody>
      </p:sp>
      <p:sp>
        <p:nvSpPr>
          <p:cNvPr id="11" name="Shape 79"/>
          <p:cNvSpPr txBox="1"/>
          <p:nvPr/>
        </p:nvSpPr>
        <p:spPr>
          <a:xfrm>
            <a:off x="841000" y="4493794"/>
            <a:ext cx="2816600" cy="764568"/>
          </a:xfrm>
          <a:prstGeom prst="rect">
            <a:avLst/>
          </a:prstGeom>
          <a:noFill/>
          <a:ln>
            <a:noFill/>
          </a:ln>
        </p:spPr>
        <p:txBody>
          <a:bodyPr wrap="square" lIns="91425" tIns="91425" rIns="91425" bIns="91425" anchor="t" anchorCtr="0">
            <a:noAutofit/>
          </a:bodyPr>
          <a:lstStyle/>
          <a:p>
            <a:pPr marL="0" lvl="0" indent="-69850" rtl="0">
              <a:spcBef>
                <a:spcPts val="600"/>
              </a:spcBef>
              <a:buClr>
                <a:schemeClr val="dk1"/>
              </a:buClr>
              <a:buSzPts val="1100"/>
              <a:buFont typeface="Arial"/>
              <a:buNone/>
            </a:pPr>
            <a:r>
              <a:rPr lang="en" sz="1100" dirty="0" smtClean="0">
                <a:solidFill>
                  <a:srgbClr val="666666"/>
                </a:solidFill>
                <a:latin typeface="Karla"/>
                <a:ea typeface="Karla"/>
                <a:cs typeface="Karla"/>
                <a:sym typeface="Karla"/>
              </a:rPr>
              <a:t>(*) Tính đến 2016</a:t>
            </a:r>
          </a:p>
          <a:p>
            <a:pPr marL="0" lvl="0" indent="0" rtl="0">
              <a:spcBef>
                <a:spcPts val="600"/>
              </a:spcBef>
              <a:buNone/>
            </a:pPr>
            <a:endParaRPr sz="1100" dirty="0">
              <a:solidFill>
                <a:srgbClr val="666666"/>
              </a:solidFill>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841000" y="969700"/>
            <a:ext cx="4801500" cy="409500"/>
          </a:xfrm>
          <a:prstGeom prst="rect">
            <a:avLst/>
          </a:prstGeom>
        </p:spPr>
        <p:txBody>
          <a:bodyPr wrap="square" lIns="91425" tIns="91425" rIns="91425" bIns="91425" anchor="b" anchorCtr="0">
            <a:noAutofit/>
          </a:bodyPr>
          <a:lstStyle/>
          <a:p>
            <a:pPr marL="0" lvl="0" indent="0" rtl="0">
              <a:spcBef>
                <a:spcPts val="0"/>
              </a:spcBef>
              <a:buNone/>
            </a:pPr>
            <a:r>
              <a:rPr lang="en"/>
              <a:t>LET’S </a:t>
            </a:r>
            <a:r>
              <a:rPr lang="en">
                <a:solidFill>
                  <a:srgbClr val="4CAF50"/>
                </a:solidFill>
              </a:rPr>
              <a:t>REVIEW</a:t>
            </a:r>
            <a:r>
              <a:rPr lang="en"/>
              <a:t> SOME CONCEPTS</a:t>
            </a:r>
          </a:p>
        </p:txBody>
      </p:sp>
      <p:sp>
        <p:nvSpPr>
          <p:cNvPr id="329" name="Shape 329"/>
          <p:cNvSpPr txBox="1">
            <a:spLocks noGrp="1"/>
          </p:cNvSpPr>
          <p:nvPr>
            <p:ph type="body" idx="1"/>
          </p:nvPr>
        </p:nvSpPr>
        <p:spPr>
          <a:xfrm>
            <a:off x="847600" y="146685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Yellow</a:t>
            </a:r>
          </a:p>
          <a:p>
            <a:pPr marL="0" lvl="0" indent="0" rtl="0">
              <a:spcBef>
                <a:spcPts val="0"/>
              </a:spcBef>
              <a:buNone/>
            </a:pPr>
            <a:r>
              <a:rPr lang="en" sz="1200"/>
              <a:t>Is the color of gold, butter and ripe lemons. In the spectrum of visible light, yellow is found between green and orange.</a:t>
            </a:r>
          </a:p>
        </p:txBody>
      </p:sp>
      <p:sp>
        <p:nvSpPr>
          <p:cNvPr id="330" name="Shape 330"/>
          <p:cNvSpPr txBox="1">
            <a:spLocks noGrp="1"/>
          </p:cNvSpPr>
          <p:nvPr>
            <p:ph type="body" idx="2"/>
          </p:nvPr>
        </p:nvSpPr>
        <p:spPr>
          <a:xfrm>
            <a:off x="3018930" y="146685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Blue</a:t>
            </a:r>
          </a:p>
          <a:p>
            <a:pPr marL="0" lvl="0" indent="0" rtl="0">
              <a:spcBef>
                <a:spcPts val="0"/>
              </a:spcBef>
              <a:buNone/>
            </a:pPr>
            <a:r>
              <a:rPr lang="en" sz="1200"/>
              <a:t>Is the colour of the clear sky and the deep sea. It is located between violet and green on the optical spectrum.</a:t>
            </a:r>
          </a:p>
        </p:txBody>
      </p:sp>
      <p:sp>
        <p:nvSpPr>
          <p:cNvPr id="331" name="Shape 331"/>
          <p:cNvSpPr txBox="1">
            <a:spLocks noGrp="1"/>
          </p:cNvSpPr>
          <p:nvPr>
            <p:ph type="body" idx="3"/>
          </p:nvPr>
        </p:nvSpPr>
        <p:spPr>
          <a:xfrm>
            <a:off x="5190261" y="146685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Red</a:t>
            </a:r>
          </a:p>
          <a:p>
            <a:pPr marL="0" lvl="0" indent="0" rtl="0">
              <a:spcBef>
                <a:spcPts val="0"/>
              </a:spcBef>
              <a:buNone/>
            </a:pPr>
            <a:r>
              <a:rPr lang="en" sz="1200"/>
              <a:t>Is the color of blood, and because of this it has historically been associated with sacrifice, danger and courage. </a:t>
            </a:r>
          </a:p>
          <a:p>
            <a:pPr marL="0" lvl="0" indent="0" rtl="0">
              <a:spcBef>
                <a:spcPts val="0"/>
              </a:spcBef>
              <a:buNone/>
            </a:pPr>
            <a:endParaRPr sz="1200"/>
          </a:p>
        </p:txBody>
      </p:sp>
      <p:sp>
        <p:nvSpPr>
          <p:cNvPr id="332" name="Shape 332"/>
          <p:cNvSpPr txBox="1">
            <a:spLocks noGrp="1"/>
          </p:cNvSpPr>
          <p:nvPr>
            <p:ph type="body" idx="1"/>
          </p:nvPr>
        </p:nvSpPr>
        <p:spPr>
          <a:xfrm>
            <a:off x="847600" y="304800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Yellow</a:t>
            </a:r>
          </a:p>
          <a:p>
            <a:pPr marL="0" lvl="0" indent="0" rtl="0">
              <a:spcBef>
                <a:spcPts val="0"/>
              </a:spcBef>
              <a:buNone/>
            </a:pPr>
            <a:r>
              <a:rPr lang="en" sz="1200"/>
              <a:t>Is the color of gold, butter and ripe lemons. In the spectrum of visible light, yellow is found between green and orange.</a:t>
            </a:r>
          </a:p>
        </p:txBody>
      </p:sp>
      <p:sp>
        <p:nvSpPr>
          <p:cNvPr id="333" name="Shape 333"/>
          <p:cNvSpPr txBox="1">
            <a:spLocks noGrp="1"/>
          </p:cNvSpPr>
          <p:nvPr>
            <p:ph type="body" idx="2"/>
          </p:nvPr>
        </p:nvSpPr>
        <p:spPr>
          <a:xfrm>
            <a:off x="3018930" y="304800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Blue</a:t>
            </a:r>
          </a:p>
          <a:p>
            <a:pPr marL="0" lvl="0" indent="0" rtl="0">
              <a:spcBef>
                <a:spcPts val="0"/>
              </a:spcBef>
              <a:buNone/>
            </a:pPr>
            <a:r>
              <a:rPr lang="en" sz="1200"/>
              <a:t>Is the colour of the clear sky and the deep sea. It is located between violet and green on the optical spectrum.</a:t>
            </a:r>
          </a:p>
        </p:txBody>
      </p:sp>
      <p:sp>
        <p:nvSpPr>
          <p:cNvPr id="334" name="Shape 334"/>
          <p:cNvSpPr txBox="1">
            <a:spLocks noGrp="1"/>
          </p:cNvSpPr>
          <p:nvPr>
            <p:ph type="body" idx="3"/>
          </p:nvPr>
        </p:nvSpPr>
        <p:spPr>
          <a:xfrm>
            <a:off x="5190261" y="3048000"/>
            <a:ext cx="2065500" cy="1305000"/>
          </a:xfrm>
          <a:prstGeom prst="rect">
            <a:avLst/>
          </a:prstGeom>
        </p:spPr>
        <p:txBody>
          <a:bodyPr wrap="square" lIns="91425" tIns="91425" rIns="91425" bIns="91425" anchor="t" anchorCtr="0">
            <a:noAutofit/>
          </a:bodyPr>
          <a:lstStyle/>
          <a:p>
            <a:pPr marL="0" lvl="0" indent="0" rtl="0">
              <a:spcBef>
                <a:spcPts val="0"/>
              </a:spcBef>
              <a:buNone/>
            </a:pPr>
            <a:r>
              <a:rPr lang="en" sz="1200" b="1"/>
              <a:t>Red</a:t>
            </a:r>
          </a:p>
          <a:p>
            <a:pPr marL="0" lvl="0" indent="0" rtl="0">
              <a:spcBef>
                <a:spcPts val="0"/>
              </a:spcBef>
              <a:buNone/>
            </a:pPr>
            <a:r>
              <a:rPr lang="en" sz="1200"/>
              <a:t>Is the color of blood, and because of this it has historically been associated with sacrifice, danger and courage. </a:t>
            </a:r>
          </a:p>
          <a:p>
            <a:pPr marL="0" lvl="0" indent="0" rtl="0">
              <a:spcBef>
                <a:spcPts val="0"/>
              </a:spcBef>
              <a:buNone/>
            </a:pPr>
            <a:endParaRPr sz="1200"/>
          </a:p>
        </p:txBody>
      </p:sp>
      <p:grpSp>
        <p:nvGrpSpPr>
          <p:cNvPr id="335" name="Shape 335"/>
          <p:cNvGrpSpPr/>
          <p:nvPr/>
        </p:nvGrpSpPr>
        <p:grpSpPr>
          <a:xfrm>
            <a:off x="318368" y="732615"/>
            <a:ext cx="432381" cy="432313"/>
            <a:chOff x="1923675" y="1633650"/>
            <a:chExt cx="436000" cy="435975"/>
          </a:xfrm>
        </p:grpSpPr>
        <p:sp>
          <p:nvSpPr>
            <p:cNvPr id="336" name="Shape 33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7" name="Shape 33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8" name="Shape 33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9" name="Shape 33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40" name="Shape 34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41" name="Shape 34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841000" y="4025300"/>
            <a:ext cx="7845900" cy="519600"/>
          </a:xfrm>
          <a:prstGeom prst="rect">
            <a:avLst/>
          </a:prstGeom>
        </p:spPr>
        <p:txBody>
          <a:bodyPr wrap="square" lIns="91425" tIns="91425" rIns="91425" bIns="91425" anchor="b" anchorCtr="0">
            <a:noAutofit/>
          </a:bodyPr>
          <a:lstStyle/>
          <a:p>
            <a:pPr marL="0" lvl="0" indent="0">
              <a:spcBef>
                <a:spcPts val="0"/>
              </a:spcBef>
              <a:buNone/>
            </a:pPr>
            <a:r>
              <a:rPr lang="en"/>
              <a:t>You can copy&amp;paste graphs from </a:t>
            </a:r>
            <a:r>
              <a:rPr lang="en" u="sng">
                <a:solidFill>
                  <a:srgbClr val="8BC34A"/>
                </a:solidFill>
                <a:hlinkClick r:id="rId3"/>
              </a:rPr>
              <a:t>Google Sheets</a:t>
            </a:r>
          </a:p>
        </p:txBody>
      </p:sp>
      <p:pic>
        <p:nvPicPr>
          <p:cNvPr id="347" name="Shape 347"/>
          <p:cNvPicPr preferRelativeResize="0"/>
          <p:nvPr/>
        </p:nvPicPr>
        <p:blipFill>
          <a:blip r:embed="rId4">
            <a:alphaModFix/>
          </a:blip>
          <a:stretch>
            <a:fillRect/>
          </a:stretch>
        </p:blipFill>
        <p:spPr>
          <a:xfrm>
            <a:off x="381000" y="448025"/>
            <a:ext cx="6235874" cy="367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351"/>
        <p:cNvGrpSpPr/>
        <p:nvPr/>
      </p:nvGrpSpPr>
      <p:grpSpPr>
        <a:xfrm>
          <a:off x="0" y="0"/>
          <a:ext cx="0" cy="0"/>
          <a:chOff x="0" y="0"/>
          <a:chExt cx="0" cy="0"/>
        </a:xfrm>
      </p:grpSpPr>
      <p:sp>
        <p:nvSpPr>
          <p:cNvPr id="352" name="Shape 352"/>
          <p:cNvSpPr/>
          <p:nvPr/>
        </p:nvSpPr>
        <p:spPr>
          <a:xfrm>
            <a:off x="5985010" y="489825"/>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53" name="Shape 353"/>
          <p:cNvSpPr/>
          <p:nvPr/>
        </p:nvSpPr>
        <p:spPr>
          <a:xfrm>
            <a:off x="6078325" y="839000"/>
            <a:ext cx="1888500" cy="33561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 sz="1000">
                <a:solidFill>
                  <a:srgbClr val="999999"/>
                </a:solidFill>
                <a:latin typeface="Karla"/>
                <a:ea typeface="Karla"/>
                <a:cs typeface="Karla"/>
                <a:sym typeface="Karla"/>
              </a:rPr>
              <a:t>Place your screenshot here</a:t>
            </a:r>
          </a:p>
        </p:txBody>
      </p:sp>
      <p:sp>
        <p:nvSpPr>
          <p:cNvPr id="354" name="Shape 354"/>
          <p:cNvSpPr txBox="1">
            <a:spLocks noGrp="1"/>
          </p:cNvSpPr>
          <p:nvPr>
            <p:ph type="title"/>
          </p:nvPr>
        </p:nvSpPr>
        <p:spPr>
          <a:xfrm>
            <a:off x="838309" y="1807900"/>
            <a:ext cx="3148200" cy="485700"/>
          </a:xfrm>
          <a:prstGeom prst="rect">
            <a:avLst/>
          </a:prstGeom>
        </p:spPr>
        <p:txBody>
          <a:bodyPr wrap="square" lIns="91425" tIns="91425" rIns="91425" bIns="91425" anchor="b" anchorCtr="0">
            <a:noAutofit/>
          </a:bodyPr>
          <a:lstStyle/>
          <a:p>
            <a:pPr marL="0" lvl="0" indent="0">
              <a:spcBef>
                <a:spcPts val="0"/>
              </a:spcBef>
              <a:buNone/>
            </a:pPr>
            <a:r>
              <a:rPr lang="en">
                <a:solidFill>
                  <a:srgbClr val="CDDC39"/>
                </a:solidFill>
              </a:rPr>
              <a:t>ANDROID</a:t>
            </a:r>
            <a:r>
              <a:rPr lang="en"/>
              <a:t> PROJECT</a:t>
            </a:r>
          </a:p>
        </p:txBody>
      </p:sp>
      <p:sp>
        <p:nvSpPr>
          <p:cNvPr id="355" name="Shape 355"/>
          <p:cNvSpPr txBox="1">
            <a:spLocks noGrp="1"/>
          </p:cNvSpPr>
          <p:nvPr>
            <p:ph type="body" idx="1"/>
          </p:nvPr>
        </p:nvSpPr>
        <p:spPr>
          <a:xfrm>
            <a:off x="838250" y="2419350"/>
            <a:ext cx="3148200" cy="2255700"/>
          </a:xfrm>
          <a:prstGeom prst="rect">
            <a:avLst/>
          </a:prstGeom>
        </p:spPr>
        <p:txBody>
          <a:bodyPr wrap="square" lIns="91425" tIns="91425" rIns="91425" bIns="91425" anchor="t" anchorCtr="0">
            <a:noAutofit/>
          </a:bodyPr>
          <a:lstStyle/>
          <a:p>
            <a:pPr marL="0" lvl="0" indent="0">
              <a:spcBef>
                <a:spcPts val="0"/>
              </a:spcBef>
              <a:buNone/>
            </a:pPr>
            <a:r>
              <a:rPr lang="en"/>
              <a:t>Show and explain your web, app or software projects using these gadget templates.</a:t>
            </a:r>
          </a:p>
        </p:txBody>
      </p:sp>
      <p:sp>
        <p:nvSpPr>
          <p:cNvPr id="356" name="Shape 356"/>
          <p:cNvSpPr/>
          <p:nvPr/>
        </p:nvSpPr>
        <p:spPr>
          <a:xfrm>
            <a:off x="512260" y="1550799"/>
            <a:ext cx="280383" cy="485681"/>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360"/>
        <p:cNvGrpSpPr/>
        <p:nvPr/>
      </p:nvGrpSpPr>
      <p:grpSpPr>
        <a:xfrm>
          <a:off x="0" y="0"/>
          <a:ext cx="0" cy="0"/>
          <a:chOff x="0" y="0"/>
          <a:chExt cx="0" cy="0"/>
        </a:xfrm>
      </p:grpSpPr>
      <p:sp>
        <p:nvSpPr>
          <p:cNvPr id="361" name="Shape 361"/>
          <p:cNvSpPr/>
          <p:nvPr/>
        </p:nvSpPr>
        <p:spPr>
          <a:xfrm>
            <a:off x="6062196" y="629123"/>
            <a:ext cx="1863608" cy="3921828"/>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62" name="Shape 362"/>
          <p:cNvSpPr/>
          <p:nvPr/>
        </p:nvSpPr>
        <p:spPr>
          <a:xfrm>
            <a:off x="6199150" y="1188850"/>
            <a:ext cx="1589700" cy="28119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a:solidFill>
                  <a:srgbClr val="999999"/>
                </a:solidFill>
                <a:latin typeface="Karla"/>
                <a:ea typeface="Karla"/>
                <a:cs typeface="Karla"/>
                <a:sym typeface="Karla"/>
              </a:rPr>
              <a:t>Place your screenshot here</a:t>
            </a:r>
          </a:p>
        </p:txBody>
      </p:sp>
      <p:sp>
        <p:nvSpPr>
          <p:cNvPr id="363" name="Shape 363"/>
          <p:cNvSpPr txBox="1">
            <a:spLocks noGrp="1"/>
          </p:cNvSpPr>
          <p:nvPr>
            <p:ph type="title"/>
          </p:nvPr>
        </p:nvSpPr>
        <p:spPr>
          <a:xfrm>
            <a:off x="838309" y="1807900"/>
            <a:ext cx="3148200" cy="485700"/>
          </a:xfrm>
          <a:prstGeom prst="rect">
            <a:avLst/>
          </a:prstGeom>
        </p:spPr>
        <p:txBody>
          <a:bodyPr wrap="square" lIns="91425" tIns="91425" rIns="91425" bIns="91425" anchor="b" anchorCtr="0">
            <a:noAutofit/>
          </a:bodyPr>
          <a:lstStyle/>
          <a:p>
            <a:pPr marL="0" lvl="0" indent="0" rtl="0">
              <a:spcBef>
                <a:spcPts val="0"/>
              </a:spcBef>
              <a:buNone/>
            </a:pPr>
            <a:r>
              <a:rPr lang="en">
                <a:solidFill>
                  <a:srgbClr val="FFEB3B"/>
                </a:solidFill>
              </a:rPr>
              <a:t>IPHONE</a:t>
            </a:r>
            <a:r>
              <a:rPr lang="en"/>
              <a:t/>
            </a:r>
            <a:br>
              <a:rPr lang="en"/>
            </a:br>
            <a:r>
              <a:rPr lang="en"/>
              <a:t>PROJECT</a:t>
            </a:r>
          </a:p>
        </p:txBody>
      </p:sp>
      <p:sp>
        <p:nvSpPr>
          <p:cNvPr id="364" name="Shape 364"/>
          <p:cNvSpPr txBox="1">
            <a:spLocks noGrp="1"/>
          </p:cNvSpPr>
          <p:nvPr>
            <p:ph type="body" idx="1"/>
          </p:nvPr>
        </p:nvSpPr>
        <p:spPr>
          <a:xfrm>
            <a:off x="838250" y="2419350"/>
            <a:ext cx="3148200" cy="2255700"/>
          </a:xfrm>
          <a:prstGeom prst="rect">
            <a:avLst/>
          </a:prstGeom>
        </p:spPr>
        <p:txBody>
          <a:bodyPr wrap="square" lIns="91425" tIns="91425" rIns="91425" bIns="91425" anchor="t" anchorCtr="0">
            <a:noAutofit/>
          </a:bodyPr>
          <a:lstStyle/>
          <a:p>
            <a:pPr marL="0" lvl="0" indent="0" rtl="0">
              <a:spcBef>
                <a:spcPts val="0"/>
              </a:spcBef>
              <a:buNone/>
            </a:pPr>
            <a:r>
              <a:rPr lang="en"/>
              <a:t>Show and explain your web, app or software projects using these gadget templates.</a:t>
            </a:r>
          </a:p>
        </p:txBody>
      </p:sp>
      <p:sp>
        <p:nvSpPr>
          <p:cNvPr id="365" name="Shape 365"/>
          <p:cNvSpPr/>
          <p:nvPr/>
        </p:nvSpPr>
        <p:spPr>
          <a:xfrm>
            <a:off x="512260" y="1550799"/>
            <a:ext cx="280383" cy="485681"/>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369"/>
        <p:cNvGrpSpPr/>
        <p:nvPr/>
      </p:nvGrpSpPr>
      <p:grpSpPr>
        <a:xfrm>
          <a:off x="0" y="0"/>
          <a:ext cx="0" cy="0"/>
          <a:chOff x="0" y="0"/>
          <a:chExt cx="0" cy="0"/>
        </a:xfrm>
      </p:grpSpPr>
      <p:sp>
        <p:nvSpPr>
          <p:cNvPr id="370" name="Shape 370"/>
          <p:cNvSpPr/>
          <p:nvPr/>
        </p:nvSpPr>
        <p:spPr>
          <a:xfrm>
            <a:off x="5549702" y="535613"/>
            <a:ext cx="2879504"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71" name="Shape 371"/>
          <p:cNvSpPr/>
          <p:nvPr/>
        </p:nvSpPr>
        <p:spPr>
          <a:xfrm>
            <a:off x="5748400" y="910325"/>
            <a:ext cx="2493300" cy="33336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a:solidFill>
                  <a:srgbClr val="999999"/>
                </a:solidFill>
                <a:latin typeface="Karla"/>
                <a:ea typeface="Karla"/>
                <a:cs typeface="Karla"/>
                <a:sym typeface="Karla"/>
              </a:rPr>
              <a:t>Place your screenshot here</a:t>
            </a:r>
          </a:p>
        </p:txBody>
      </p:sp>
      <p:sp>
        <p:nvSpPr>
          <p:cNvPr id="372" name="Shape 372"/>
          <p:cNvSpPr txBox="1">
            <a:spLocks noGrp="1"/>
          </p:cNvSpPr>
          <p:nvPr>
            <p:ph type="title"/>
          </p:nvPr>
        </p:nvSpPr>
        <p:spPr>
          <a:xfrm>
            <a:off x="838309" y="1807900"/>
            <a:ext cx="3148200" cy="485700"/>
          </a:xfrm>
          <a:prstGeom prst="rect">
            <a:avLst/>
          </a:prstGeom>
        </p:spPr>
        <p:txBody>
          <a:bodyPr wrap="square" lIns="91425" tIns="91425" rIns="91425" bIns="91425" anchor="b" anchorCtr="0">
            <a:noAutofit/>
          </a:bodyPr>
          <a:lstStyle/>
          <a:p>
            <a:pPr marL="0" lvl="0" indent="0" rtl="0">
              <a:spcBef>
                <a:spcPts val="0"/>
              </a:spcBef>
              <a:buNone/>
            </a:pPr>
            <a:r>
              <a:rPr lang="en">
                <a:solidFill>
                  <a:srgbClr val="FFC107"/>
                </a:solidFill>
              </a:rPr>
              <a:t>TABLET</a:t>
            </a:r>
            <a:r>
              <a:rPr lang="en"/>
              <a:t/>
            </a:r>
            <a:br>
              <a:rPr lang="en"/>
            </a:br>
            <a:r>
              <a:rPr lang="en"/>
              <a:t>PROJECT</a:t>
            </a:r>
          </a:p>
        </p:txBody>
      </p:sp>
      <p:sp>
        <p:nvSpPr>
          <p:cNvPr id="373" name="Shape 373"/>
          <p:cNvSpPr txBox="1">
            <a:spLocks noGrp="1"/>
          </p:cNvSpPr>
          <p:nvPr>
            <p:ph type="body" idx="1"/>
          </p:nvPr>
        </p:nvSpPr>
        <p:spPr>
          <a:xfrm>
            <a:off x="838250" y="2419350"/>
            <a:ext cx="3148200" cy="2255700"/>
          </a:xfrm>
          <a:prstGeom prst="rect">
            <a:avLst/>
          </a:prstGeom>
        </p:spPr>
        <p:txBody>
          <a:bodyPr wrap="square" lIns="91425" tIns="91425" rIns="91425" bIns="91425" anchor="t" anchorCtr="0">
            <a:noAutofit/>
          </a:bodyPr>
          <a:lstStyle/>
          <a:p>
            <a:pPr marL="0" lvl="0" indent="0" rtl="0">
              <a:spcBef>
                <a:spcPts val="0"/>
              </a:spcBef>
              <a:buNone/>
            </a:pPr>
            <a:r>
              <a:rPr lang="en"/>
              <a:t>Show and explain your web, app or software projects using these gadget templates.</a:t>
            </a:r>
          </a:p>
        </p:txBody>
      </p:sp>
      <p:sp>
        <p:nvSpPr>
          <p:cNvPr id="374" name="Shape 374"/>
          <p:cNvSpPr/>
          <p:nvPr/>
        </p:nvSpPr>
        <p:spPr>
          <a:xfrm>
            <a:off x="470763" y="1578210"/>
            <a:ext cx="335738"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378"/>
        <p:cNvGrpSpPr/>
        <p:nvPr/>
      </p:nvGrpSpPr>
      <p:grpSpPr>
        <a:xfrm>
          <a:off x="0" y="0"/>
          <a:ext cx="0" cy="0"/>
          <a:chOff x="0" y="0"/>
          <a:chExt cx="0" cy="0"/>
        </a:xfrm>
      </p:grpSpPr>
      <p:sp>
        <p:nvSpPr>
          <p:cNvPr id="379" name="Shape 379"/>
          <p:cNvSpPr/>
          <p:nvPr/>
        </p:nvSpPr>
        <p:spPr>
          <a:xfrm>
            <a:off x="3864701" y="713790"/>
            <a:ext cx="4871019"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0" name="Shape 380"/>
          <p:cNvSpPr/>
          <p:nvPr/>
        </p:nvSpPr>
        <p:spPr>
          <a:xfrm>
            <a:off x="4068509" y="916921"/>
            <a:ext cx="4463700" cy="28503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a:solidFill>
                  <a:srgbClr val="999999"/>
                </a:solidFill>
                <a:latin typeface="Karla"/>
                <a:ea typeface="Karla"/>
                <a:cs typeface="Karla"/>
                <a:sym typeface="Karla"/>
              </a:rPr>
              <a:t>Place your screenshot here</a:t>
            </a:r>
          </a:p>
        </p:txBody>
      </p:sp>
      <p:sp>
        <p:nvSpPr>
          <p:cNvPr id="381" name="Shape 381"/>
          <p:cNvSpPr txBox="1">
            <a:spLocks noGrp="1"/>
          </p:cNvSpPr>
          <p:nvPr>
            <p:ph type="title"/>
          </p:nvPr>
        </p:nvSpPr>
        <p:spPr>
          <a:xfrm>
            <a:off x="838309" y="1807900"/>
            <a:ext cx="3148200" cy="485700"/>
          </a:xfrm>
          <a:prstGeom prst="rect">
            <a:avLst/>
          </a:prstGeom>
        </p:spPr>
        <p:txBody>
          <a:bodyPr wrap="square" lIns="91425" tIns="91425" rIns="91425" bIns="91425" anchor="b" anchorCtr="0">
            <a:noAutofit/>
          </a:bodyPr>
          <a:lstStyle/>
          <a:p>
            <a:pPr marL="0" lvl="0" indent="0" rtl="0">
              <a:spcBef>
                <a:spcPts val="0"/>
              </a:spcBef>
              <a:buNone/>
            </a:pPr>
            <a:r>
              <a:rPr lang="en">
                <a:solidFill>
                  <a:srgbClr val="FF9800"/>
                </a:solidFill>
              </a:rPr>
              <a:t>DESKTOP</a:t>
            </a:r>
            <a:r>
              <a:rPr lang="en"/>
              <a:t> PROJECT</a:t>
            </a:r>
          </a:p>
        </p:txBody>
      </p:sp>
      <p:sp>
        <p:nvSpPr>
          <p:cNvPr id="382" name="Shape 382"/>
          <p:cNvSpPr txBox="1">
            <a:spLocks noGrp="1"/>
          </p:cNvSpPr>
          <p:nvPr>
            <p:ph type="body" idx="1"/>
          </p:nvPr>
        </p:nvSpPr>
        <p:spPr>
          <a:xfrm>
            <a:off x="838250" y="2419350"/>
            <a:ext cx="2334900" cy="2255700"/>
          </a:xfrm>
          <a:prstGeom prst="rect">
            <a:avLst/>
          </a:prstGeom>
        </p:spPr>
        <p:txBody>
          <a:bodyPr wrap="square" lIns="91425" tIns="91425" rIns="91425" bIns="91425" anchor="t" anchorCtr="0">
            <a:noAutofit/>
          </a:bodyPr>
          <a:lstStyle/>
          <a:p>
            <a:pPr marL="0" lvl="0" indent="0" rtl="0">
              <a:spcBef>
                <a:spcPts val="0"/>
              </a:spcBef>
              <a:buNone/>
            </a:pPr>
            <a:r>
              <a:rPr lang="en"/>
              <a:t>Show and explain your web, app or software projects using these gadget templates.</a:t>
            </a:r>
          </a:p>
        </p:txBody>
      </p:sp>
      <p:grpSp>
        <p:nvGrpSpPr>
          <p:cNvPr id="383" name="Shape 383"/>
          <p:cNvGrpSpPr/>
          <p:nvPr/>
        </p:nvGrpSpPr>
        <p:grpSpPr>
          <a:xfrm>
            <a:off x="358787" y="1566259"/>
            <a:ext cx="460581" cy="436282"/>
            <a:chOff x="2583100" y="2973775"/>
            <a:chExt cx="461550" cy="437200"/>
          </a:xfrm>
        </p:grpSpPr>
        <p:sp>
          <p:nvSpPr>
            <p:cNvPr id="384" name="Shape 384"/>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5" name="Shape 385"/>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838350" y="893500"/>
            <a:ext cx="5324100" cy="485700"/>
          </a:xfrm>
          <a:prstGeom prst="rect">
            <a:avLst/>
          </a:prstGeom>
        </p:spPr>
        <p:txBody>
          <a:bodyPr wrap="square" lIns="91425" tIns="91425" rIns="91425" bIns="91425" anchor="b" anchorCtr="0">
            <a:noAutofit/>
          </a:bodyPr>
          <a:lstStyle/>
          <a:p>
            <a:pPr marL="0" lvl="0" indent="0" rtl="0">
              <a:spcBef>
                <a:spcPts val="0"/>
              </a:spcBef>
              <a:buNone/>
            </a:pPr>
            <a:r>
              <a:rPr lang="en">
                <a:solidFill>
                  <a:srgbClr val="F44336"/>
                </a:solidFill>
              </a:rPr>
              <a:t>CREDITS</a:t>
            </a:r>
          </a:p>
        </p:txBody>
      </p:sp>
      <p:sp>
        <p:nvSpPr>
          <p:cNvPr id="403" name="Shape 403"/>
          <p:cNvSpPr txBox="1">
            <a:spLocks noGrp="1"/>
          </p:cNvSpPr>
          <p:nvPr>
            <p:ph type="body" idx="1"/>
          </p:nvPr>
        </p:nvSpPr>
        <p:spPr>
          <a:xfrm>
            <a:off x="838250" y="1504950"/>
            <a:ext cx="5324100" cy="2255700"/>
          </a:xfrm>
          <a:prstGeom prst="rect">
            <a:avLst/>
          </a:prstGeom>
        </p:spPr>
        <p:txBody>
          <a:bodyPr wrap="square" lIns="91425" tIns="91425" rIns="91425" bIns="91425" anchor="t" anchorCtr="0">
            <a:noAutofit/>
          </a:bodyPr>
          <a:lstStyle/>
          <a:p>
            <a:pPr marL="0" lvl="0" indent="0" rtl="0">
              <a:spcBef>
                <a:spcPts val="0"/>
              </a:spcBef>
              <a:buNone/>
            </a:pPr>
            <a:r>
              <a:rPr lang="en" sz="1400"/>
              <a:t>Special thanks to all the people who made and released these awesome resources for free:</a:t>
            </a:r>
          </a:p>
          <a:p>
            <a:pPr marL="457200" lvl="0" indent="-317500" rtl="0">
              <a:lnSpc>
                <a:spcPct val="115000"/>
              </a:lnSpc>
              <a:spcBef>
                <a:spcPts val="0"/>
              </a:spcBef>
              <a:spcAft>
                <a:spcPts val="0"/>
              </a:spcAft>
              <a:buSzPts val="1400"/>
              <a:buChar char="▸"/>
            </a:pPr>
            <a:r>
              <a:rPr lang="en" sz="1400"/>
              <a:t>Presentation template by </a:t>
            </a:r>
            <a:r>
              <a:rPr lang="en" sz="1400" u="sng">
                <a:hlinkClick r:id="rId3"/>
              </a:rPr>
              <a:t>SlidesCarnival</a:t>
            </a:r>
          </a:p>
          <a:p>
            <a:pPr marL="457200" lvl="0" indent="-317500" rtl="0">
              <a:lnSpc>
                <a:spcPct val="115000"/>
              </a:lnSpc>
              <a:spcBef>
                <a:spcPts val="0"/>
              </a:spcBef>
              <a:buSzPts val="1400"/>
              <a:buChar char="▸"/>
            </a:pPr>
            <a:r>
              <a:rPr lang="en" sz="1400"/>
              <a:t>Photographs by </a:t>
            </a:r>
            <a:r>
              <a:rPr lang="en" sz="1400" u="sng">
                <a:hlinkClick r:id="rId4"/>
              </a:rPr>
              <a:t>Death to the Stock Photo</a:t>
            </a:r>
            <a:r>
              <a:rPr lang="en" sz="1400"/>
              <a:t> (</a:t>
            </a:r>
            <a:r>
              <a:rPr lang="en" sz="1400" u="sng">
                <a:hlinkClick r:id="rId5"/>
              </a:rPr>
              <a:t>license</a:t>
            </a:r>
            <a:r>
              <a:rPr lang="en" sz="1400"/>
              <a:t>)</a:t>
            </a:r>
          </a:p>
        </p:txBody>
      </p:sp>
      <p:grpSp>
        <p:nvGrpSpPr>
          <p:cNvPr id="404" name="Shape 404"/>
          <p:cNvGrpSpPr/>
          <p:nvPr/>
        </p:nvGrpSpPr>
        <p:grpSpPr>
          <a:xfrm>
            <a:off x="349679" y="869068"/>
            <a:ext cx="449033" cy="449033"/>
            <a:chOff x="2594050" y="1631825"/>
            <a:chExt cx="439625" cy="439625"/>
          </a:xfrm>
        </p:grpSpPr>
        <p:sp>
          <p:nvSpPr>
            <p:cNvPr id="405" name="Shape 4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06" name="Shape 4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07" name="Shape 4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08" name="Shape 4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838350" y="893500"/>
            <a:ext cx="5324100" cy="485700"/>
          </a:xfrm>
          <a:prstGeom prst="rect">
            <a:avLst/>
          </a:prstGeom>
        </p:spPr>
        <p:txBody>
          <a:bodyPr wrap="square" lIns="91425" tIns="91425" rIns="91425" bIns="91425" anchor="b" anchorCtr="0">
            <a:noAutofit/>
          </a:bodyPr>
          <a:lstStyle/>
          <a:p>
            <a:pPr marL="0" lvl="0" indent="0" rtl="0">
              <a:spcBef>
                <a:spcPts val="0"/>
              </a:spcBef>
              <a:buNone/>
            </a:pPr>
            <a:r>
              <a:rPr lang="en"/>
              <a:t>PRESENTATION </a:t>
            </a:r>
            <a:r>
              <a:rPr lang="en">
                <a:solidFill>
                  <a:srgbClr val="E91E63"/>
                </a:solidFill>
              </a:rPr>
              <a:t>DESIGN</a:t>
            </a:r>
          </a:p>
        </p:txBody>
      </p:sp>
      <p:sp>
        <p:nvSpPr>
          <p:cNvPr id="414" name="Shape 414"/>
          <p:cNvSpPr txBox="1">
            <a:spLocks noGrp="1"/>
          </p:cNvSpPr>
          <p:nvPr>
            <p:ph type="body" idx="1"/>
          </p:nvPr>
        </p:nvSpPr>
        <p:spPr>
          <a:xfrm>
            <a:off x="868475" y="1717275"/>
            <a:ext cx="6638700" cy="2664600"/>
          </a:xfrm>
          <a:prstGeom prst="rect">
            <a:avLst/>
          </a:prstGeom>
        </p:spPr>
        <p:txBody>
          <a:bodyPr wrap="square" lIns="91425" tIns="91425" rIns="91425" bIns="91425" anchor="t" anchorCtr="0">
            <a:noAutofit/>
          </a:bodyPr>
          <a:lstStyle/>
          <a:p>
            <a:pPr marL="0" lvl="0" indent="0" rtl="0">
              <a:spcBef>
                <a:spcPts val="0"/>
              </a:spcBef>
              <a:buNone/>
            </a:pPr>
            <a:r>
              <a:rPr lang="en" sz="1000"/>
              <a:t>This presentations uses the following typographies and colors:</a:t>
            </a:r>
          </a:p>
          <a:p>
            <a:pPr marL="457200" lvl="0" indent="-292100" rtl="0">
              <a:lnSpc>
                <a:spcPct val="115000"/>
              </a:lnSpc>
              <a:spcBef>
                <a:spcPts val="0"/>
              </a:spcBef>
              <a:buSzPts val="1000"/>
              <a:buChar char="▸"/>
            </a:pPr>
            <a:r>
              <a:rPr lang="en" sz="1000"/>
              <a:t>Titles: </a:t>
            </a:r>
            <a:r>
              <a:rPr lang="en" sz="1000" b="1"/>
              <a:t>Montserrat</a:t>
            </a:r>
          </a:p>
          <a:p>
            <a:pPr marL="457200" lvl="0" indent="-292100" rtl="0">
              <a:lnSpc>
                <a:spcPct val="115000"/>
              </a:lnSpc>
              <a:spcBef>
                <a:spcPts val="0"/>
              </a:spcBef>
              <a:buSzPts val="1000"/>
              <a:buChar char="▸"/>
            </a:pPr>
            <a:r>
              <a:rPr lang="en" sz="1000"/>
              <a:t>Body copy: </a:t>
            </a:r>
            <a:r>
              <a:rPr lang="en" sz="1000" b="1"/>
              <a:t>Karla</a:t>
            </a:r>
          </a:p>
          <a:p>
            <a:pPr marL="0" lvl="0" indent="0" rtl="0">
              <a:lnSpc>
                <a:spcPct val="115000"/>
              </a:lnSpc>
              <a:spcBef>
                <a:spcPts val="0"/>
              </a:spcBef>
              <a:buNone/>
            </a:pPr>
            <a:r>
              <a:rPr lang="en" sz="1000"/>
              <a:t>You can download the fonts on this page:</a:t>
            </a:r>
          </a:p>
          <a:p>
            <a:pPr marL="0" lvl="0" indent="0" rtl="0">
              <a:lnSpc>
                <a:spcPct val="115000"/>
              </a:lnSpc>
              <a:spcBef>
                <a:spcPts val="0"/>
              </a:spcBef>
              <a:buNone/>
            </a:pPr>
            <a:r>
              <a:rPr lang="en" sz="1000" u="sng">
                <a:solidFill>
                  <a:srgbClr val="E91E63"/>
                </a:solidFill>
                <a:hlinkClick r:id="rId3"/>
              </a:rPr>
              <a:t>http://www.google.com/fonts/#UsePlace:use/Collection:Montserrat:400,700|Karla:400,400italic,700,700italic</a:t>
            </a:r>
          </a:p>
          <a:p>
            <a:pPr marL="0" lvl="0" indent="0" rtl="0">
              <a:lnSpc>
                <a:spcPct val="115000"/>
              </a:lnSpc>
              <a:spcBef>
                <a:spcPts val="0"/>
              </a:spcBef>
              <a:buNone/>
            </a:pPr>
            <a:endParaRPr sz="1000"/>
          </a:p>
          <a:p>
            <a:pPr marL="0" lvl="0" indent="0" rtl="0">
              <a:lnSpc>
                <a:spcPct val="115000"/>
              </a:lnSpc>
              <a:spcBef>
                <a:spcPts val="0"/>
              </a:spcBef>
              <a:buNone/>
            </a:pPr>
            <a:r>
              <a:rPr lang="en" sz="1000"/>
              <a:t>Click on the “arrow button” that appears on the top right</a:t>
            </a:r>
          </a:p>
          <a:p>
            <a:pPr marL="0" lvl="0" indent="0" rtl="0">
              <a:lnSpc>
                <a:spcPct val="115000"/>
              </a:lnSpc>
              <a:spcBef>
                <a:spcPts val="0"/>
              </a:spcBef>
              <a:buNone/>
            </a:pPr>
            <a:endParaRPr sz="1000"/>
          </a:p>
          <a:p>
            <a:pPr marL="0" lvl="0" indent="0" rtl="0">
              <a:lnSpc>
                <a:spcPct val="115000"/>
              </a:lnSpc>
              <a:spcBef>
                <a:spcPts val="0"/>
              </a:spcBef>
              <a:buNone/>
            </a:pPr>
            <a:r>
              <a:rPr lang="en" sz="1000"/>
              <a:t>Red </a:t>
            </a:r>
            <a:r>
              <a:rPr lang="en" sz="1000">
                <a:solidFill>
                  <a:srgbClr val="FFFFFF"/>
                </a:solidFill>
                <a:highlight>
                  <a:srgbClr val="F44336"/>
                </a:highlight>
              </a:rPr>
              <a:t>#F44336</a:t>
            </a:r>
            <a:r>
              <a:rPr lang="en" sz="1000"/>
              <a:t>		Deep orange </a:t>
            </a:r>
            <a:r>
              <a:rPr lang="en" sz="1000">
                <a:solidFill>
                  <a:srgbClr val="FFFFFF"/>
                </a:solidFill>
                <a:highlight>
                  <a:srgbClr val="FF5722"/>
                </a:highlight>
              </a:rPr>
              <a:t>#FF5722</a:t>
            </a:r>
            <a:r>
              <a:rPr lang="en" sz="1000"/>
              <a:t>	Orange </a:t>
            </a:r>
            <a:r>
              <a:rPr lang="en" sz="1000">
                <a:solidFill>
                  <a:srgbClr val="FFFFFF"/>
                </a:solidFill>
                <a:highlight>
                  <a:srgbClr val="FF9800"/>
                </a:highlight>
              </a:rPr>
              <a:t>#FF9800</a:t>
            </a:r>
            <a:r>
              <a:rPr lang="en" sz="1000"/>
              <a:t>	Amber </a:t>
            </a:r>
            <a:r>
              <a:rPr lang="en" sz="1000">
                <a:solidFill>
                  <a:schemeClr val="dk1"/>
                </a:solidFill>
                <a:highlight>
                  <a:srgbClr val="FFC107"/>
                </a:highlight>
              </a:rPr>
              <a:t>#FFC107</a:t>
            </a:r>
          </a:p>
          <a:p>
            <a:pPr marL="0" lvl="0" indent="0" rtl="0">
              <a:lnSpc>
                <a:spcPct val="115000"/>
              </a:lnSpc>
              <a:spcBef>
                <a:spcPts val="0"/>
              </a:spcBef>
              <a:buNone/>
            </a:pPr>
            <a:r>
              <a:rPr lang="en" sz="1000"/>
              <a:t>Yellow </a:t>
            </a:r>
            <a:r>
              <a:rPr lang="en" sz="1000">
                <a:solidFill>
                  <a:schemeClr val="dk1"/>
                </a:solidFill>
                <a:highlight>
                  <a:srgbClr val="FFEB3B"/>
                </a:highlight>
              </a:rPr>
              <a:t>#FFEB3B</a:t>
            </a:r>
            <a:r>
              <a:rPr lang="en" sz="1000"/>
              <a:t>		Lime </a:t>
            </a:r>
            <a:r>
              <a:rPr lang="en" sz="1000">
                <a:solidFill>
                  <a:schemeClr val="dk1"/>
                </a:solidFill>
                <a:highlight>
                  <a:srgbClr val="CDDC39"/>
                </a:highlight>
              </a:rPr>
              <a:t>#CDDC39</a:t>
            </a:r>
            <a:r>
              <a:rPr lang="en" sz="1000"/>
              <a:t>		Green </a:t>
            </a:r>
            <a:r>
              <a:rPr lang="en" sz="1000">
                <a:solidFill>
                  <a:srgbClr val="FFFFFF"/>
                </a:solidFill>
                <a:highlight>
                  <a:srgbClr val="8BC34A"/>
                </a:highlight>
              </a:rPr>
              <a:t>#8BC34A</a:t>
            </a:r>
            <a:r>
              <a:rPr lang="en" sz="1000"/>
              <a:t>		Dark green </a:t>
            </a:r>
            <a:r>
              <a:rPr lang="en" sz="1000">
                <a:solidFill>
                  <a:srgbClr val="FFFFFF"/>
                </a:solidFill>
                <a:highlight>
                  <a:srgbClr val="4CAF50"/>
                </a:highlight>
              </a:rPr>
              <a:t>#4CAF50</a:t>
            </a:r>
          </a:p>
          <a:p>
            <a:pPr marL="0" lvl="0" indent="0" rtl="0">
              <a:lnSpc>
                <a:spcPct val="115000"/>
              </a:lnSpc>
              <a:spcBef>
                <a:spcPts val="0"/>
              </a:spcBef>
              <a:buNone/>
            </a:pPr>
            <a:r>
              <a:rPr lang="en" sz="1000"/>
              <a:t>Teal </a:t>
            </a:r>
            <a:r>
              <a:rPr lang="en" sz="1000">
                <a:solidFill>
                  <a:srgbClr val="FFFFFF"/>
                </a:solidFill>
                <a:highlight>
                  <a:srgbClr val="009688"/>
                </a:highlight>
              </a:rPr>
              <a:t>#009688</a:t>
            </a:r>
            <a:r>
              <a:rPr lang="en" sz="1000"/>
              <a:t>		Cyan </a:t>
            </a:r>
            <a:r>
              <a:rPr lang="en" sz="1000">
                <a:solidFill>
                  <a:srgbClr val="FFFFFF"/>
                </a:solidFill>
                <a:highlight>
                  <a:srgbClr val="00BCD4"/>
                </a:highlight>
              </a:rPr>
              <a:t>#00BCD4</a:t>
            </a:r>
            <a:r>
              <a:rPr lang="en" sz="1000"/>
              <a:t>		Blue </a:t>
            </a:r>
            <a:r>
              <a:rPr lang="en" sz="1000">
                <a:solidFill>
                  <a:srgbClr val="FFFFFF"/>
                </a:solidFill>
                <a:highlight>
                  <a:srgbClr val="03A9F4"/>
                </a:highlight>
              </a:rPr>
              <a:t>#03A9F4</a:t>
            </a:r>
            <a:r>
              <a:rPr lang="en" sz="1000"/>
              <a:t>		Dark blue </a:t>
            </a:r>
            <a:r>
              <a:rPr lang="en" sz="1000">
                <a:solidFill>
                  <a:srgbClr val="FFFFFF"/>
                </a:solidFill>
                <a:highlight>
                  <a:srgbClr val="2196F3"/>
                </a:highlight>
              </a:rPr>
              <a:t>#2196F3</a:t>
            </a:r>
          </a:p>
          <a:p>
            <a:pPr marL="0" lvl="0" indent="0" rtl="0">
              <a:lnSpc>
                <a:spcPct val="115000"/>
              </a:lnSpc>
              <a:spcBef>
                <a:spcPts val="0"/>
              </a:spcBef>
              <a:buNone/>
            </a:pPr>
            <a:r>
              <a:rPr lang="en" sz="1000"/>
              <a:t>Indigo</a:t>
            </a:r>
            <a:r>
              <a:rPr lang="en" sz="1000">
                <a:solidFill>
                  <a:srgbClr val="FFFFFF"/>
                </a:solidFill>
              </a:rPr>
              <a:t> </a:t>
            </a:r>
            <a:r>
              <a:rPr lang="en" sz="1000">
                <a:solidFill>
                  <a:srgbClr val="FFFFFF"/>
                </a:solidFill>
                <a:highlight>
                  <a:srgbClr val="3F51B5"/>
                </a:highlight>
              </a:rPr>
              <a:t>#3F51B5</a:t>
            </a:r>
            <a:r>
              <a:rPr lang="en" sz="1000"/>
              <a:t>		Deep Purple </a:t>
            </a:r>
            <a:r>
              <a:rPr lang="en" sz="1000">
                <a:solidFill>
                  <a:srgbClr val="FFFFFF"/>
                </a:solidFill>
                <a:highlight>
                  <a:srgbClr val="673AB7"/>
                </a:highlight>
              </a:rPr>
              <a:t>#673AB7</a:t>
            </a:r>
            <a:r>
              <a:rPr lang="en" sz="1000"/>
              <a:t>	Purple </a:t>
            </a:r>
            <a:r>
              <a:rPr lang="en" sz="1000">
                <a:solidFill>
                  <a:srgbClr val="FFFFFF"/>
                </a:solidFill>
                <a:highlight>
                  <a:srgbClr val="9C27B0"/>
                </a:highlight>
              </a:rPr>
              <a:t>#9C27B0</a:t>
            </a:r>
            <a:r>
              <a:rPr lang="en" sz="1000"/>
              <a:t>	Magenta </a:t>
            </a:r>
            <a:r>
              <a:rPr lang="en" sz="1000">
                <a:solidFill>
                  <a:srgbClr val="FFFFFF"/>
                </a:solidFill>
                <a:highlight>
                  <a:srgbClr val="E91E63"/>
                </a:highlight>
              </a:rPr>
              <a:t>#E91E63</a:t>
            </a:r>
          </a:p>
          <a:p>
            <a:pPr marL="0" lvl="0" indent="0" rtl="0">
              <a:lnSpc>
                <a:spcPct val="115000"/>
              </a:lnSpc>
              <a:spcBef>
                <a:spcPts val="0"/>
              </a:spcBef>
              <a:buNone/>
            </a:pPr>
            <a:r>
              <a:rPr lang="en" sz="1000"/>
              <a:t>Blue gray</a:t>
            </a:r>
            <a:r>
              <a:rPr lang="en" sz="1000" b="1"/>
              <a:t> </a:t>
            </a:r>
            <a:r>
              <a:rPr lang="en" sz="1000">
                <a:solidFill>
                  <a:srgbClr val="FFFFFF"/>
                </a:solidFill>
                <a:highlight>
                  <a:srgbClr val="607D8B"/>
                </a:highlight>
              </a:rPr>
              <a:t>#607D8B</a:t>
            </a:r>
          </a:p>
        </p:txBody>
      </p:sp>
      <p:sp>
        <p:nvSpPr>
          <p:cNvPr id="415" name="Shape 415"/>
          <p:cNvSpPr txBox="1"/>
          <p:nvPr/>
        </p:nvSpPr>
        <p:spPr>
          <a:xfrm>
            <a:off x="7256751" y="260392"/>
            <a:ext cx="1611600" cy="537900"/>
          </a:xfrm>
          <a:prstGeom prst="rect">
            <a:avLst/>
          </a:prstGeom>
          <a:noFill/>
          <a:ln>
            <a:noFill/>
          </a:ln>
        </p:spPr>
        <p:txBody>
          <a:bodyPr wrap="square" lIns="91425" tIns="91425" rIns="91425" bIns="91425" anchor="t" anchorCtr="0">
            <a:noAutofit/>
          </a:bodyPr>
          <a:lstStyle/>
          <a:p>
            <a:pPr marL="0" lvl="0" indent="-69850" algn="r" rtl="0">
              <a:spcBef>
                <a:spcPts val="0"/>
              </a:spcBef>
              <a:buClr>
                <a:schemeClr val="dk1"/>
              </a:buClr>
              <a:buSzPts val="1100"/>
              <a:buFont typeface="Arial"/>
              <a:buNone/>
            </a:pPr>
            <a:r>
              <a:rPr lang="en" sz="900">
                <a:solidFill>
                  <a:srgbClr val="FFFFFF"/>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p>
          <a:p>
            <a:pPr marL="0" lvl="0" indent="-69850" algn="r" rtl="0">
              <a:spcBef>
                <a:spcPts val="0"/>
              </a:spcBef>
              <a:buClr>
                <a:schemeClr val="dk1"/>
              </a:buClr>
              <a:buSzPts val="1100"/>
              <a:buFont typeface="Arial"/>
              <a:buNone/>
            </a:pPr>
            <a:endParaRPr sz="900">
              <a:solidFill>
                <a:srgbClr val="FFFFFF"/>
              </a:solidFill>
              <a:latin typeface="Karla"/>
              <a:ea typeface="Karla"/>
              <a:cs typeface="Karla"/>
              <a:sym typeface="Karla"/>
            </a:endParaRPr>
          </a:p>
          <a:p>
            <a:pPr marL="0" lvl="0" indent="0" algn="r" rtl="0">
              <a:spcBef>
                <a:spcPts val="0"/>
              </a:spcBef>
              <a:buNone/>
            </a:pPr>
            <a:endParaRPr sz="900">
              <a:solidFill>
                <a:srgbClr val="FFFFFF"/>
              </a:solidFill>
              <a:latin typeface="Karla"/>
              <a:ea typeface="Karla"/>
              <a:cs typeface="Karla"/>
              <a:sym typeface="Karla"/>
            </a:endParaRPr>
          </a:p>
        </p:txBody>
      </p:sp>
      <p:pic>
        <p:nvPicPr>
          <p:cNvPr id="416" name="Shape 416"/>
          <p:cNvPicPr preferRelativeResize="0"/>
          <p:nvPr/>
        </p:nvPicPr>
        <p:blipFill>
          <a:blip r:embed="rId4">
            <a:alphaModFix/>
          </a:blip>
          <a:stretch>
            <a:fillRect/>
          </a:stretch>
        </p:blipFill>
        <p:spPr>
          <a:xfrm>
            <a:off x="4254100" y="2783153"/>
            <a:ext cx="635794" cy="250031"/>
          </a:xfrm>
          <a:prstGeom prst="rect">
            <a:avLst/>
          </a:prstGeom>
          <a:noFill/>
          <a:ln>
            <a:noFill/>
          </a:ln>
        </p:spPr>
      </p:pic>
      <p:grpSp>
        <p:nvGrpSpPr>
          <p:cNvPr id="417" name="Shape 417"/>
          <p:cNvGrpSpPr/>
          <p:nvPr/>
        </p:nvGrpSpPr>
        <p:grpSpPr>
          <a:xfrm>
            <a:off x="313129" y="869043"/>
            <a:ext cx="449033" cy="449033"/>
            <a:chOff x="2594050" y="1631825"/>
            <a:chExt cx="439625" cy="439625"/>
          </a:xfrm>
        </p:grpSpPr>
        <p:sp>
          <p:nvSpPr>
            <p:cNvPr id="418" name="Shape 41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19" name="Shape 41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0" name="Shape 42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1" name="Shape 421"/>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425"/>
        <p:cNvGrpSpPr/>
        <p:nvPr/>
      </p:nvGrpSpPr>
      <p:grpSpPr>
        <a:xfrm>
          <a:off x="0" y="0"/>
          <a:ext cx="0" cy="0"/>
          <a:chOff x="0" y="0"/>
          <a:chExt cx="0" cy="0"/>
        </a:xfrm>
      </p:grpSpPr>
      <p:sp>
        <p:nvSpPr>
          <p:cNvPr id="426" name="Shape 426"/>
          <p:cNvSpPr txBox="1"/>
          <p:nvPr/>
        </p:nvSpPr>
        <p:spPr>
          <a:xfrm>
            <a:off x="6248575" y="312075"/>
            <a:ext cx="2592000" cy="1525800"/>
          </a:xfrm>
          <a:prstGeom prst="rect">
            <a:avLst/>
          </a:prstGeom>
          <a:noFill/>
          <a:ln>
            <a:noFill/>
          </a:ln>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 sz="900" b="1">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p>
          <a:p>
            <a:pPr marL="0" lvl="0" indent="-69850" rtl="0">
              <a:spcBef>
                <a:spcPts val="0"/>
              </a:spcBef>
              <a:buClr>
                <a:srgbClr val="000000"/>
              </a:buClr>
              <a:buSzPts val="1100"/>
              <a:buFont typeface="Arial"/>
              <a:buNone/>
            </a:pPr>
            <a:endParaRPr sz="900">
              <a:solidFill>
                <a:srgbClr val="FFFFFF"/>
              </a:solidFill>
              <a:latin typeface="Karla"/>
              <a:ea typeface="Karla"/>
              <a:cs typeface="Karla"/>
              <a:sym typeface="Karla"/>
            </a:endParaRPr>
          </a:p>
          <a:p>
            <a:pPr marL="0" lvl="0" indent="-69850" rtl="0">
              <a:spcBef>
                <a:spcPts val="0"/>
              </a:spcBef>
              <a:buClr>
                <a:srgbClr val="000000"/>
              </a:buClr>
              <a:buSzPts val="1100"/>
              <a:buFont typeface="Arial"/>
              <a:buNone/>
            </a:pPr>
            <a:r>
              <a:rPr lang="en" sz="900">
                <a:solidFill>
                  <a:srgbClr val="FFFFFF"/>
                </a:solidFill>
                <a:latin typeface="Karla"/>
                <a:ea typeface="Karla"/>
                <a:cs typeface="Karla"/>
                <a:sym typeface="Karla"/>
              </a:rPr>
              <a:t>This means that you can:</a:t>
            </a:r>
          </a:p>
          <a:p>
            <a:pPr marL="457200" lvl="0" indent="-285750" rtl="0">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Resize them without losing quality.</a:t>
            </a:r>
          </a:p>
          <a:p>
            <a:pPr marL="457200" lvl="0" indent="-285750" rtl="0">
              <a:spcBef>
                <a:spcPts val="0"/>
              </a:spcBef>
              <a:buClr>
                <a:srgbClr val="FFFFFF"/>
              </a:buClr>
              <a:buSzPts val="900"/>
              <a:buFont typeface="Karla"/>
              <a:buChar char="●"/>
            </a:pPr>
            <a:r>
              <a:rPr lang="en" sz="900">
                <a:solidFill>
                  <a:srgbClr val="FFFFFF"/>
                </a:solidFill>
                <a:latin typeface="Karla"/>
                <a:ea typeface="Karla"/>
                <a:cs typeface="Karla"/>
                <a:sym typeface="Karla"/>
              </a:rPr>
              <a:t>Change line color, width and style.</a:t>
            </a:r>
          </a:p>
          <a:p>
            <a:pPr marL="0" lvl="0" indent="0" rtl="0">
              <a:spcBef>
                <a:spcPts val="0"/>
              </a:spcBef>
              <a:buNone/>
            </a:pPr>
            <a:endParaRPr sz="900">
              <a:solidFill>
                <a:srgbClr val="FFFFFF"/>
              </a:solidFill>
              <a:latin typeface="Karla"/>
              <a:ea typeface="Karla"/>
              <a:cs typeface="Karla"/>
              <a:sym typeface="Karla"/>
            </a:endParaRPr>
          </a:p>
          <a:p>
            <a:pPr marL="0" lvl="0" indent="0" rtl="0">
              <a:spcBef>
                <a:spcPts val="0"/>
              </a:spcBef>
              <a:buNone/>
            </a:pPr>
            <a:r>
              <a:rPr lang="en" sz="900">
                <a:solidFill>
                  <a:srgbClr val="FFFFFF"/>
                </a:solidFill>
                <a:latin typeface="Karla"/>
                <a:ea typeface="Karla"/>
                <a:cs typeface="Karla"/>
                <a:sym typeface="Karla"/>
              </a:rPr>
              <a:t>Isn’t that nice? :)</a:t>
            </a:r>
          </a:p>
          <a:p>
            <a:pPr marL="0" lvl="0" indent="0" rtl="0">
              <a:spcBef>
                <a:spcPts val="0"/>
              </a:spcBef>
              <a:buNone/>
            </a:pPr>
            <a:endParaRPr sz="900">
              <a:solidFill>
                <a:srgbClr val="FFFFFF"/>
              </a:solidFill>
              <a:latin typeface="Karla"/>
              <a:ea typeface="Karla"/>
              <a:cs typeface="Karla"/>
              <a:sym typeface="Karla"/>
            </a:endParaRPr>
          </a:p>
          <a:p>
            <a:pPr marL="0" lvl="0" indent="0" rtl="0">
              <a:spcBef>
                <a:spcPts val="0"/>
              </a:spcBef>
              <a:buNone/>
            </a:pPr>
            <a:r>
              <a:rPr lang="en" sz="900">
                <a:solidFill>
                  <a:srgbClr val="FFFFFF"/>
                </a:solidFill>
                <a:latin typeface="Karla"/>
                <a:ea typeface="Karla"/>
                <a:cs typeface="Karla"/>
                <a:sym typeface="Karla"/>
              </a:rPr>
              <a:t>Examples:</a:t>
            </a:r>
          </a:p>
          <a:p>
            <a:pPr marL="0" lvl="0" indent="-69850" rtl="0">
              <a:spcBef>
                <a:spcPts val="0"/>
              </a:spcBef>
              <a:buClr>
                <a:srgbClr val="000000"/>
              </a:buClr>
              <a:buSzPts val="1100"/>
              <a:buFont typeface="Arial"/>
              <a:buNone/>
            </a:pPr>
            <a:endParaRPr sz="900">
              <a:solidFill>
                <a:srgbClr val="FFFFFF"/>
              </a:solidFill>
              <a:latin typeface="Karla"/>
              <a:ea typeface="Karla"/>
              <a:cs typeface="Karla"/>
              <a:sym typeface="Karla"/>
            </a:endParaRPr>
          </a:p>
          <a:p>
            <a:pPr marL="0" lvl="0" indent="0" rtl="0">
              <a:spcBef>
                <a:spcPts val="0"/>
              </a:spcBef>
              <a:buNone/>
            </a:pPr>
            <a:endParaRPr sz="900">
              <a:solidFill>
                <a:srgbClr val="FFFFFF"/>
              </a:solidFill>
              <a:latin typeface="Karla"/>
              <a:ea typeface="Karla"/>
              <a:cs typeface="Karla"/>
              <a:sym typeface="Karla"/>
            </a:endParaRPr>
          </a:p>
        </p:txBody>
      </p:sp>
      <p:grpSp>
        <p:nvGrpSpPr>
          <p:cNvPr id="427" name="Shape 427"/>
          <p:cNvGrpSpPr/>
          <p:nvPr/>
        </p:nvGrpSpPr>
        <p:grpSpPr>
          <a:xfrm>
            <a:off x="348747" y="333019"/>
            <a:ext cx="342903" cy="447293"/>
            <a:chOff x="590250" y="244200"/>
            <a:chExt cx="407975" cy="532175"/>
          </a:xfrm>
        </p:grpSpPr>
        <p:sp>
          <p:nvSpPr>
            <p:cNvPr id="428" name="Shape 428"/>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29" name="Shape 429"/>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0" name="Shape 430"/>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1" name="Shape 431"/>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2" name="Shape 432"/>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3" name="Shape 433"/>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4" name="Shape 434"/>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5" name="Shape 435"/>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6" name="Shape 436"/>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7" name="Shape 437"/>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8" name="Shape 438"/>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39" name="Shape 439"/>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0" name="Shape 440"/>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1" name="Shape 441"/>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42" name="Shape 442"/>
          <p:cNvGrpSpPr/>
          <p:nvPr/>
        </p:nvGrpSpPr>
        <p:grpSpPr>
          <a:xfrm>
            <a:off x="901439" y="399041"/>
            <a:ext cx="372594" cy="310144"/>
            <a:chOff x="1247825" y="322750"/>
            <a:chExt cx="443300" cy="369000"/>
          </a:xfrm>
        </p:grpSpPr>
        <p:sp>
          <p:nvSpPr>
            <p:cNvPr id="443" name="Shape 443"/>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4" name="Shape 444"/>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5" name="Shape 445"/>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6" name="Shape 446"/>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7" name="Shape 447"/>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48" name="Shape 448"/>
          <p:cNvGrpSpPr/>
          <p:nvPr/>
        </p:nvGrpSpPr>
        <p:grpSpPr>
          <a:xfrm>
            <a:off x="1474618" y="397507"/>
            <a:ext cx="356204" cy="313212"/>
            <a:chOff x="1929775" y="320925"/>
            <a:chExt cx="423800" cy="372650"/>
          </a:xfrm>
        </p:grpSpPr>
        <p:sp>
          <p:nvSpPr>
            <p:cNvPr id="449" name="Shape 449"/>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0" name="Shape 450"/>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1" name="Shape 451"/>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2" name="Shape 452"/>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3" name="Shape 453"/>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454" name="Shape 454"/>
          <p:cNvSpPr/>
          <p:nvPr/>
        </p:nvSpPr>
        <p:spPr>
          <a:xfrm>
            <a:off x="2071920" y="386254"/>
            <a:ext cx="291717" cy="335738"/>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5" name="Shape 455"/>
          <p:cNvSpPr/>
          <p:nvPr/>
        </p:nvSpPr>
        <p:spPr>
          <a:xfrm>
            <a:off x="2656888" y="387284"/>
            <a:ext cx="251793"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456" name="Shape 456"/>
          <p:cNvGrpSpPr/>
          <p:nvPr/>
        </p:nvGrpSpPr>
        <p:grpSpPr>
          <a:xfrm>
            <a:off x="3744262" y="362185"/>
            <a:ext cx="336767" cy="383835"/>
            <a:chOff x="4630125" y="278900"/>
            <a:chExt cx="400675" cy="456675"/>
          </a:xfrm>
        </p:grpSpPr>
        <p:sp>
          <p:nvSpPr>
            <p:cNvPr id="457" name="Shape 457"/>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8" name="Shape 458"/>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59" name="Shape 459"/>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0" name="Shape 460"/>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461" name="Shape 461"/>
          <p:cNvSpPr/>
          <p:nvPr/>
        </p:nvSpPr>
        <p:spPr>
          <a:xfrm>
            <a:off x="4284851" y="385750"/>
            <a:ext cx="385895"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462" name="Shape 462"/>
          <p:cNvGrpSpPr/>
          <p:nvPr/>
        </p:nvGrpSpPr>
        <p:grpSpPr>
          <a:xfrm>
            <a:off x="353874" y="908741"/>
            <a:ext cx="342882" cy="418128"/>
            <a:chOff x="596350" y="929175"/>
            <a:chExt cx="407950" cy="497475"/>
          </a:xfrm>
        </p:grpSpPr>
        <p:sp>
          <p:nvSpPr>
            <p:cNvPr id="463" name="Shape 463"/>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4" name="Shape 464"/>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5" name="Shape 465"/>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6" name="Shape 466"/>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7" name="Shape 467"/>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8" name="Shape 468"/>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69" name="Shape 469"/>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70" name="Shape 470"/>
          <p:cNvGrpSpPr/>
          <p:nvPr/>
        </p:nvGrpSpPr>
        <p:grpSpPr>
          <a:xfrm>
            <a:off x="1478190" y="969656"/>
            <a:ext cx="349060" cy="298882"/>
            <a:chOff x="1934025" y="1001650"/>
            <a:chExt cx="415300" cy="355600"/>
          </a:xfrm>
        </p:grpSpPr>
        <p:sp>
          <p:nvSpPr>
            <p:cNvPr id="471" name="Shape 471"/>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2" name="Shape 472"/>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3" name="Shape 473"/>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4" name="Shape 474"/>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475" name="Shape 475"/>
          <p:cNvSpPr/>
          <p:nvPr/>
        </p:nvSpPr>
        <p:spPr>
          <a:xfrm>
            <a:off x="2042249" y="944598"/>
            <a:ext cx="351077" cy="349039"/>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6" name="Shape 476"/>
          <p:cNvSpPr/>
          <p:nvPr/>
        </p:nvSpPr>
        <p:spPr>
          <a:xfrm>
            <a:off x="2607759" y="961997"/>
            <a:ext cx="350068" cy="31424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7" name="Shape 477"/>
          <p:cNvSpPr/>
          <p:nvPr/>
        </p:nvSpPr>
        <p:spPr>
          <a:xfrm>
            <a:off x="3177871" y="964561"/>
            <a:ext cx="339835" cy="309115"/>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8" name="Shape 478"/>
          <p:cNvSpPr/>
          <p:nvPr/>
        </p:nvSpPr>
        <p:spPr>
          <a:xfrm>
            <a:off x="3754139" y="967629"/>
            <a:ext cx="317310"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479" name="Shape 479"/>
          <p:cNvGrpSpPr/>
          <p:nvPr/>
        </p:nvGrpSpPr>
        <p:grpSpPr>
          <a:xfrm>
            <a:off x="4302585" y="947131"/>
            <a:ext cx="350068" cy="350573"/>
            <a:chOff x="5294400" y="974850"/>
            <a:chExt cx="416500" cy="417100"/>
          </a:xfrm>
        </p:grpSpPr>
        <p:sp>
          <p:nvSpPr>
            <p:cNvPr id="480" name="Shape 480"/>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81" name="Shape 481"/>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82" name="Shape 482"/>
          <p:cNvGrpSpPr/>
          <p:nvPr/>
        </p:nvGrpSpPr>
        <p:grpSpPr>
          <a:xfrm>
            <a:off x="4825607" y="907732"/>
            <a:ext cx="433992" cy="422729"/>
            <a:chOff x="5916675" y="927975"/>
            <a:chExt cx="516350" cy="502950"/>
          </a:xfrm>
        </p:grpSpPr>
        <p:sp>
          <p:nvSpPr>
            <p:cNvPr id="483" name="Shape 48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84" name="Shape 48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85" name="Shape 485"/>
          <p:cNvGrpSpPr/>
          <p:nvPr/>
        </p:nvGrpSpPr>
        <p:grpSpPr>
          <a:xfrm>
            <a:off x="327251" y="1557145"/>
            <a:ext cx="391001" cy="264085"/>
            <a:chOff x="564675" y="1700625"/>
            <a:chExt cx="465200" cy="314200"/>
          </a:xfrm>
        </p:grpSpPr>
        <p:sp>
          <p:nvSpPr>
            <p:cNvPr id="486" name="Shape 486"/>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87" name="Shape 487"/>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88" name="Shape 488"/>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89" name="Shape 489"/>
          <p:cNvGrpSpPr/>
          <p:nvPr/>
        </p:nvGrpSpPr>
        <p:grpSpPr>
          <a:xfrm>
            <a:off x="892235" y="1492657"/>
            <a:ext cx="391001" cy="382827"/>
            <a:chOff x="1236875" y="1623900"/>
            <a:chExt cx="465200" cy="455475"/>
          </a:xfrm>
        </p:grpSpPr>
        <p:sp>
          <p:nvSpPr>
            <p:cNvPr id="490" name="Shape 490"/>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1" name="Shape 491"/>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2" name="Shape 492"/>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3" name="Shape 493"/>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4" name="Shape 494"/>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5" name="Shape 495"/>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6" name="Shape 496"/>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497" name="Shape 497"/>
          <p:cNvGrpSpPr/>
          <p:nvPr/>
        </p:nvGrpSpPr>
        <p:grpSpPr>
          <a:xfrm>
            <a:off x="1469490" y="1500852"/>
            <a:ext cx="366458" cy="366437"/>
            <a:chOff x="1923675" y="1633650"/>
            <a:chExt cx="436000" cy="435975"/>
          </a:xfrm>
        </p:grpSpPr>
        <p:sp>
          <p:nvSpPr>
            <p:cNvPr id="498" name="Shape 498"/>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99" name="Shape 49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0" name="Shape 500"/>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1" name="Shape 501"/>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2" name="Shape 502"/>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3" name="Shape 503"/>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04" name="Shape 504"/>
          <p:cNvGrpSpPr/>
          <p:nvPr/>
        </p:nvGrpSpPr>
        <p:grpSpPr>
          <a:xfrm>
            <a:off x="2032941" y="1499318"/>
            <a:ext cx="369505" cy="369505"/>
            <a:chOff x="2594050" y="1631825"/>
            <a:chExt cx="439625" cy="439625"/>
          </a:xfrm>
        </p:grpSpPr>
        <p:sp>
          <p:nvSpPr>
            <p:cNvPr id="505" name="Shape 5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6" name="Shape 5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7" name="Shape 5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08" name="Shape 5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509" name="Shape 509"/>
          <p:cNvSpPr/>
          <p:nvPr/>
        </p:nvSpPr>
        <p:spPr>
          <a:xfrm>
            <a:off x="2614399" y="151574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510" name="Shape 510"/>
          <p:cNvGrpSpPr/>
          <p:nvPr/>
        </p:nvGrpSpPr>
        <p:grpSpPr>
          <a:xfrm>
            <a:off x="3197706" y="1471687"/>
            <a:ext cx="299911" cy="424768"/>
            <a:chOff x="3979850" y="1598950"/>
            <a:chExt cx="356825" cy="505375"/>
          </a:xfrm>
        </p:grpSpPr>
        <p:sp>
          <p:nvSpPr>
            <p:cNvPr id="511" name="Shape 511"/>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12" name="Shape 512"/>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13" name="Shape 513"/>
          <p:cNvGrpSpPr/>
          <p:nvPr/>
        </p:nvGrpSpPr>
        <p:grpSpPr>
          <a:xfrm>
            <a:off x="3715096" y="1562776"/>
            <a:ext cx="395098" cy="242589"/>
            <a:chOff x="4595425" y="1707325"/>
            <a:chExt cx="470075" cy="288625"/>
          </a:xfrm>
        </p:grpSpPr>
        <p:sp>
          <p:nvSpPr>
            <p:cNvPr id="514" name="Shape 514"/>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15" name="Shape 515"/>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16" name="Shape 516"/>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17" name="Shape 517"/>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18" name="Shape 518"/>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19" name="Shape 519"/>
          <p:cNvGrpSpPr/>
          <p:nvPr/>
        </p:nvGrpSpPr>
        <p:grpSpPr>
          <a:xfrm>
            <a:off x="4299013" y="1503416"/>
            <a:ext cx="357234" cy="361310"/>
            <a:chOff x="5290150" y="1636700"/>
            <a:chExt cx="425025" cy="429875"/>
          </a:xfrm>
        </p:grpSpPr>
        <p:sp>
          <p:nvSpPr>
            <p:cNvPr id="520" name="Shape 520"/>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1" name="Shape 521"/>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22" name="Shape 522"/>
          <p:cNvGrpSpPr/>
          <p:nvPr/>
        </p:nvGrpSpPr>
        <p:grpSpPr>
          <a:xfrm>
            <a:off x="4862967" y="1492657"/>
            <a:ext cx="359272" cy="376691"/>
            <a:chOff x="5961125" y="1623900"/>
            <a:chExt cx="427450" cy="448175"/>
          </a:xfrm>
        </p:grpSpPr>
        <p:sp>
          <p:nvSpPr>
            <p:cNvPr id="523" name="Shape 523"/>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4" name="Shape 524"/>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5" name="Shape 525"/>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6" name="Shape 526"/>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7" name="Shape 52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8" name="Shape 528"/>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29" name="Shape 529"/>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30" name="Shape 530"/>
          <p:cNvGrpSpPr/>
          <p:nvPr/>
        </p:nvGrpSpPr>
        <p:grpSpPr>
          <a:xfrm>
            <a:off x="5415659" y="1502386"/>
            <a:ext cx="383835" cy="363369"/>
            <a:chOff x="6618700" y="1635475"/>
            <a:chExt cx="456675" cy="432325"/>
          </a:xfrm>
        </p:grpSpPr>
        <p:sp>
          <p:nvSpPr>
            <p:cNvPr id="531" name="Shape 531"/>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2" name="Shape 532"/>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3" name="Shape 533"/>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4" name="Shape 534"/>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5" name="Shape 535"/>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36" name="Shape 536"/>
          <p:cNvGrpSpPr/>
          <p:nvPr/>
        </p:nvGrpSpPr>
        <p:grpSpPr>
          <a:xfrm>
            <a:off x="370747" y="2085798"/>
            <a:ext cx="304009" cy="326513"/>
            <a:chOff x="616425" y="2329600"/>
            <a:chExt cx="361700" cy="388475"/>
          </a:xfrm>
        </p:grpSpPr>
        <p:sp>
          <p:nvSpPr>
            <p:cNvPr id="537" name="Shape 537"/>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8" name="Shape 538"/>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39" name="Shape 539"/>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0" name="Shape 540"/>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1" name="Shape 541"/>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2" name="Shape 542"/>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3" name="Shape 543"/>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4" name="Shape 544"/>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45" name="Shape 545"/>
          <p:cNvGrpSpPr/>
          <p:nvPr/>
        </p:nvGrpSpPr>
        <p:grpSpPr>
          <a:xfrm>
            <a:off x="927557" y="2088866"/>
            <a:ext cx="320378" cy="320378"/>
            <a:chOff x="1278900" y="2333250"/>
            <a:chExt cx="381175" cy="381175"/>
          </a:xfrm>
        </p:grpSpPr>
        <p:sp>
          <p:nvSpPr>
            <p:cNvPr id="546" name="Shape 546"/>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7" name="Shape 547"/>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8" name="Shape 548"/>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49" name="Shape 549"/>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50" name="Shape 550"/>
          <p:cNvGrpSpPr/>
          <p:nvPr/>
        </p:nvGrpSpPr>
        <p:grpSpPr>
          <a:xfrm>
            <a:off x="1492520" y="2088866"/>
            <a:ext cx="320399" cy="320378"/>
            <a:chOff x="1951075" y="2333250"/>
            <a:chExt cx="381200" cy="381175"/>
          </a:xfrm>
        </p:grpSpPr>
        <p:sp>
          <p:nvSpPr>
            <p:cNvPr id="551" name="Shape 551"/>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2" name="Shape 552"/>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3" name="Shape 553"/>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4" name="Shape 554"/>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55" name="Shape 555"/>
          <p:cNvGrpSpPr/>
          <p:nvPr/>
        </p:nvGrpSpPr>
        <p:grpSpPr>
          <a:xfrm>
            <a:off x="2057504" y="2088866"/>
            <a:ext cx="320378" cy="320378"/>
            <a:chOff x="2623275" y="2333250"/>
            <a:chExt cx="381175" cy="381175"/>
          </a:xfrm>
        </p:grpSpPr>
        <p:sp>
          <p:nvSpPr>
            <p:cNvPr id="556" name="Shape 556"/>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7" name="Shape 557"/>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8" name="Shape 558"/>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59" name="Shape 559"/>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60" name="Shape 560"/>
          <p:cNvGrpSpPr/>
          <p:nvPr/>
        </p:nvGrpSpPr>
        <p:grpSpPr>
          <a:xfrm>
            <a:off x="2697209" y="2033603"/>
            <a:ext cx="170937" cy="426827"/>
            <a:chOff x="3384375" y="2267500"/>
            <a:chExt cx="203375" cy="507825"/>
          </a:xfrm>
        </p:grpSpPr>
        <p:sp>
          <p:nvSpPr>
            <p:cNvPr id="561" name="Shape 561"/>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62" name="Shape 562"/>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63" name="Shape 563"/>
          <p:cNvGrpSpPr/>
          <p:nvPr/>
        </p:nvGrpSpPr>
        <p:grpSpPr>
          <a:xfrm>
            <a:off x="3842516" y="2087836"/>
            <a:ext cx="140237" cy="318339"/>
            <a:chOff x="4747025" y="2332025"/>
            <a:chExt cx="166850" cy="378750"/>
          </a:xfrm>
        </p:grpSpPr>
        <p:sp>
          <p:nvSpPr>
            <p:cNvPr id="564" name="Shape 564"/>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65" name="Shape 565"/>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66" name="Shape 566"/>
          <p:cNvGrpSpPr/>
          <p:nvPr/>
        </p:nvGrpSpPr>
        <p:grpSpPr>
          <a:xfrm>
            <a:off x="3274990" y="2035641"/>
            <a:ext cx="145343" cy="422729"/>
            <a:chOff x="4071800" y="2269925"/>
            <a:chExt cx="172925" cy="502950"/>
          </a:xfrm>
        </p:grpSpPr>
        <p:sp>
          <p:nvSpPr>
            <p:cNvPr id="567" name="Shape 567"/>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68" name="Shape 568"/>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569" name="Shape 569"/>
          <p:cNvSpPr/>
          <p:nvPr/>
        </p:nvSpPr>
        <p:spPr>
          <a:xfrm>
            <a:off x="4317611" y="2080241"/>
            <a:ext cx="320378" cy="33777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570" name="Shape 570"/>
          <p:cNvGrpSpPr/>
          <p:nvPr/>
        </p:nvGrpSpPr>
        <p:grpSpPr>
          <a:xfrm>
            <a:off x="4872696" y="2086302"/>
            <a:ext cx="345971" cy="325505"/>
            <a:chOff x="5972700" y="2330200"/>
            <a:chExt cx="411625" cy="387275"/>
          </a:xfrm>
        </p:grpSpPr>
        <p:sp>
          <p:nvSpPr>
            <p:cNvPr id="571" name="Shape 57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2" name="Shape 57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73" name="Shape 573"/>
          <p:cNvGrpSpPr/>
          <p:nvPr/>
        </p:nvGrpSpPr>
        <p:grpSpPr>
          <a:xfrm>
            <a:off x="467993" y="2614431"/>
            <a:ext cx="109538" cy="399195"/>
            <a:chOff x="732125" y="2958550"/>
            <a:chExt cx="130325" cy="474950"/>
          </a:xfrm>
        </p:grpSpPr>
        <p:sp>
          <p:nvSpPr>
            <p:cNvPr id="574" name="Shape 574"/>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5" name="Shape 575"/>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6" name="Shape 576"/>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7" name="Shape 577"/>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8" name="Shape 578"/>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79" name="Shape 579"/>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80" name="Shape 580"/>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81" name="Shape 581"/>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582" name="Shape 582"/>
          <p:cNvSpPr/>
          <p:nvPr/>
        </p:nvSpPr>
        <p:spPr>
          <a:xfrm>
            <a:off x="1484913" y="2598660"/>
            <a:ext cx="335738"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83" name="Shape 583"/>
          <p:cNvSpPr/>
          <p:nvPr/>
        </p:nvSpPr>
        <p:spPr>
          <a:xfrm>
            <a:off x="963405" y="2598660"/>
            <a:ext cx="248746"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584" name="Shape 584"/>
          <p:cNvGrpSpPr/>
          <p:nvPr/>
        </p:nvGrpSpPr>
        <p:grpSpPr>
          <a:xfrm>
            <a:off x="2023737" y="2627227"/>
            <a:ext cx="387933" cy="367467"/>
            <a:chOff x="2583100" y="2973775"/>
            <a:chExt cx="461550" cy="437200"/>
          </a:xfrm>
        </p:grpSpPr>
        <p:sp>
          <p:nvSpPr>
            <p:cNvPr id="585" name="Shape 585"/>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86" name="Shape 586"/>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587" name="Shape 587"/>
          <p:cNvSpPr/>
          <p:nvPr/>
        </p:nvSpPr>
        <p:spPr>
          <a:xfrm>
            <a:off x="3734681" y="2636022"/>
            <a:ext cx="356204" cy="356204"/>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588" name="Shape 588"/>
          <p:cNvGrpSpPr/>
          <p:nvPr/>
        </p:nvGrpSpPr>
        <p:grpSpPr>
          <a:xfrm>
            <a:off x="4263186" y="2655384"/>
            <a:ext cx="435022" cy="323445"/>
            <a:chOff x="5247525" y="3007275"/>
            <a:chExt cx="517575" cy="384825"/>
          </a:xfrm>
        </p:grpSpPr>
        <p:sp>
          <p:nvSpPr>
            <p:cNvPr id="589" name="Shape 589"/>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0" name="Shape 590"/>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91" name="Shape 591"/>
          <p:cNvGrpSpPr/>
          <p:nvPr/>
        </p:nvGrpSpPr>
        <p:grpSpPr>
          <a:xfrm>
            <a:off x="3174172" y="2636956"/>
            <a:ext cx="342882" cy="350068"/>
            <a:chOff x="3951850" y="2985350"/>
            <a:chExt cx="407950" cy="416500"/>
          </a:xfrm>
        </p:grpSpPr>
        <p:sp>
          <p:nvSpPr>
            <p:cNvPr id="592" name="Shape 59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3" name="Shape 59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4" name="Shape 59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5" name="Shape 59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596" name="Shape 596"/>
          <p:cNvGrpSpPr/>
          <p:nvPr/>
        </p:nvGrpSpPr>
        <p:grpSpPr>
          <a:xfrm>
            <a:off x="330844" y="3226504"/>
            <a:ext cx="397136" cy="305017"/>
            <a:chOff x="568950" y="3686775"/>
            <a:chExt cx="472500" cy="362900"/>
          </a:xfrm>
        </p:grpSpPr>
        <p:sp>
          <p:nvSpPr>
            <p:cNvPr id="597" name="Shape 597"/>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8" name="Shape 598"/>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599" name="Shape 599"/>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600" name="Shape 600"/>
          <p:cNvSpPr/>
          <p:nvPr/>
        </p:nvSpPr>
        <p:spPr>
          <a:xfrm>
            <a:off x="4907686" y="2619652"/>
            <a:ext cx="270221"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601" name="Shape 601"/>
          <p:cNvGrpSpPr/>
          <p:nvPr/>
        </p:nvGrpSpPr>
        <p:grpSpPr>
          <a:xfrm>
            <a:off x="898896" y="3252097"/>
            <a:ext cx="377700" cy="253852"/>
            <a:chOff x="1244800" y="3717225"/>
            <a:chExt cx="449375" cy="302025"/>
          </a:xfrm>
        </p:grpSpPr>
        <p:sp>
          <p:nvSpPr>
            <p:cNvPr id="602" name="Shape 602"/>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03" name="Shape 603"/>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04" name="Shape 604"/>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05" name="Shape 605"/>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06" name="Shape 606"/>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07" name="Shape 607"/>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08" name="Shape 608"/>
          <p:cNvGrpSpPr/>
          <p:nvPr/>
        </p:nvGrpSpPr>
        <p:grpSpPr>
          <a:xfrm>
            <a:off x="1468986" y="3232639"/>
            <a:ext cx="367467" cy="287115"/>
            <a:chOff x="1923075" y="3694075"/>
            <a:chExt cx="437200" cy="341600"/>
          </a:xfrm>
        </p:grpSpPr>
        <p:sp>
          <p:nvSpPr>
            <p:cNvPr id="609" name="Shape 609"/>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0" name="Shape 610"/>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1" name="Shape 611"/>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2" name="Shape 612"/>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3" name="Shape 613"/>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4" name="Shape 614"/>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5" name="Shape 615"/>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6" name="Shape 616"/>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17" name="Shape 617"/>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18" name="Shape 618"/>
          <p:cNvGrpSpPr/>
          <p:nvPr/>
        </p:nvGrpSpPr>
        <p:grpSpPr>
          <a:xfrm>
            <a:off x="2037542" y="3228038"/>
            <a:ext cx="360301" cy="295814"/>
            <a:chOff x="2599525" y="3688600"/>
            <a:chExt cx="428675" cy="351950"/>
          </a:xfrm>
        </p:grpSpPr>
        <p:sp>
          <p:nvSpPr>
            <p:cNvPr id="619" name="Shape 619"/>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0" name="Shape 620"/>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1" name="Shape 621"/>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22" name="Shape 622"/>
          <p:cNvGrpSpPr/>
          <p:nvPr/>
        </p:nvGrpSpPr>
        <p:grpSpPr>
          <a:xfrm>
            <a:off x="2619925" y="3207571"/>
            <a:ext cx="333700" cy="329077"/>
            <a:chOff x="3292425" y="3664250"/>
            <a:chExt cx="397025" cy="391525"/>
          </a:xfrm>
        </p:grpSpPr>
        <p:sp>
          <p:nvSpPr>
            <p:cNvPr id="623" name="Shape 62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4" name="Shape 62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5" name="Shape 62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26" name="Shape 626"/>
          <p:cNvGrpSpPr/>
          <p:nvPr/>
        </p:nvGrpSpPr>
        <p:grpSpPr>
          <a:xfrm>
            <a:off x="3157782" y="3250038"/>
            <a:ext cx="369526" cy="268183"/>
            <a:chOff x="3932350" y="3714775"/>
            <a:chExt cx="439650" cy="319075"/>
          </a:xfrm>
        </p:grpSpPr>
        <p:sp>
          <p:nvSpPr>
            <p:cNvPr id="627" name="Shape 62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8" name="Shape 62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29" name="Shape 62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0" name="Shape 63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1" name="Shape 63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32" name="Shape 632"/>
          <p:cNvGrpSpPr/>
          <p:nvPr/>
        </p:nvGrpSpPr>
        <p:grpSpPr>
          <a:xfrm>
            <a:off x="3722766" y="3250038"/>
            <a:ext cx="369505" cy="268183"/>
            <a:chOff x="4604550" y="3714775"/>
            <a:chExt cx="439625" cy="319075"/>
          </a:xfrm>
        </p:grpSpPr>
        <p:sp>
          <p:nvSpPr>
            <p:cNvPr id="633" name="Shape 633"/>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4" name="Shape 634"/>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35" name="Shape 635"/>
          <p:cNvGrpSpPr/>
          <p:nvPr/>
        </p:nvGrpSpPr>
        <p:grpSpPr>
          <a:xfrm>
            <a:off x="4301051" y="3222406"/>
            <a:ext cx="353136" cy="313738"/>
            <a:chOff x="5292575" y="3681900"/>
            <a:chExt cx="420150" cy="373275"/>
          </a:xfrm>
        </p:grpSpPr>
        <p:sp>
          <p:nvSpPr>
            <p:cNvPr id="636" name="Shape 636"/>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7" name="Shape 637"/>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8" name="Shape 638"/>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39" name="Shape 639"/>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0" name="Shape 640"/>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1" name="Shape 641"/>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2" name="Shape 642"/>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43" name="Shape 643"/>
          <p:cNvGrpSpPr/>
          <p:nvPr/>
        </p:nvGrpSpPr>
        <p:grpSpPr>
          <a:xfrm>
            <a:off x="4846073" y="3182482"/>
            <a:ext cx="393060" cy="393060"/>
            <a:chOff x="5941025" y="3634400"/>
            <a:chExt cx="467650" cy="467650"/>
          </a:xfrm>
        </p:grpSpPr>
        <p:sp>
          <p:nvSpPr>
            <p:cNvPr id="644" name="Shape 64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5" name="Shape 64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6" name="Shape 64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7" name="Shape 64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8" name="Shape 64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9" name="Shape 64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50" name="Shape 650"/>
          <p:cNvGrpSpPr/>
          <p:nvPr/>
        </p:nvGrpSpPr>
        <p:grpSpPr>
          <a:xfrm>
            <a:off x="5436146" y="3207571"/>
            <a:ext cx="342882" cy="342903"/>
            <a:chOff x="6643075" y="3664250"/>
            <a:chExt cx="407950" cy="407975"/>
          </a:xfrm>
        </p:grpSpPr>
        <p:sp>
          <p:nvSpPr>
            <p:cNvPr id="651" name="Shape 65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2" name="Shape 65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53" name="Shape 653"/>
          <p:cNvGrpSpPr/>
          <p:nvPr/>
        </p:nvGrpSpPr>
        <p:grpSpPr>
          <a:xfrm>
            <a:off x="336980" y="3758225"/>
            <a:ext cx="371564" cy="371543"/>
            <a:chOff x="576250" y="4319400"/>
            <a:chExt cx="442075" cy="442050"/>
          </a:xfrm>
        </p:grpSpPr>
        <p:sp>
          <p:nvSpPr>
            <p:cNvPr id="654" name="Shape 65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5" name="Shape 65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6" name="Shape 65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7" name="Shape 65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658" name="Shape 658"/>
          <p:cNvSpPr/>
          <p:nvPr/>
        </p:nvSpPr>
        <p:spPr>
          <a:xfrm>
            <a:off x="886643" y="3830523"/>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9" name="Shape 659"/>
          <p:cNvSpPr/>
          <p:nvPr/>
        </p:nvSpPr>
        <p:spPr>
          <a:xfrm>
            <a:off x="3177366" y="3773703"/>
            <a:ext cx="340844" cy="340865"/>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0" name="Shape 660"/>
          <p:cNvSpPr/>
          <p:nvPr/>
        </p:nvSpPr>
        <p:spPr>
          <a:xfrm>
            <a:off x="2612361" y="3795199"/>
            <a:ext cx="340844"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1" name="Shape 661"/>
          <p:cNvSpPr/>
          <p:nvPr/>
        </p:nvSpPr>
        <p:spPr>
          <a:xfrm>
            <a:off x="3740838" y="3772169"/>
            <a:ext cx="343912" cy="34393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662" name="Shape 662"/>
          <p:cNvGrpSpPr/>
          <p:nvPr/>
        </p:nvGrpSpPr>
        <p:grpSpPr>
          <a:xfrm>
            <a:off x="4280585" y="3777157"/>
            <a:ext cx="394068" cy="325505"/>
            <a:chOff x="5268225" y="4341925"/>
            <a:chExt cx="468850" cy="387275"/>
          </a:xfrm>
        </p:grpSpPr>
        <p:sp>
          <p:nvSpPr>
            <p:cNvPr id="663" name="Shape 663"/>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4" name="Shape 664"/>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5" name="Shape 665"/>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6" name="Shape 666"/>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7" name="Shape 667"/>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8" name="Shape 668"/>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9" name="Shape 669"/>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0" name="Shape 670"/>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71" name="Shape 671"/>
          <p:cNvGrpSpPr/>
          <p:nvPr/>
        </p:nvGrpSpPr>
        <p:grpSpPr>
          <a:xfrm>
            <a:off x="4865531" y="3766924"/>
            <a:ext cx="354145" cy="354145"/>
            <a:chOff x="5964175" y="4329750"/>
            <a:chExt cx="421350" cy="421350"/>
          </a:xfrm>
        </p:grpSpPr>
        <p:sp>
          <p:nvSpPr>
            <p:cNvPr id="672" name="Shape 672"/>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3" name="Shape 673"/>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74" name="Shape 674"/>
          <p:cNvGrpSpPr/>
          <p:nvPr/>
        </p:nvGrpSpPr>
        <p:grpSpPr>
          <a:xfrm>
            <a:off x="901439" y="4331908"/>
            <a:ext cx="372594" cy="360301"/>
            <a:chOff x="1247825" y="5001950"/>
            <a:chExt cx="443300" cy="428675"/>
          </a:xfrm>
        </p:grpSpPr>
        <p:sp>
          <p:nvSpPr>
            <p:cNvPr id="675" name="Shape 675"/>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6" name="Shape 676"/>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7" name="Shape 677"/>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8" name="Shape 678"/>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9" name="Shape 679"/>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0" name="Shape 680"/>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81" name="Shape 681"/>
          <p:cNvGrpSpPr/>
          <p:nvPr/>
        </p:nvGrpSpPr>
        <p:grpSpPr>
          <a:xfrm>
            <a:off x="1499685" y="4313985"/>
            <a:ext cx="306068" cy="389992"/>
            <a:chOff x="1959600" y="4980625"/>
            <a:chExt cx="364150" cy="464000"/>
          </a:xfrm>
        </p:grpSpPr>
        <p:sp>
          <p:nvSpPr>
            <p:cNvPr id="682" name="Shape 682"/>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3" name="Shape 683"/>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4" name="Shape 684"/>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5" name="Shape 685"/>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6" name="Shape 686"/>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7" name="Shape 687"/>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8" name="Shape 688"/>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89" name="Shape 689"/>
          <p:cNvGrpSpPr/>
          <p:nvPr/>
        </p:nvGrpSpPr>
        <p:grpSpPr>
          <a:xfrm>
            <a:off x="2042165" y="4328840"/>
            <a:ext cx="351077" cy="360806"/>
            <a:chOff x="2605025" y="4998300"/>
            <a:chExt cx="417700" cy="429275"/>
          </a:xfrm>
        </p:grpSpPr>
        <p:sp>
          <p:nvSpPr>
            <p:cNvPr id="690" name="Shape 690"/>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1" name="Shape 691"/>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2" name="Shape 692"/>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693" name="Shape 693"/>
          <p:cNvGrpSpPr/>
          <p:nvPr/>
        </p:nvGrpSpPr>
        <p:grpSpPr>
          <a:xfrm>
            <a:off x="2572857" y="4331908"/>
            <a:ext cx="419662" cy="349543"/>
            <a:chOff x="3236425" y="5001950"/>
            <a:chExt cx="499300" cy="415875"/>
          </a:xfrm>
        </p:grpSpPr>
        <p:sp>
          <p:nvSpPr>
            <p:cNvPr id="694" name="Shape 694"/>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5" name="Shape 695"/>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6" name="Shape 696"/>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7" name="Shape 697"/>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8" name="Shape 698"/>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9" name="Shape 699"/>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00" name="Shape 700"/>
          <p:cNvGrpSpPr/>
          <p:nvPr/>
        </p:nvGrpSpPr>
        <p:grpSpPr>
          <a:xfrm>
            <a:off x="3187977" y="4313985"/>
            <a:ext cx="319369" cy="380263"/>
            <a:chOff x="3968275" y="4980625"/>
            <a:chExt cx="379975" cy="452425"/>
          </a:xfrm>
        </p:grpSpPr>
        <p:sp>
          <p:nvSpPr>
            <p:cNvPr id="701" name="Shape 701"/>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2" name="Shape 702"/>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3" name="Shape 703"/>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04" name="Shape 704"/>
          <p:cNvGrpSpPr/>
          <p:nvPr/>
        </p:nvGrpSpPr>
        <p:grpSpPr>
          <a:xfrm>
            <a:off x="4843510" y="4398938"/>
            <a:ext cx="404323" cy="220085"/>
            <a:chOff x="5937975" y="5081700"/>
            <a:chExt cx="481050" cy="261850"/>
          </a:xfrm>
        </p:grpSpPr>
        <p:sp>
          <p:nvSpPr>
            <p:cNvPr id="705" name="Shape 705"/>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6" name="Shape 706"/>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7" name="Shape 707"/>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08" name="Shape 708"/>
          <p:cNvGrpSpPr/>
          <p:nvPr/>
        </p:nvGrpSpPr>
        <p:grpSpPr>
          <a:xfrm>
            <a:off x="5461718" y="4356472"/>
            <a:ext cx="290183" cy="333678"/>
            <a:chOff x="6673500" y="5031175"/>
            <a:chExt cx="345250" cy="397000"/>
          </a:xfrm>
        </p:grpSpPr>
        <p:sp>
          <p:nvSpPr>
            <p:cNvPr id="709" name="Shape 709"/>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0" name="Shape 710"/>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1" name="Shape 711"/>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2" name="Shape 712"/>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3" name="Shape 713"/>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14" name="Shape 714"/>
          <p:cNvGrpSpPr/>
          <p:nvPr/>
        </p:nvGrpSpPr>
        <p:grpSpPr>
          <a:xfrm>
            <a:off x="3153705" y="381117"/>
            <a:ext cx="387933" cy="345971"/>
            <a:chOff x="3927500" y="301425"/>
            <a:chExt cx="461550" cy="411625"/>
          </a:xfrm>
        </p:grpSpPr>
        <p:sp>
          <p:nvSpPr>
            <p:cNvPr id="715" name="Shape 715"/>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6" name="Shape 716"/>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7" name="Shape 717"/>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8" name="Shape 718"/>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9" name="Shape 719"/>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0" name="Shape 720"/>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1" name="Shape 721"/>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2" name="Shape 722"/>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3" name="Shape 723"/>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4" name="Shape 724"/>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5" name="Shape 725"/>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6" name="Shape 726"/>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7" name="Shape 727"/>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8" name="Shape 728"/>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9" name="Shape 729"/>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0" name="Shape 730"/>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1" name="Shape 731"/>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2" name="Shape 732"/>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3" name="Shape 733"/>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4" name="Shape 734"/>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5" name="Shape 735"/>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6" name="Shape 736"/>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7" name="Shape 737"/>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8" name="Shape 738"/>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9" name="Shape 739"/>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0" name="Shape 740"/>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1" name="Shape 741"/>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42" name="Shape 742"/>
          <p:cNvGrpSpPr/>
          <p:nvPr/>
        </p:nvGrpSpPr>
        <p:grpSpPr>
          <a:xfrm>
            <a:off x="5441252" y="387778"/>
            <a:ext cx="332670" cy="332670"/>
            <a:chOff x="6649150" y="309350"/>
            <a:chExt cx="395800" cy="395800"/>
          </a:xfrm>
        </p:grpSpPr>
        <p:sp>
          <p:nvSpPr>
            <p:cNvPr id="743" name="Shape 743"/>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4" name="Shape 744"/>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5" name="Shape 745"/>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6" name="Shape 746"/>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7" name="Shape 747"/>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8" name="Shape 748"/>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49" name="Shape 749"/>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0" name="Shape 750"/>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1" name="Shape 751"/>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2" name="Shape 752"/>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3" name="Shape 753"/>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4" name="Shape 754"/>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5" name="Shape 755"/>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6" name="Shape 756"/>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7" name="Shape 757"/>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8" name="Shape 758"/>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59" name="Shape 759"/>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0" name="Shape 760"/>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1" name="Shape 761"/>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2" name="Shape 762"/>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3" name="Shape 763"/>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4" name="Shape 764"/>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5" name="Shape 765"/>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66" name="Shape 766"/>
          <p:cNvGrpSpPr/>
          <p:nvPr/>
        </p:nvGrpSpPr>
        <p:grpSpPr>
          <a:xfrm>
            <a:off x="4873705" y="395448"/>
            <a:ext cx="337797" cy="319873"/>
            <a:chOff x="5973900" y="318475"/>
            <a:chExt cx="401900" cy="380575"/>
          </a:xfrm>
        </p:grpSpPr>
        <p:sp>
          <p:nvSpPr>
            <p:cNvPr id="767" name="Shape 767"/>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8" name="Shape 768"/>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69" name="Shape 769"/>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0" name="Shape 770"/>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1" name="Shape 771"/>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2" name="Shape 772"/>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3" name="Shape 773"/>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4" name="Shape 774"/>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5" name="Shape 775"/>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6" name="Shape 776"/>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7" name="Shape 777"/>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8" name="Shape 778"/>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9" name="Shape 779"/>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0" name="Shape 780"/>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81" name="Shape 781"/>
          <p:cNvGrpSpPr/>
          <p:nvPr/>
        </p:nvGrpSpPr>
        <p:grpSpPr>
          <a:xfrm>
            <a:off x="918858" y="908741"/>
            <a:ext cx="342882" cy="418128"/>
            <a:chOff x="1268550" y="929175"/>
            <a:chExt cx="407950" cy="497475"/>
          </a:xfrm>
        </p:grpSpPr>
        <p:sp>
          <p:nvSpPr>
            <p:cNvPr id="782" name="Shape 782"/>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3" name="Shape 783"/>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4" name="Shape 784"/>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85" name="Shape 785"/>
          <p:cNvGrpSpPr/>
          <p:nvPr/>
        </p:nvGrpSpPr>
        <p:grpSpPr>
          <a:xfrm>
            <a:off x="5404922" y="924605"/>
            <a:ext cx="405331" cy="388962"/>
            <a:chOff x="6605925" y="948050"/>
            <a:chExt cx="482250" cy="462775"/>
          </a:xfrm>
        </p:grpSpPr>
        <p:sp>
          <p:nvSpPr>
            <p:cNvPr id="786" name="Shape 786"/>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7" name="Shape 787"/>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8" name="Shape 788"/>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9" name="Shape 789"/>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0" name="Shape 790"/>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1" name="Shape 791"/>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792" name="Shape 792"/>
          <p:cNvGrpSpPr/>
          <p:nvPr/>
        </p:nvGrpSpPr>
        <p:grpSpPr>
          <a:xfrm>
            <a:off x="5499604" y="2076574"/>
            <a:ext cx="215966" cy="342399"/>
            <a:chOff x="6718575" y="2318625"/>
            <a:chExt cx="256950" cy="407375"/>
          </a:xfrm>
        </p:grpSpPr>
        <p:sp>
          <p:nvSpPr>
            <p:cNvPr id="793" name="Shape 79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4" name="Shape 79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5" name="Shape 79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6" name="Shape 79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7" name="Shape 79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8" name="Shape 79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99" name="Shape 79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0" name="Shape 80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01" name="Shape 801"/>
          <p:cNvGrpSpPr/>
          <p:nvPr/>
        </p:nvGrpSpPr>
        <p:grpSpPr>
          <a:xfrm>
            <a:off x="2600993" y="2703482"/>
            <a:ext cx="363369" cy="221115"/>
            <a:chOff x="3269900" y="3064500"/>
            <a:chExt cx="432325" cy="263075"/>
          </a:xfrm>
        </p:grpSpPr>
        <p:sp>
          <p:nvSpPr>
            <p:cNvPr id="802" name="Shape 802"/>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3" name="Shape 803"/>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4" name="Shape 804"/>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05" name="Shape 805"/>
          <p:cNvGrpSpPr/>
          <p:nvPr/>
        </p:nvGrpSpPr>
        <p:grpSpPr>
          <a:xfrm>
            <a:off x="5475019" y="2635926"/>
            <a:ext cx="265115" cy="372594"/>
            <a:chOff x="6689325" y="2984125"/>
            <a:chExt cx="315425" cy="443300"/>
          </a:xfrm>
        </p:grpSpPr>
        <p:sp>
          <p:nvSpPr>
            <p:cNvPr id="806" name="Shape 806"/>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7" name="Shape 807"/>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8" name="Shape 808"/>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9" name="Shape 809"/>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0" name="Shape 810"/>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11" name="Shape 811"/>
          <p:cNvGrpSpPr/>
          <p:nvPr/>
        </p:nvGrpSpPr>
        <p:grpSpPr>
          <a:xfrm>
            <a:off x="1523745" y="3730594"/>
            <a:ext cx="256416" cy="414535"/>
            <a:chOff x="1988225" y="4286525"/>
            <a:chExt cx="305075" cy="493200"/>
          </a:xfrm>
        </p:grpSpPr>
        <p:sp>
          <p:nvSpPr>
            <p:cNvPr id="812" name="Shape 812"/>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3" name="Shape 813"/>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4" name="Shape 814"/>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5" name="Shape 815"/>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6" name="Shape 816"/>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7" name="Shape 817"/>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8" name="Shape 818"/>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19" name="Shape 819"/>
          <p:cNvGrpSpPr/>
          <p:nvPr/>
        </p:nvGrpSpPr>
        <p:grpSpPr>
          <a:xfrm>
            <a:off x="2067737" y="3759759"/>
            <a:ext cx="309640" cy="392030"/>
            <a:chOff x="2635450" y="4321225"/>
            <a:chExt cx="368400" cy="466425"/>
          </a:xfrm>
        </p:grpSpPr>
        <p:sp>
          <p:nvSpPr>
            <p:cNvPr id="820" name="Shape 820"/>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1" name="Shape 821"/>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2" name="Shape 822"/>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3" name="Shape 823"/>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4" name="Shape 824"/>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5" name="Shape 825"/>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26" name="Shape 826"/>
          <p:cNvGrpSpPr/>
          <p:nvPr/>
        </p:nvGrpSpPr>
        <p:grpSpPr>
          <a:xfrm>
            <a:off x="5436146" y="3750030"/>
            <a:ext cx="342882" cy="383835"/>
            <a:chOff x="6643075" y="4309650"/>
            <a:chExt cx="407950" cy="456675"/>
          </a:xfrm>
        </p:grpSpPr>
        <p:sp>
          <p:nvSpPr>
            <p:cNvPr id="827" name="Shape 827"/>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8" name="Shape 828"/>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29" name="Shape 829"/>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0" name="Shape 830"/>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1" name="Shape 831"/>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2" name="Shape 832"/>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3" name="Shape 833"/>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4" name="Shape 834"/>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5" name="Shape 835"/>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36" name="Shape 836"/>
          <p:cNvGrpSpPr/>
          <p:nvPr/>
        </p:nvGrpSpPr>
        <p:grpSpPr>
          <a:xfrm>
            <a:off x="4251419" y="4291984"/>
            <a:ext cx="452420" cy="433992"/>
            <a:chOff x="5233525" y="4954450"/>
            <a:chExt cx="538275" cy="516350"/>
          </a:xfrm>
        </p:grpSpPr>
        <p:sp>
          <p:nvSpPr>
            <p:cNvPr id="837" name="Shape 837"/>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8" name="Shape 838"/>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39" name="Shape 839"/>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0" name="Shape 840"/>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1" name="Shape 841"/>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2" name="Shape 842"/>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3" name="Shape 843"/>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4" name="Shape 844"/>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5" name="Shape 845"/>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6" name="Shape 846"/>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47" name="Shape 847"/>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48" name="Shape 848"/>
          <p:cNvGrpSpPr/>
          <p:nvPr/>
        </p:nvGrpSpPr>
        <p:grpSpPr>
          <a:xfrm>
            <a:off x="3682338" y="4299654"/>
            <a:ext cx="460615" cy="418653"/>
            <a:chOff x="4556450" y="4963575"/>
            <a:chExt cx="548025" cy="498100"/>
          </a:xfrm>
        </p:grpSpPr>
        <p:sp>
          <p:nvSpPr>
            <p:cNvPr id="849" name="Shape 849"/>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0" name="Shape 850"/>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1" name="Shape 851"/>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2" name="Shape 852"/>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3" name="Shape 853"/>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54" name="Shape 854"/>
          <p:cNvGrpSpPr/>
          <p:nvPr/>
        </p:nvGrpSpPr>
        <p:grpSpPr>
          <a:xfrm>
            <a:off x="299620" y="4390239"/>
            <a:ext cx="445255" cy="246182"/>
            <a:chOff x="531800" y="5071350"/>
            <a:chExt cx="529750" cy="292900"/>
          </a:xfrm>
        </p:grpSpPr>
        <p:sp>
          <p:nvSpPr>
            <p:cNvPr id="855" name="Shape 855"/>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6" name="Shape 856"/>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7" name="Shape 857"/>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8" name="Shape 858"/>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59" name="Shape 859"/>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60" name="Shape 860"/>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61" name="Shape 861"/>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62" name="Shape 862"/>
          <p:cNvGrpSpPr/>
          <p:nvPr/>
        </p:nvGrpSpPr>
        <p:grpSpPr>
          <a:xfrm>
            <a:off x="7243894" y="1803400"/>
            <a:ext cx="433992" cy="422729"/>
            <a:chOff x="5916675" y="927975"/>
            <a:chExt cx="516350" cy="502950"/>
          </a:xfrm>
        </p:grpSpPr>
        <p:sp>
          <p:nvSpPr>
            <p:cNvPr id="863" name="Shape 86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64" name="Shape 86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65" name="Shape 865"/>
          <p:cNvGrpSpPr/>
          <p:nvPr/>
        </p:nvGrpSpPr>
        <p:grpSpPr>
          <a:xfrm>
            <a:off x="6359914" y="2509302"/>
            <a:ext cx="1079481" cy="1051467"/>
            <a:chOff x="5916675" y="927975"/>
            <a:chExt cx="516350" cy="502950"/>
          </a:xfrm>
        </p:grpSpPr>
        <p:sp>
          <p:nvSpPr>
            <p:cNvPr id="866" name="Shape 866"/>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67" name="Shape 867"/>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868" name="Shape 868"/>
          <p:cNvGrpSpPr/>
          <p:nvPr/>
        </p:nvGrpSpPr>
        <p:grpSpPr>
          <a:xfrm>
            <a:off x="6360057" y="1803400"/>
            <a:ext cx="433992" cy="422729"/>
            <a:chOff x="5916675" y="927975"/>
            <a:chExt cx="516350" cy="502950"/>
          </a:xfrm>
        </p:grpSpPr>
        <p:sp>
          <p:nvSpPr>
            <p:cNvPr id="869" name="Shape 86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70" name="Shape 87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871" name="Shape 871"/>
          <p:cNvSpPr/>
          <p:nvPr/>
        </p:nvSpPr>
        <p:spPr>
          <a:xfrm>
            <a:off x="7436055" y="203977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72" name="Shape 872"/>
          <p:cNvSpPr/>
          <p:nvPr/>
        </p:nvSpPr>
        <p:spPr>
          <a:xfrm>
            <a:off x="6552218" y="203977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73" name="Shape 873"/>
          <p:cNvSpPr/>
          <p:nvPr/>
        </p:nvSpPr>
        <p:spPr>
          <a:xfrm>
            <a:off x="6837753" y="3097315"/>
            <a:ext cx="1000561" cy="565194"/>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877"/>
        <p:cNvGrpSpPr/>
        <p:nvPr/>
      </p:nvGrpSpPr>
      <p:grpSpPr>
        <a:xfrm>
          <a:off x="0" y="0"/>
          <a:ext cx="0" cy="0"/>
          <a:chOff x="0" y="0"/>
          <a:chExt cx="0" cy="0"/>
        </a:xfrm>
      </p:grpSpPr>
      <p:sp>
        <p:nvSpPr>
          <p:cNvPr id="878" name="Shape 878"/>
          <p:cNvSpPr txBox="1"/>
          <p:nvPr/>
        </p:nvSpPr>
        <p:spPr>
          <a:xfrm>
            <a:off x="2163850" y="838075"/>
            <a:ext cx="6676800" cy="1380900"/>
          </a:xfrm>
          <a:prstGeom prst="rect">
            <a:avLst/>
          </a:prstGeom>
          <a:noFill/>
          <a:ln>
            <a:noFill/>
          </a:ln>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 b="1">
                <a:solidFill>
                  <a:srgbClr val="FFFFFF"/>
                </a:solidFill>
                <a:latin typeface="Karla"/>
                <a:ea typeface="Karla"/>
                <a:cs typeface="Karla"/>
                <a:sym typeface="Karla"/>
              </a:rPr>
              <a:t>Now you can use any emoji as an icon!</a:t>
            </a:r>
          </a:p>
          <a:p>
            <a:pPr marL="0" lvl="0" indent="-69850" rtl="0">
              <a:spcBef>
                <a:spcPts val="0"/>
              </a:spcBef>
              <a:buClr>
                <a:srgbClr val="000000"/>
              </a:buClr>
              <a:buSzPts val="1100"/>
              <a:buFont typeface="Arial"/>
              <a:buNone/>
            </a:pPr>
            <a:r>
              <a:rPr lang="en">
                <a:solidFill>
                  <a:srgbClr val="FFFFFF"/>
                </a:solidFill>
                <a:latin typeface="Karla"/>
                <a:ea typeface="Karla"/>
                <a:cs typeface="Karla"/>
                <a:sym typeface="Karla"/>
              </a:rPr>
              <a:t>And of course it resizes without losing quality and you can change the color.</a:t>
            </a:r>
          </a:p>
          <a:p>
            <a:pPr marL="0" lvl="0" indent="0" rtl="0">
              <a:spcBef>
                <a:spcPts val="0"/>
              </a:spcBef>
              <a:buNone/>
            </a:pPr>
            <a:endParaRPr>
              <a:solidFill>
                <a:srgbClr val="FFFFFF"/>
              </a:solidFill>
              <a:latin typeface="Karla"/>
              <a:ea typeface="Karla"/>
              <a:cs typeface="Karla"/>
              <a:sym typeface="Karla"/>
            </a:endParaRPr>
          </a:p>
          <a:p>
            <a:pPr marL="0" lvl="0" indent="0" rtl="0">
              <a:spcBef>
                <a:spcPts val="0"/>
              </a:spcBef>
              <a:buNone/>
            </a:pPr>
            <a:r>
              <a:rPr lang="en">
                <a:solidFill>
                  <a:srgbClr val="FFFFFF"/>
                </a:solidFill>
                <a:latin typeface="Karla"/>
                <a:ea typeface="Karla"/>
                <a:cs typeface="Karla"/>
                <a:sym typeface="Karla"/>
              </a:rPr>
              <a:t>How? Follow Google instructions </a:t>
            </a:r>
            <a:r>
              <a:rPr lang="en" u="sng">
                <a:solidFill>
                  <a:srgbClr val="FFFFFF"/>
                </a:solidFill>
                <a:latin typeface="Karla"/>
                <a:ea typeface="Karla"/>
                <a:cs typeface="Karla"/>
                <a:sym typeface="Karla"/>
                <a:hlinkClick r:id="rId3"/>
              </a:rPr>
              <a:t>https://twitter.com/googledocs/status/730087240156643328</a:t>
            </a:r>
          </a:p>
          <a:p>
            <a:pPr marL="0" lvl="0" indent="0" rtl="0">
              <a:spcBef>
                <a:spcPts val="0"/>
              </a:spcBef>
              <a:buNone/>
            </a:pPr>
            <a:endParaRPr>
              <a:solidFill>
                <a:srgbClr val="FFFFFF"/>
              </a:solidFill>
              <a:latin typeface="Karla"/>
              <a:ea typeface="Karla"/>
              <a:cs typeface="Karla"/>
              <a:sym typeface="Karla"/>
            </a:endParaRPr>
          </a:p>
          <a:p>
            <a:pPr marL="0" lvl="0" indent="0" rtl="0">
              <a:spcBef>
                <a:spcPts val="0"/>
              </a:spcBef>
              <a:buNone/>
            </a:pPr>
            <a:endParaRPr>
              <a:solidFill>
                <a:srgbClr val="FFFFFF"/>
              </a:solidFill>
              <a:latin typeface="Karla"/>
              <a:ea typeface="Karla"/>
              <a:cs typeface="Karla"/>
              <a:sym typeface="Karla"/>
            </a:endParaRPr>
          </a:p>
          <a:p>
            <a:pPr marL="0" lvl="0" indent="-69850" rtl="0">
              <a:spcBef>
                <a:spcPts val="0"/>
              </a:spcBef>
              <a:buClr>
                <a:srgbClr val="000000"/>
              </a:buClr>
              <a:buSzPts val="1100"/>
              <a:buFont typeface="Arial"/>
              <a:buNone/>
            </a:pPr>
            <a:endParaRPr>
              <a:solidFill>
                <a:srgbClr val="FFFFFF"/>
              </a:solidFill>
              <a:latin typeface="Karla"/>
              <a:ea typeface="Karla"/>
              <a:cs typeface="Karla"/>
              <a:sym typeface="Karla"/>
            </a:endParaRPr>
          </a:p>
          <a:p>
            <a:pPr marL="0" lvl="0" indent="0" rtl="0">
              <a:spcBef>
                <a:spcPts val="0"/>
              </a:spcBef>
              <a:buNone/>
            </a:pPr>
            <a:endParaRPr>
              <a:solidFill>
                <a:srgbClr val="FFFFFF"/>
              </a:solidFill>
              <a:latin typeface="Karla"/>
              <a:ea typeface="Karla"/>
              <a:cs typeface="Karla"/>
              <a:sym typeface="Karla"/>
            </a:endParaRPr>
          </a:p>
        </p:txBody>
      </p:sp>
      <p:sp>
        <p:nvSpPr>
          <p:cNvPr id="879" name="Shape 879"/>
          <p:cNvSpPr txBox="1"/>
          <p:nvPr/>
        </p:nvSpPr>
        <p:spPr>
          <a:xfrm>
            <a:off x="808100" y="2298050"/>
            <a:ext cx="7327500" cy="25707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en" sz="3600">
                <a:solidFill>
                  <a:srgbClr val="FFFFFF"/>
                </a:solidFill>
              </a:rPr>
              <a:t>✋👆👉👍👤👦👧👨👩👪💃🏃💑❤😂😉😋😒😭👶😸🐟🍒🍔💣📌📖🔨🎃🎈🎨🏈🏰🌏🔌🔑</a:t>
            </a:r>
            <a:r>
              <a:rPr lang="en" sz="2400">
                <a:solidFill>
                  <a:srgbClr val="FFFFFF"/>
                </a:solidFill>
                <a:highlight>
                  <a:srgbClr val="000000"/>
                </a:highlight>
                <a:latin typeface="Karla"/>
                <a:ea typeface="Karla"/>
                <a:cs typeface="Karla"/>
                <a:sym typeface="Karla"/>
              </a:rPr>
              <a:t> and many more...</a:t>
            </a:r>
          </a:p>
        </p:txBody>
      </p:sp>
      <p:sp>
        <p:nvSpPr>
          <p:cNvPr id="880" name="Shape 880"/>
          <p:cNvSpPr txBox="1"/>
          <p:nvPr/>
        </p:nvSpPr>
        <p:spPr>
          <a:xfrm>
            <a:off x="648975" y="780214"/>
            <a:ext cx="1440600" cy="1296000"/>
          </a:xfrm>
          <a:prstGeom prst="rect">
            <a:avLst/>
          </a:prstGeom>
          <a:noFill/>
          <a:ln>
            <a:noFill/>
          </a:ln>
        </p:spPr>
        <p:txBody>
          <a:bodyPr wrap="square" lIns="91425" tIns="91425" rIns="91425" bIns="91425" anchor="ctr" anchorCtr="0">
            <a:noAutofit/>
          </a:bodyPr>
          <a:lstStyle/>
          <a:p>
            <a:pPr marL="0" lvl="0" indent="-69850" algn="ctr" rtl="0">
              <a:spcBef>
                <a:spcPts val="0"/>
              </a:spcBef>
              <a:buClr>
                <a:srgbClr val="000000"/>
              </a:buClr>
              <a:buSzPts val="1100"/>
              <a:buFont typeface="Arial"/>
              <a:buNone/>
            </a:pPr>
            <a:r>
              <a:rPr lang="en" sz="9600">
                <a:solidFill>
                  <a:srgbClr val="FFEB3B"/>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3000"/>
            <a:lum/>
          </a:blip>
          <a:srcRect/>
          <a:stretch>
            <a:fillRect t="-3000" b="-3000"/>
          </a:stretch>
        </a:blipFill>
        <a:effectLst/>
      </p:bgPr>
    </p:bg>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57922" y="35624"/>
            <a:ext cx="3522300" cy="2069701"/>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00B0F0"/>
                </a:solidFill>
              </a:rPr>
              <a:t>1.</a:t>
            </a:r>
          </a:p>
          <a:p>
            <a:pPr lvl="0"/>
            <a:r>
              <a:rPr lang="en" dirty="0" smtClean="0"/>
              <a:t>Department </a:t>
            </a:r>
            <a:br>
              <a:rPr lang="en" dirty="0" smtClean="0"/>
            </a:br>
            <a:r>
              <a:rPr lang="en" sz="3200" dirty="0" smtClean="0">
                <a:solidFill>
                  <a:srgbClr val="00B0F0"/>
                </a:solidFill>
              </a:rPr>
              <a:t>Car Multimedia</a:t>
            </a:r>
            <a:endParaRPr lang="en" dirty="0">
              <a:solidFill>
                <a:srgbClr val="00B0F0"/>
              </a:solidFill>
            </a:endParaRPr>
          </a:p>
        </p:txBody>
      </p:sp>
      <p:sp>
        <p:nvSpPr>
          <p:cNvPr id="5" name="Shape 98"/>
          <p:cNvSpPr txBox="1">
            <a:spLocks/>
          </p:cNvSpPr>
          <p:nvPr/>
        </p:nvSpPr>
        <p:spPr>
          <a:xfrm>
            <a:off x="1193181" y="2219093"/>
            <a:ext cx="3522300" cy="359847"/>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1pPr>
            <a:lvl2pPr lvl="1"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2pPr>
            <a:lvl3pPr lvl="2"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3pPr>
            <a:lvl4pPr lvl="3"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4pPr>
            <a:lvl5pPr lvl="4"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5pPr>
            <a:lvl6pPr lvl="5"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6pPr>
            <a:lvl7pPr lvl="6"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7pPr>
            <a:lvl8pPr lvl="7"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8pPr>
            <a:lvl9pPr lvl="8"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9pPr>
          </a:lstStyle>
          <a:p>
            <a:r>
              <a:rPr lang="en" sz="1300" dirty="0" smtClean="0">
                <a:solidFill>
                  <a:schemeClr val="tx1">
                    <a:lumMod val="50000"/>
                    <a:lumOff val="50000"/>
                  </a:schemeClr>
                </a:solidFill>
              </a:rPr>
              <a:t>Các giải pháp tích hợp trong ô tô</a:t>
            </a:r>
            <a:endParaRPr lang="en" sz="1300" dirty="0">
              <a:solidFill>
                <a:schemeClr val="tx1">
                  <a:lumMod val="50000"/>
                  <a:lumOff val="50000"/>
                </a:schemeClr>
              </a:solidFill>
            </a:endParaRPr>
          </a:p>
        </p:txBody>
      </p:sp>
      <p:sp>
        <p:nvSpPr>
          <p:cNvPr id="6" name="Shape 98"/>
          <p:cNvSpPr txBox="1">
            <a:spLocks/>
          </p:cNvSpPr>
          <p:nvPr/>
        </p:nvSpPr>
        <p:spPr>
          <a:xfrm>
            <a:off x="2324291" y="2446629"/>
            <a:ext cx="3351680" cy="226335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1pPr>
            <a:lvl2pPr lvl="1"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2pPr>
            <a:lvl3pPr lvl="2"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3pPr>
            <a:lvl4pPr lvl="3"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4pPr>
            <a:lvl5pPr lvl="4"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5pPr>
            <a:lvl6pPr lvl="5"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6pPr>
            <a:lvl7pPr lvl="6"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7pPr>
            <a:lvl8pPr lvl="7"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8pPr>
            <a:lvl9pPr lvl="8" rtl="0">
              <a:spcBef>
                <a:spcPts val="0"/>
              </a:spcBef>
              <a:buClr>
                <a:srgbClr val="999999"/>
              </a:buClr>
              <a:buSzPts val="3000"/>
              <a:buFont typeface="Montserrat"/>
              <a:buNone/>
              <a:defRPr sz="3000" b="1">
                <a:solidFill>
                  <a:srgbClr val="999999"/>
                </a:solidFill>
                <a:latin typeface="Montserrat"/>
                <a:ea typeface="Montserrat"/>
                <a:cs typeface="Montserrat"/>
                <a:sym typeface="Montserrat"/>
              </a:defRPr>
            </a:lvl9pPr>
          </a:lstStyle>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Media</a:t>
            </a:r>
          </a:p>
          <a:p>
            <a:pPr marL="285750" indent="-285750" algn="just">
              <a:lnSpc>
                <a:spcPct val="150000"/>
              </a:lnSpc>
              <a:buFont typeface="Arial" panose="020B0604020202020204" pitchFamily="34" charset="0"/>
              <a:buChar char="•"/>
            </a:pPr>
            <a:r>
              <a:rPr lang="en" sz="1300" dirty="0">
                <a:solidFill>
                  <a:schemeClr val="tx1">
                    <a:lumMod val="50000"/>
                    <a:lumOff val="50000"/>
                  </a:schemeClr>
                </a:solidFill>
              </a:rPr>
              <a:t> </a:t>
            </a:r>
            <a:r>
              <a:rPr lang="en" sz="1300" dirty="0" smtClean="0">
                <a:solidFill>
                  <a:schemeClr val="tx1">
                    <a:lumMod val="50000"/>
                    <a:lumOff val="50000"/>
                  </a:schemeClr>
                </a:solidFill>
              </a:rPr>
              <a:t> Navigation</a:t>
            </a:r>
          </a:p>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    Telematic</a:t>
            </a:r>
          </a:p>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      System</a:t>
            </a:r>
          </a:p>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        Testmode</a:t>
            </a:r>
          </a:p>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          Tuner</a:t>
            </a:r>
          </a:p>
          <a:p>
            <a:pPr marL="285750" indent="-285750" algn="just">
              <a:lnSpc>
                <a:spcPct val="150000"/>
              </a:lnSpc>
              <a:buFont typeface="Arial" panose="020B0604020202020204" pitchFamily="34" charset="0"/>
              <a:buChar char="•"/>
            </a:pPr>
            <a:r>
              <a:rPr lang="en" sz="1300" dirty="0" smtClean="0">
                <a:solidFill>
                  <a:schemeClr val="tx1">
                    <a:lumMod val="50000"/>
                    <a:lumOff val="50000"/>
                  </a:schemeClr>
                </a:solidFill>
              </a:rPr>
              <a:t>            SPI</a:t>
            </a:r>
            <a:endParaRPr lang="en" sz="1300" dirty="0">
              <a:solidFill>
                <a:schemeClr val="tx1">
                  <a:lumMod val="50000"/>
                  <a:lumOff val="50000"/>
                </a:schemeClr>
              </a:solidFill>
            </a:endParaRPr>
          </a:p>
        </p:txBody>
      </p:sp>
      <p:pic>
        <p:nvPicPr>
          <p:cNvPr id="15" name="Picture 2"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80" y="3740680"/>
            <a:ext cx="969304" cy="969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265257" y="932016"/>
            <a:ext cx="5564433" cy="1159800"/>
          </a:xfrm>
          <a:prstGeom prst="rect">
            <a:avLst/>
          </a:prstGeom>
          <a:noFill/>
        </p:spPr>
        <p:txBody>
          <a:bodyPr wrap="square" lIns="91425" tIns="91425" rIns="91425" bIns="91425" anchor="b" anchorCtr="0">
            <a:noAutofit/>
          </a:bodyPr>
          <a:lstStyle/>
          <a:p>
            <a:pPr lvl="0"/>
            <a:r>
              <a:rPr lang="en" sz="3200" dirty="0">
                <a:solidFill>
                  <a:srgbClr val="00B0F0"/>
                </a:solidFill>
              </a:rPr>
              <a:t/>
            </a:r>
            <a:br>
              <a:rPr lang="en" sz="3200" dirty="0">
                <a:solidFill>
                  <a:srgbClr val="00B0F0"/>
                </a:solidFill>
              </a:rPr>
            </a:br>
            <a:r>
              <a:rPr lang="en" sz="7200" dirty="0" smtClean="0">
                <a:solidFill>
                  <a:srgbClr val="00B0F0"/>
                </a:solidFill>
              </a:rPr>
              <a:t>2.</a:t>
            </a:r>
            <a:r>
              <a:rPr lang="en" sz="3200" dirty="0" smtClean="0">
                <a:solidFill>
                  <a:srgbClr val="00B0F0"/>
                </a:solidFill>
              </a:rPr>
              <a:t/>
            </a:r>
            <a:br>
              <a:rPr lang="en" sz="3200" dirty="0" smtClean="0">
                <a:solidFill>
                  <a:srgbClr val="00B0F0"/>
                </a:solidFill>
              </a:rPr>
            </a:br>
            <a:r>
              <a:rPr lang="en" sz="3200" dirty="0" smtClean="0">
                <a:solidFill>
                  <a:srgbClr val="00B0F0"/>
                </a:solidFill>
              </a:rPr>
              <a:t>WORKFLOW</a:t>
            </a:r>
            <a:r>
              <a:rPr lang="en" sz="3200" dirty="0" smtClean="0">
                <a:solidFill>
                  <a:srgbClr val="F44336"/>
                </a:solidFill>
              </a:rPr>
              <a:t/>
            </a:r>
            <a:br>
              <a:rPr lang="en" sz="3200" dirty="0" smtClean="0">
                <a:solidFill>
                  <a:srgbClr val="F44336"/>
                </a:solidFill>
              </a:rPr>
            </a:br>
            <a:r>
              <a:rPr lang="en" sz="3000" dirty="0" smtClean="0"/>
              <a:t>trong Project</a:t>
            </a:r>
            <a:endParaRPr lang="en" sz="3000" dirty="0">
              <a:solidFill>
                <a:srgbClr val="F44336"/>
              </a:solidFill>
            </a:endParaRPr>
          </a:p>
        </p:txBody>
      </p:sp>
      <p:sp>
        <p:nvSpPr>
          <p:cNvPr id="123" name="Shape 123"/>
          <p:cNvSpPr txBox="1">
            <a:spLocks noGrp="1"/>
          </p:cNvSpPr>
          <p:nvPr>
            <p:ph type="subTitle" idx="4294967295"/>
          </p:nvPr>
        </p:nvSpPr>
        <p:spPr>
          <a:xfrm>
            <a:off x="685800" y="3716355"/>
            <a:ext cx="5251500" cy="784800"/>
          </a:xfrm>
          <a:prstGeom prst="rect">
            <a:avLst/>
          </a:prstGeom>
        </p:spPr>
        <p:txBody>
          <a:bodyPr wrap="square" lIns="91425" tIns="91425" rIns="91425" bIns="91425" anchor="t" anchorCtr="0">
            <a:noAutofit/>
          </a:bodyPr>
          <a:lstStyle/>
          <a:p>
            <a:pPr marL="0" lvl="0" indent="0" rtl="0">
              <a:spcBef>
                <a:spcPts val="0"/>
              </a:spcBef>
              <a:buNone/>
            </a:pPr>
            <a:r>
              <a:rPr lang="en"/>
              <a:t>Bring the attention of your audience over a key concept using icons or illustrations</a:t>
            </a:r>
          </a:p>
        </p:txBody>
      </p:sp>
      <p:pic>
        <p:nvPicPr>
          <p:cNvPr id="13" name="Picture 2"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535" y="193378"/>
            <a:ext cx="969304" cy="969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685800" y="1964350"/>
            <a:ext cx="4531500" cy="1159800"/>
          </a:xfrm>
          <a:prstGeom prst="rect">
            <a:avLst/>
          </a:prstGeom>
        </p:spPr>
        <p:txBody>
          <a:bodyPr wrap="square" lIns="91425" tIns="91425" rIns="91425" bIns="91425" anchor="b" anchorCtr="0">
            <a:noAutofit/>
          </a:bodyPr>
          <a:lstStyle/>
          <a:p>
            <a:pPr marL="0" lvl="0" indent="0" rtl="0">
              <a:spcBef>
                <a:spcPts val="0"/>
              </a:spcBef>
              <a:buNone/>
            </a:pPr>
            <a:r>
              <a:rPr lang="en" sz="3600" dirty="0">
                <a:solidFill>
                  <a:srgbClr val="00B0F0"/>
                </a:solidFill>
              </a:rPr>
              <a:t>THANKS!</a:t>
            </a:r>
          </a:p>
        </p:txBody>
      </p:sp>
      <p:sp>
        <p:nvSpPr>
          <p:cNvPr id="391" name="Shape 391"/>
          <p:cNvSpPr txBox="1">
            <a:spLocks noGrp="1"/>
          </p:cNvSpPr>
          <p:nvPr>
            <p:ph type="subTitle" idx="4294967295"/>
          </p:nvPr>
        </p:nvSpPr>
        <p:spPr>
          <a:xfrm>
            <a:off x="685800" y="3163925"/>
            <a:ext cx="4531500" cy="784800"/>
          </a:xfrm>
          <a:prstGeom prst="rect">
            <a:avLst/>
          </a:prstGeom>
        </p:spPr>
        <p:txBody>
          <a:bodyPr wrap="square" lIns="91425" tIns="91425" rIns="91425" bIns="91425" anchor="t" anchorCtr="0">
            <a:noAutofit/>
          </a:bodyPr>
          <a:lstStyle/>
          <a:p>
            <a:pPr marL="0" lvl="0" indent="0" rtl="0">
              <a:spcBef>
                <a:spcPts val="0"/>
              </a:spcBef>
              <a:buNone/>
            </a:pPr>
            <a:r>
              <a:rPr lang="en" sz="3600" dirty="0"/>
              <a:t>Any questions?</a:t>
            </a:r>
          </a:p>
        </p:txBody>
      </p:sp>
      <p:grpSp>
        <p:nvGrpSpPr>
          <p:cNvPr id="393" name="Shape 393"/>
          <p:cNvGrpSpPr/>
          <p:nvPr/>
        </p:nvGrpSpPr>
        <p:grpSpPr>
          <a:xfrm>
            <a:off x="785305" y="1555467"/>
            <a:ext cx="462632" cy="462632"/>
            <a:chOff x="1278900" y="2333250"/>
            <a:chExt cx="381175" cy="381175"/>
          </a:xfrm>
        </p:grpSpPr>
        <p:sp>
          <p:nvSpPr>
            <p:cNvPr id="394" name="Shape 394"/>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22225" cap="rnd" cmpd="sng">
              <a:solidFill>
                <a:srgbClr val="00B0F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5" name="Shape 395"/>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22225" cap="rnd" cmpd="sng">
              <a:solidFill>
                <a:srgbClr val="00B0F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6" name="Shape 396"/>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22225" cap="rnd" cmpd="sng">
              <a:solidFill>
                <a:srgbClr val="00B0F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97" name="Shape 397"/>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22225" cap="rnd" cmpd="sng">
              <a:solidFill>
                <a:srgbClr val="00B0F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10" name="Picture 2"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535" y="193378"/>
            <a:ext cx="969304" cy="969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5"/>
        <p:cNvGrpSpPr/>
        <p:nvPr/>
      </p:nvGrpSpPr>
      <p:grpSpPr>
        <a:xfrm>
          <a:off x="0" y="0"/>
          <a:ext cx="0" cy="0"/>
          <a:chOff x="0" y="0"/>
          <a:chExt cx="0" cy="0"/>
        </a:xfrm>
      </p:grpSpPr>
      <p:sp>
        <p:nvSpPr>
          <p:cNvPr id="86" name="Shape 86"/>
          <p:cNvSpPr txBox="1">
            <a:spLocks noGrp="1"/>
          </p:cNvSpPr>
          <p:nvPr>
            <p:ph type="ctrTitle" idx="4294967295"/>
          </p:nvPr>
        </p:nvSpPr>
        <p:spPr>
          <a:xfrm>
            <a:off x="685800" y="1811950"/>
            <a:ext cx="4531500" cy="1159800"/>
          </a:xfrm>
          <a:prstGeom prst="rect">
            <a:avLst/>
          </a:prstGeom>
        </p:spPr>
        <p:txBody>
          <a:bodyPr wrap="square" lIns="91425" tIns="91425" rIns="91425" bIns="91425" anchor="b" anchorCtr="0">
            <a:noAutofit/>
          </a:bodyPr>
          <a:lstStyle/>
          <a:p>
            <a:pPr marL="0" lvl="0" indent="0">
              <a:spcBef>
                <a:spcPts val="0"/>
              </a:spcBef>
              <a:buNone/>
            </a:pPr>
            <a:r>
              <a:rPr lang="en" sz="3600">
                <a:solidFill>
                  <a:srgbClr val="FFEB3B"/>
                </a:solidFill>
              </a:rPr>
              <a:t>HELLO!</a:t>
            </a:r>
          </a:p>
        </p:txBody>
      </p:sp>
      <p:sp>
        <p:nvSpPr>
          <p:cNvPr id="87" name="Shape 87"/>
          <p:cNvSpPr txBox="1">
            <a:spLocks noGrp="1"/>
          </p:cNvSpPr>
          <p:nvPr>
            <p:ph type="subTitle" idx="4294967295"/>
          </p:nvPr>
        </p:nvSpPr>
        <p:spPr>
          <a:xfrm>
            <a:off x="685800" y="3011525"/>
            <a:ext cx="4531500" cy="784800"/>
          </a:xfrm>
          <a:prstGeom prst="rect">
            <a:avLst/>
          </a:prstGeom>
        </p:spPr>
        <p:txBody>
          <a:bodyPr wrap="square" lIns="91425" tIns="91425" rIns="91425" bIns="91425" anchor="t" anchorCtr="0">
            <a:noAutofit/>
          </a:bodyPr>
          <a:lstStyle/>
          <a:p>
            <a:pPr marL="0" lvl="0" indent="0">
              <a:spcBef>
                <a:spcPts val="0"/>
              </a:spcBef>
              <a:buNone/>
            </a:pPr>
            <a:r>
              <a:rPr lang="en" sz="3600"/>
              <a:t>I am Jayden Smith</a:t>
            </a:r>
          </a:p>
        </p:txBody>
      </p:sp>
      <p:sp>
        <p:nvSpPr>
          <p:cNvPr id="88" name="Shape 88"/>
          <p:cNvSpPr txBox="1">
            <a:spLocks noGrp="1"/>
          </p:cNvSpPr>
          <p:nvPr>
            <p:ph type="body" idx="4294967295"/>
          </p:nvPr>
        </p:nvSpPr>
        <p:spPr>
          <a:xfrm>
            <a:off x="685800" y="3683600"/>
            <a:ext cx="5620200" cy="1007100"/>
          </a:xfrm>
          <a:prstGeom prst="rect">
            <a:avLst/>
          </a:prstGeom>
        </p:spPr>
        <p:txBody>
          <a:bodyPr wrap="square" lIns="91425" tIns="91425" rIns="91425" bIns="91425" anchor="t" anchorCtr="0">
            <a:noAutofit/>
          </a:bodyPr>
          <a:lstStyle/>
          <a:p>
            <a:pPr marL="0" lvl="0" indent="0">
              <a:spcBef>
                <a:spcPts val="0"/>
              </a:spcBef>
              <a:buNone/>
            </a:pPr>
            <a:r>
              <a:rPr lang="en"/>
              <a:t>I am here because I love to give presentations. You can find me at @username</a:t>
            </a:r>
          </a:p>
        </p:txBody>
      </p:sp>
      <p:grpSp>
        <p:nvGrpSpPr>
          <p:cNvPr id="89" name="Shape 89"/>
          <p:cNvGrpSpPr/>
          <p:nvPr/>
        </p:nvGrpSpPr>
        <p:grpSpPr>
          <a:xfrm>
            <a:off x="785305" y="1555467"/>
            <a:ext cx="462632" cy="462632"/>
            <a:chOff x="1278900" y="2333250"/>
            <a:chExt cx="381175" cy="381175"/>
          </a:xfrm>
        </p:grpSpPr>
        <p:sp>
          <p:nvSpPr>
            <p:cNvPr id="90" name="Shape 90"/>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1" name="Shape 91"/>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2" name="Shape 92"/>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3" name="Shape 93"/>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838250" y="1657350"/>
            <a:ext cx="5324100" cy="2255700"/>
          </a:xfrm>
          <a:prstGeom prst="rect">
            <a:avLst/>
          </a:prstGeom>
        </p:spPr>
        <p:txBody>
          <a:bodyPr wrap="square" lIns="91425" tIns="91425" rIns="91425" bIns="91425" anchor="t" anchorCtr="0">
            <a:noAutofit/>
          </a:bodyPr>
          <a:lstStyle/>
          <a:p>
            <a:pPr marL="0" lvl="0" indent="0">
              <a:spcBef>
                <a:spcPts val="0"/>
              </a:spcBef>
              <a:buNone/>
            </a:pPr>
            <a:r>
              <a:rPr lang="en"/>
              <a:t>Quotations are commonly printed as a means of </a:t>
            </a:r>
            <a:r>
              <a:rPr lang="en">
                <a:solidFill>
                  <a:srgbClr val="FF9800"/>
                </a:solidFill>
              </a:rPr>
              <a:t>inspiration</a:t>
            </a:r>
            <a:r>
              <a:rPr lang="en"/>
              <a:t> and to invoke philosophical thoughts from the reader.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893500"/>
            <a:ext cx="5324100" cy="485700"/>
          </a:xfrm>
          <a:prstGeom prst="rect">
            <a:avLst/>
          </a:prstGeom>
        </p:spPr>
        <p:txBody>
          <a:bodyPr wrap="square" lIns="91425" tIns="91425" rIns="91425" bIns="91425" anchor="b" anchorCtr="0">
            <a:noAutofit/>
          </a:bodyPr>
          <a:lstStyle/>
          <a:p>
            <a:pPr marL="0" lvl="0" indent="0">
              <a:spcBef>
                <a:spcPts val="0"/>
              </a:spcBef>
              <a:buNone/>
            </a:pPr>
            <a:r>
              <a:rPr lang="en"/>
              <a:t>THIS IS A </a:t>
            </a:r>
            <a:r>
              <a:rPr lang="en">
                <a:solidFill>
                  <a:srgbClr val="FF5722"/>
                </a:solidFill>
              </a:rPr>
              <a:t>SLIDE</a:t>
            </a:r>
            <a:r>
              <a:rPr lang="en"/>
              <a:t> TITLE</a:t>
            </a:r>
          </a:p>
        </p:txBody>
      </p:sp>
      <p:sp>
        <p:nvSpPr>
          <p:cNvPr id="110" name="Shape 110"/>
          <p:cNvSpPr txBox="1">
            <a:spLocks noGrp="1"/>
          </p:cNvSpPr>
          <p:nvPr>
            <p:ph type="body" idx="1"/>
          </p:nvPr>
        </p:nvSpPr>
        <p:spPr>
          <a:xfrm>
            <a:off x="838250" y="1504950"/>
            <a:ext cx="5324100" cy="2255700"/>
          </a:xfrm>
          <a:prstGeom prst="rect">
            <a:avLst/>
          </a:prstGeom>
        </p:spPr>
        <p:txBody>
          <a:bodyPr wrap="square" lIns="91425" tIns="91425" rIns="91425" bIns="91425" anchor="t" anchorCtr="0">
            <a:noAutofit/>
          </a:bodyPr>
          <a:lstStyle/>
          <a:p>
            <a:pPr marL="457200" lvl="0" indent="-355600" rtl="0">
              <a:spcBef>
                <a:spcPts val="0"/>
              </a:spcBef>
              <a:spcAft>
                <a:spcPts val="0"/>
              </a:spcAft>
              <a:buSzPts val="2000"/>
              <a:buChar char="▸"/>
            </a:pPr>
            <a:r>
              <a:rPr lang="en"/>
              <a:t>Here you have a list of items</a:t>
            </a:r>
          </a:p>
          <a:p>
            <a:pPr marL="457200" lvl="0" indent="-355600" rtl="0">
              <a:spcBef>
                <a:spcPts val="0"/>
              </a:spcBef>
              <a:spcAft>
                <a:spcPts val="0"/>
              </a:spcAft>
              <a:buSzPts val="2000"/>
              <a:buChar char="▸"/>
            </a:pPr>
            <a:r>
              <a:rPr lang="en"/>
              <a:t>And some text</a:t>
            </a:r>
          </a:p>
          <a:p>
            <a:pPr marL="457200" lvl="0" indent="-355600" rtl="0">
              <a:spcBef>
                <a:spcPts val="0"/>
              </a:spcBef>
              <a:buSzPts val="2000"/>
              <a:buChar char="▸"/>
            </a:pPr>
            <a:r>
              <a:rPr lang="en"/>
              <a:t>But remember not to overload your slides with content</a:t>
            </a:r>
          </a:p>
          <a:p>
            <a:pPr marL="0" lvl="0" indent="0" rtl="0">
              <a:spcBef>
                <a:spcPts val="0"/>
              </a:spcBef>
              <a:buNone/>
            </a:pPr>
            <a:endParaRPr/>
          </a:p>
          <a:p>
            <a:pPr marL="0" lvl="0" indent="0">
              <a:spcBef>
                <a:spcPts val="0"/>
              </a:spcBef>
              <a:buNone/>
            </a:pPr>
            <a:r>
              <a:rPr lang="en"/>
              <a:t>Your audience will listen to you or read the content, but won’t do both. </a:t>
            </a:r>
          </a:p>
        </p:txBody>
      </p:sp>
      <p:grpSp>
        <p:nvGrpSpPr>
          <p:cNvPr id="111" name="Shape 111"/>
          <p:cNvGrpSpPr/>
          <p:nvPr/>
        </p:nvGrpSpPr>
        <p:grpSpPr>
          <a:xfrm>
            <a:off x="301521" y="869242"/>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841001" y="1578025"/>
            <a:ext cx="2671800" cy="2433300"/>
          </a:xfrm>
          <a:prstGeom prst="rect">
            <a:avLst/>
          </a:prstGeom>
        </p:spPr>
        <p:txBody>
          <a:bodyPr wrap="square" lIns="91425" tIns="91425" rIns="91425" bIns="91425" anchor="t" anchorCtr="0">
            <a:noAutofit/>
          </a:bodyPr>
          <a:lstStyle/>
          <a:p>
            <a:pPr marL="0" lvl="0" indent="0" rtl="0">
              <a:spcBef>
                <a:spcPts val="0"/>
              </a:spcBef>
              <a:buNone/>
            </a:pPr>
            <a:r>
              <a:rPr lang="en" b="1"/>
              <a:t>White</a:t>
            </a:r>
          </a:p>
          <a:p>
            <a:pPr marL="0" lvl="0" indent="0">
              <a:spcBef>
                <a:spcPts val="0"/>
              </a:spcBef>
              <a:buNone/>
            </a:pPr>
            <a:r>
              <a:rPr lang="en"/>
              <a:t>Is the color of milk and fresh snow, the color produced by the combination of all the colors of the visible spectrum.</a:t>
            </a:r>
          </a:p>
        </p:txBody>
      </p:sp>
      <p:sp>
        <p:nvSpPr>
          <p:cNvPr id="138" name="Shape 138"/>
          <p:cNvSpPr txBox="1">
            <a:spLocks noGrp="1"/>
          </p:cNvSpPr>
          <p:nvPr>
            <p:ph type="title"/>
          </p:nvPr>
        </p:nvSpPr>
        <p:spPr>
          <a:xfrm>
            <a:off x="841000" y="969700"/>
            <a:ext cx="4801500" cy="409500"/>
          </a:xfrm>
          <a:prstGeom prst="rect">
            <a:avLst/>
          </a:prstGeom>
        </p:spPr>
        <p:txBody>
          <a:bodyPr wrap="square" lIns="91425" tIns="91425" rIns="91425" bIns="91425" anchor="b" anchorCtr="0">
            <a:noAutofit/>
          </a:bodyPr>
          <a:lstStyle/>
          <a:p>
            <a:pPr marL="0" lvl="0" indent="0">
              <a:spcBef>
                <a:spcPts val="0"/>
              </a:spcBef>
              <a:buNone/>
            </a:pPr>
            <a:r>
              <a:rPr lang="en"/>
              <a:t>YOU CAN ALSO </a:t>
            </a:r>
            <a:r>
              <a:rPr lang="en">
                <a:solidFill>
                  <a:srgbClr val="E91E63"/>
                </a:solidFill>
              </a:rPr>
              <a:t>SPLIT</a:t>
            </a:r>
            <a:r>
              <a:rPr lang="en"/>
              <a:t> YOUR CONTENT</a:t>
            </a:r>
          </a:p>
        </p:txBody>
      </p:sp>
      <p:sp>
        <p:nvSpPr>
          <p:cNvPr id="139" name="Shape 139"/>
          <p:cNvSpPr txBox="1">
            <a:spLocks noGrp="1"/>
          </p:cNvSpPr>
          <p:nvPr>
            <p:ph type="body" idx="2"/>
          </p:nvPr>
        </p:nvSpPr>
        <p:spPr>
          <a:xfrm>
            <a:off x="3673842" y="1578025"/>
            <a:ext cx="2671800" cy="2433300"/>
          </a:xfrm>
          <a:prstGeom prst="rect">
            <a:avLst/>
          </a:prstGeom>
        </p:spPr>
        <p:txBody>
          <a:bodyPr wrap="square" lIns="91425" tIns="91425" rIns="91425" bIns="91425" anchor="t" anchorCtr="0">
            <a:noAutofit/>
          </a:bodyPr>
          <a:lstStyle/>
          <a:p>
            <a:pPr marL="0" lvl="0" indent="0" rtl="0">
              <a:spcBef>
                <a:spcPts val="0"/>
              </a:spcBef>
              <a:buNone/>
            </a:pPr>
            <a:r>
              <a:rPr lang="en" b="1"/>
              <a:t>Black</a:t>
            </a:r>
          </a:p>
          <a:p>
            <a:pPr marL="0" lvl="0" indent="0">
              <a:spcBef>
                <a:spcPts val="0"/>
              </a:spcBef>
              <a:buNone/>
            </a:pPr>
            <a:r>
              <a:rPr lang="en"/>
              <a:t>Is the color of coal, ebony, and of outer space. It is the darkest color, the result of the absence of or complete absorption of light.</a:t>
            </a:r>
          </a:p>
        </p:txBody>
      </p:sp>
      <p:sp>
        <p:nvSpPr>
          <p:cNvPr id="140" name="Shape 140"/>
          <p:cNvSpPr/>
          <p:nvPr/>
        </p:nvSpPr>
        <p:spPr>
          <a:xfrm>
            <a:off x="270377" y="723226"/>
            <a:ext cx="485675" cy="441808"/>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1119</Words>
  <Application>Microsoft Office PowerPoint</Application>
  <PresentationFormat>On-screen Show (16:9)</PresentationFormat>
  <Paragraphs>169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Karla</vt:lpstr>
      <vt:lpstr>Arial</vt:lpstr>
      <vt:lpstr>Malgun Gothic</vt:lpstr>
      <vt:lpstr>Montserrat</vt:lpstr>
      <vt:lpstr>Calibri</vt:lpstr>
      <vt:lpstr>Arvirargus template</vt:lpstr>
      <vt:lpstr>Báo cáo thực tập doanh nghiệp Car Multimedia </vt:lpstr>
      <vt:lpstr>Giới thiệu về công ty Robert Bosch</vt:lpstr>
      <vt:lpstr>1. Department  Car Multimedia</vt:lpstr>
      <vt:lpstr> 2. WORKFLOW trong Project</vt:lpstr>
      <vt:lpstr>THANKS!</vt:lpstr>
      <vt:lpstr>HELLO!</vt:lpstr>
      <vt:lpstr>PowerPoint Presentation</vt:lpstr>
      <vt:lpstr>THIS IS A SLIDE TITLE</vt:lpstr>
      <vt:lpstr>YOU CAN ALSO SPLIT YOUR CONTENT</vt:lpstr>
      <vt:lpstr>IN TWO OR THREE COLUMNS</vt:lpstr>
      <vt:lpstr>A PICTURE IS WORTH A THOUSAND WORDS</vt:lpstr>
      <vt:lpstr>WANT BIG IMPACT? Use big image.</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Presentation</vt:lpstr>
      <vt:lpstr>ANDROID PROJECT</vt:lpstr>
      <vt:lpstr>IPHONE PROJECT</vt:lpstr>
      <vt:lpstr>TABLET PROJECT</vt:lpstr>
      <vt:lpstr>DESKTOP PROJECT</vt:lpstr>
      <vt:lpstr>CREDITS</vt:lpstr>
      <vt:lpstr>PRESENTATION DESIGN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doanh nghiệp Car Multimedia</dc:title>
  <dc:creator>Tuy Chon</dc:creator>
  <cp:lastModifiedBy>Microsoft account</cp:lastModifiedBy>
  <cp:revision>17</cp:revision>
  <dcterms:modified xsi:type="dcterms:W3CDTF">2018-01-02T13:04:14Z</dcterms:modified>
</cp:coreProperties>
</file>