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DBA8-50D5-F5D2-CF39-DE52F5F7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7F67-EB6E-24C8-4D6B-859ED324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89A6-1398-C618-CC94-CD4AEC0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AA0E-82E8-3CA1-9AD9-3465B607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81C3-C9D8-137B-A4DD-71503CE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A39-4084-7226-42A6-D00ABFBC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6C939-336C-2CE3-721E-F83520A4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2D0E-8A6D-708E-66A6-19A2D64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E7D5-8779-E0D3-5A55-6A1013C8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A7F6-527B-8E82-25A7-0B43EE42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C383-BA5A-8818-6BFF-C744708BF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268A-900B-BA6C-E4A5-E109062B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567-E6FD-40A7-819B-D0439B1F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D77E-3A76-313E-00DA-2F7F782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25E1-00F9-B715-3747-A83F26F4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25CD-9560-7781-0EAC-89BE7F80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067-C4D8-2891-918A-1DA6A566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148A-7A8E-69C2-76E6-1750B667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EB75-97CF-2BF5-CE53-51392978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2A47-4436-DC61-87C7-554AA69C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D75C-C1FB-4F94-0CDB-037BDD0F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0836-7E0D-C11B-81F7-91FBFC73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FAC0-7EE0-19DC-F097-ED52B3AD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5582-4D7D-3ACD-4554-BE84504C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0B2B-BA26-3BCE-4F57-65CDBD7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F25-23AB-8271-BDE5-79C48D08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611C-DACF-C79B-53AC-226F46F4E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84C1F-E6BB-F4F9-74A5-02953579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CC87-4FA1-A35C-6903-486959E3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D413-5CC8-A5C8-C2D2-2DA8637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EE8BB-0C28-E5AA-12FA-83F3B5A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8023-1741-AECB-D80E-17E582F0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6438-AC24-95D2-583A-BD286E34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27AAE-41BB-F240-EA36-F9EFC161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5FB9E-4D57-8782-7225-25E8EA6F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DA251-C8B0-0C63-1AFC-920D60AC5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BEFDF-A49C-FD6F-7836-BECC681E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E908F-8D7A-D736-B496-1F22E468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D15BC-B92E-4A7E-D4D7-23C63F63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BCF6-4899-B9A9-A8EB-6AC99F54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7AD48-5EB1-169F-E3C1-3A7363F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0176-FFFA-957E-F67E-222238D1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D3F86-8C70-438B-CAAB-8FECDF4D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93A3C-1AA9-F791-6963-D1EEDC95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2DE8F-949E-BADC-192E-AC468FFE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A1BA4-E043-D577-AE5F-5A99996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3226-5968-91DD-464E-99954F23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818-20BD-B496-CDF8-DE13237A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5868B-DEBC-7496-EC2C-FCBF2ACD1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4937-3E6E-9B65-ECE5-840696EE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DE2C-F9EC-33D7-F420-66456E2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450C-341E-7701-E7DE-23C8CBDD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B14-B8F8-80F7-DCDB-C4E08D86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5BA2C-10A2-3A29-51B2-6E69A7783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541CE-A514-A36C-F544-A41330EB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2F9E-049C-752F-D107-D8FE3405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31C70-0B9E-D94D-9601-A70F9F82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CE6C-9D47-8C9F-EC6F-11014470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4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5F6B8-6C47-F205-D851-0FEA9296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8D85-6C23-168F-21F5-B85F9A36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77D6-8411-0799-471B-182808DAD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D664-12AE-4BB2-B717-B14786BF30D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D3A1-22F4-E497-DE1D-334B217D9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E16A-ABD9-88DC-D181-F68E337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FF92-3C6B-4143-B41F-9B5D015CC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C226A-CEDB-2916-1F50-0A3CAD23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1" y="242016"/>
            <a:ext cx="1875252" cy="51044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E43D870-3600-E20B-EC39-28331E324997}"/>
              </a:ext>
            </a:extLst>
          </p:cNvPr>
          <p:cNvGrpSpPr/>
          <p:nvPr/>
        </p:nvGrpSpPr>
        <p:grpSpPr>
          <a:xfrm>
            <a:off x="-1118180" y="102625"/>
            <a:ext cx="2236360" cy="776529"/>
            <a:chOff x="2062598" y="2376321"/>
            <a:chExt cx="4966951" cy="17246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290B91-9682-4580-E507-91D6F1E9F5C6}"/>
                </a:ext>
              </a:extLst>
            </p:cNvPr>
            <p:cNvSpPr/>
            <p:nvPr/>
          </p:nvSpPr>
          <p:spPr>
            <a:xfrm>
              <a:off x="2062598" y="2376321"/>
              <a:ext cx="4160900" cy="17246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87B0FA-91E9-3A15-CF76-B1A062C9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449" y="2376323"/>
              <a:ext cx="1612100" cy="172466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4E2533-5836-8B13-B800-E023F4F7FE6E}"/>
              </a:ext>
            </a:extLst>
          </p:cNvPr>
          <p:cNvSpPr txBox="1"/>
          <p:nvPr/>
        </p:nvSpPr>
        <p:spPr>
          <a:xfrm>
            <a:off x="0" y="221054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Báo cáo cuối kỳ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573FD-F3CE-EDD1-28D8-0EAB3A78B874}"/>
              </a:ext>
            </a:extLst>
          </p:cNvPr>
          <p:cNvSpPr txBox="1"/>
          <p:nvPr/>
        </p:nvSpPr>
        <p:spPr>
          <a:xfrm>
            <a:off x="-1" y="291843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Thiết kế và phát triển website 2</a:t>
            </a:r>
            <a:endParaRPr lang="en-US" sz="6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B0EBA-11AF-546A-B6CA-AD186E85E6F8}"/>
              </a:ext>
            </a:extLst>
          </p:cNvPr>
          <p:cNvSpPr txBox="1"/>
          <p:nvPr/>
        </p:nvSpPr>
        <p:spPr>
          <a:xfrm>
            <a:off x="553152" y="2610656"/>
            <a:ext cx="6096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LIGHTEX</a:t>
            </a:r>
            <a:endParaRPr lang="en-US" sz="10000" b="1" i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5C13BE-D913-8EB7-AB4B-6F879AFAA2D0}"/>
              </a:ext>
            </a:extLst>
          </p:cNvPr>
          <p:cNvGrpSpPr/>
          <p:nvPr/>
        </p:nvGrpSpPr>
        <p:grpSpPr>
          <a:xfrm>
            <a:off x="929461" y="1989464"/>
            <a:ext cx="6603339" cy="2873600"/>
            <a:chOff x="929461" y="1989464"/>
            <a:chExt cx="6603339" cy="2873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78198-297A-991C-F030-5288E081DB1C}"/>
                </a:ext>
              </a:extLst>
            </p:cNvPr>
            <p:cNvSpPr/>
            <p:nvPr/>
          </p:nvSpPr>
          <p:spPr>
            <a:xfrm>
              <a:off x="929461" y="2126721"/>
              <a:ext cx="5166538" cy="2546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88660C-CD55-3065-2487-23021CE94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200" y="1989464"/>
              <a:ext cx="2873600" cy="2873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E1C2F6-A1A6-BA94-0248-578FF89AB76C}"/>
              </a:ext>
            </a:extLst>
          </p:cNvPr>
          <p:cNvSpPr txBox="1"/>
          <p:nvPr/>
        </p:nvSpPr>
        <p:spPr>
          <a:xfrm>
            <a:off x="10039668" y="5128980"/>
            <a:ext cx="25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2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Phú Thịnh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94873-F69D-150D-C86D-4075C0A8FF66}"/>
              </a:ext>
            </a:extLst>
          </p:cNvPr>
          <p:cNvSpPr txBox="1"/>
          <p:nvPr/>
        </p:nvSpPr>
        <p:spPr>
          <a:xfrm>
            <a:off x="10778645" y="5672446"/>
            <a:ext cx="25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  <a:latin typeface="Nunito" pitchFamily="2" charset="0"/>
                <a:cs typeface="Arial" panose="020B0604020202020204" pitchFamily="34" charset="0"/>
              </a:rPr>
              <a:t>DH20LT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6C79D-1E9C-743D-263E-4CBEA126F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-0.02057 2.22222E-6 " pathEditMode="relative" rAng="0" ptsTypes="AA">
                                          <p:cBhvr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2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2.96296E-6 L -0.18594 0.00046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9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2.96296E-6 L 0.34453 2.96296E-6 " pathEditMode="relative" rAng="0" ptsTypes="AA">
                                          <p:cBhvr>
                                            <p:cTn id="6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0" grpId="0"/>
          <p:bldP spid="10" grpId="1"/>
          <p:bldP spid="11" grpId="1"/>
          <p:bldP spid="11" grpId="2"/>
          <p:bldP spid="17" grpId="0"/>
          <p:bldP spid="17" grpId="1"/>
          <p:bldP spid="18" grpId="0"/>
          <p:bldP spid="1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-0.02057 2.22222E-6 " pathEditMode="relative" rAng="0" ptsTypes="AA">
                                          <p:cBhvr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2.96296E-6 L -0.18594 0.00046 " pathEditMode="relative" rAng="0" ptsTypes="AA">
                                          <p:cBhvr>
                                            <p:cTn id="6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9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2.96296E-6 L 0.34453 2.96296E-6 " pathEditMode="relative" rAng="0" ptsTypes="AA">
                                          <p:cBhvr>
                                            <p:cTn id="6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0" grpId="0"/>
          <p:bldP spid="10" grpId="1"/>
          <p:bldP spid="11" grpId="1"/>
          <p:bldP spid="11" grpId="2"/>
          <p:bldP spid="17" grpId="0"/>
          <p:bldP spid="17" grpId="1"/>
          <p:bldP spid="18" grpId="0"/>
          <p:bldP spid="18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963ABB-C588-4BFB-A51B-C333F553C75F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Lý do chọn đề tài</a:t>
            </a:r>
          </a:p>
        </p:txBody>
      </p:sp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36573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7CB8F-B4E1-E3FB-E647-9360FA10E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18" y="2105561"/>
            <a:ext cx="4617564" cy="36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0BD08-86AE-217E-7767-97C222F8F753}"/>
              </a:ext>
            </a:extLst>
          </p:cNvPr>
          <p:cNvSpPr txBox="1"/>
          <p:nvPr/>
        </p:nvSpPr>
        <p:spPr>
          <a:xfrm>
            <a:off x="-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  <a:p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	Sơ đồ tổ chức</a:t>
            </a:r>
          </a:p>
        </p:txBody>
      </p:sp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0BD08-86AE-217E-7767-97C222F8F753}"/>
              </a:ext>
            </a:extLst>
          </p:cNvPr>
          <p:cNvSpPr txBox="1"/>
          <p:nvPr/>
        </p:nvSpPr>
        <p:spPr>
          <a:xfrm>
            <a:off x="-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  <a:p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	Sơ đồ use case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E0441D-D00F-18AC-1523-5A524FDBD45C}"/>
              </a:ext>
            </a:extLst>
          </p:cNvPr>
          <p:cNvGrpSpPr/>
          <p:nvPr/>
        </p:nvGrpSpPr>
        <p:grpSpPr>
          <a:xfrm>
            <a:off x="847942" y="2795269"/>
            <a:ext cx="10496117" cy="1689063"/>
            <a:chOff x="993421" y="2795269"/>
            <a:chExt cx="10496117" cy="16890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FBBB13-8E66-2869-4A64-0BFAA07E5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421" y="2795269"/>
              <a:ext cx="4874250" cy="1689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B53E5B-85E4-C869-381A-A1EB0C85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288" y="2796857"/>
              <a:ext cx="4874250" cy="16848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2DBC1AC-9AC2-BCB2-536C-B72D989BF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65" y="1910345"/>
            <a:ext cx="10223887" cy="412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14975-A3C1-D130-369C-7DF8867EB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0" y="1233129"/>
            <a:ext cx="10223887" cy="546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0BD08-86AE-217E-7767-97C222F8F753}"/>
              </a:ext>
            </a:extLst>
          </p:cNvPr>
          <p:cNvSpPr txBox="1"/>
          <p:nvPr/>
        </p:nvSpPr>
        <p:spPr>
          <a:xfrm>
            <a:off x="-1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>
              <a:solidFill>
                <a:srgbClr val="003B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pitchFamily="2" charset="0"/>
            </a:endParaRPr>
          </a:p>
          <a:p>
            <a:r>
              <a:rPr lang="en-US" sz="4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	Thiết kế cơ sở dữ liệu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9180-AC59-A82F-5C39-0285298F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226891"/>
            <a:ext cx="5943600" cy="510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66262-75F7-2DB1-6F64-B136E9DC5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53" y="2167254"/>
            <a:ext cx="3057525" cy="252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29304-EB82-A579-F6EE-9A9DBDF54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53" y="1864489"/>
            <a:ext cx="3057525" cy="31290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F096324-F01F-408C-B0EC-DB218E99FE15}"/>
              </a:ext>
            </a:extLst>
          </p:cNvPr>
          <p:cNvGrpSpPr/>
          <p:nvPr/>
        </p:nvGrpSpPr>
        <p:grpSpPr>
          <a:xfrm>
            <a:off x="7816378" y="1862886"/>
            <a:ext cx="3063875" cy="3397404"/>
            <a:chOff x="8241104" y="2621597"/>
            <a:chExt cx="3063875" cy="33974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CAB9E2-ADB8-FA30-1015-CB84761C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104" y="2621597"/>
              <a:ext cx="3063875" cy="1614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EF6D1-ABC6-DE65-808D-D76AEA925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104" y="4712806"/>
              <a:ext cx="3063875" cy="13061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6F6504A-EE23-0E46-E22B-C2E8FF6D9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78" y="1558607"/>
            <a:ext cx="3063875" cy="374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4D8DA-FFC8-76D3-9754-0D264450F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78" y="2621597"/>
            <a:ext cx="3063875" cy="161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8EB74-301F-304C-72B3-A887DBA81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78" y="2015807"/>
            <a:ext cx="3063875" cy="2826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86C1271-50AA-4E99-A0C2-F0B750D0FD3B}"/>
              </a:ext>
            </a:extLst>
          </p:cNvPr>
          <p:cNvGrpSpPr/>
          <p:nvPr/>
        </p:nvGrpSpPr>
        <p:grpSpPr>
          <a:xfrm>
            <a:off x="7816378" y="1480210"/>
            <a:ext cx="3063875" cy="3897580"/>
            <a:chOff x="7977150" y="2621597"/>
            <a:chExt cx="3063875" cy="38975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2F5677-B5FA-D86E-A124-329C7CB4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150" y="2621597"/>
              <a:ext cx="3063875" cy="1614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1B1619-BF32-1947-0E97-1752B007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150" y="4607192"/>
              <a:ext cx="3063875" cy="1911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053C7E-0E4B-2DCA-6643-8E0A3FB236BF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i="0">
                <a:solidFill>
                  <a:srgbClr val="003B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Website</a:t>
            </a:r>
          </a:p>
        </p:txBody>
      </p:sp>
      <p:pic>
        <p:nvPicPr>
          <p:cNvPr id="22" name="bg">
            <a:extLst>
              <a:ext uri="{FF2B5EF4-FFF2-40B4-BE49-F238E27FC236}">
                <a16:creationId xmlns:a16="http://schemas.microsoft.com/office/drawing/2014/main" id="{4CE23A82-7219-4038-8FCC-CBEA31916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07407E-6 L -0.23164 0.00023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58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07407E-6 L -0.23164 0.00023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58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" presetClass="exit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</dc:creator>
  <cp:lastModifiedBy>Phú Thịnh</cp:lastModifiedBy>
  <cp:revision>21</cp:revision>
  <dcterms:created xsi:type="dcterms:W3CDTF">2023-04-19T19:11:57Z</dcterms:created>
  <dcterms:modified xsi:type="dcterms:W3CDTF">2023-04-20T06:53:45Z</dcterms:modified>
</cp:coreProperties>
</file>