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2" autoAdjust="0"/>
  </p:normalViewPr>
  <p:slideViewPr>
    <p:cSldViewPr snapToGrid="0">
      <p:cViewPr varScale="1">
        <p:scale>
          <a:sx n="75" d="100"/>
          <a:sy n="75" d="100"/>
        </p:scale>
        <p:origin x="54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15/05/2019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15/05/2019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15/05/2019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15/05/2019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a:t>
            </a:r>
            <a:r>
              <a:rPr lang="en-US" sz="4800" dirty="0" smtClean="0">
                <a:solidFill>
                  <a:schemeClr val="bg1"/>
                </a:solidFill>
              </a:rPr>
              <a:t>An Thang Camera Project</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r>
              <a:rPr lang="en-US" sz="2400" dirty="0" smtClean="0">
                <a:solidFill>
                  <a:schemeClr val="bg1"/>
                </a:solidFill>
                <a:latin typeface="+mj-lt"/>
              </a:rPr>
              <a:t>Purchase Cameras anytime</a:t>
            </a:r>
            <a:r>
              <a:rPr lang="en-US" sz="2400" dirty="0">
                <a:solidFill>
                  <a:schemeClr val="bg1"/>
                </a:solidFill>
                <a:latin typeface="+mj-lt"/>
              </a:rPr>
              <a:t>, anywhere with just one phone or laptop connected </a:t>
            </a:r>
            <a:r>
              <a:rPr lang="en-US" sz="2400" dirty="0" smtClean="0">
                <a:solidFill>
                  <a:schemeClr val="bg1"/>
                </a:solidFill>
                <a:latin typeface="+mj-lt"/>
              </a:rPr>
              <a:t>Internet.</a:t>
            </a:r>
            <a:endParaRPr lang="en-US" sz="2400" dirty="0">
              <a:solidFill>
                <a:schemeClr val="bg1"/>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709889"/>
            <a:ext cx="1049901" cy="90887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latin typeface="Segoe UI Light" panose="020B0502040204020203" pitchFamily="34" charset="0"/>
                <a:cs typeface="Segoe UI Light" panose="020B0502040204020203" pitchFamily="34" charset="0"/>
              </a:rPr>
              <a:t>Requirement Specification</a:t>
            </a:r>
            <a:endParaRPr lang="en-US" dirty="0">
              <a:latin typeface="Segoe UI Light" panose="020B0502040204020203" pitchFamily="34" charset="0"/>
              <a:cs typeface="Segoe UI Light" panose="020B0502040204020203" pitchFamily="34" charset="0"/>
            </a:endParaRP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000"/>
            <a:ext cx="6113190" cy="4546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0"/>
              </a:spcAft>
              <a:buFontTx/>
              <a:buChar char="-"/>
            </a:pPr>
            <a:r>
              <a:rPr lang="en-US" sz="1600" dirty="0" smtClean="0"/>
              <a:t>The </a:t>
            </a:r>
            <a:r>
              <a:rPr lang="en-US" sz="1600" dirty="0"/>
              <a:t>system allows the customer to view detailed information about the products. </a:t>
            </a:r>
            <a:endParaRPr lang="en-US" sz="1600" dirty="0" smtClean="0"/>
          </a:p>
          <a:p>
            <a:pPr algn="just">
              <a:spcBef>
                <a:spcPts val="0"/>
              </a:spcBef>
              <a:spcAft>
                <a:spcPts val="0"/>
              </a:spcAft>
              <a:buFontTx/>
              <a:buChar char="-"/>
            </a:pPr>
            <a:r>
              <a:rPr lang="en-US" sz="1600" dirty="0" smtClean="0"/>
              <a:t>Customers </a:t>
            </a:r>
            <a:r>
              <a:rPr lang="en-US" sz="1600" dirty="0"/>
              <a:t>can find products by name or filter products by categories, brands and prices. </a:t>
            </a:r>
            <a:endParaRPr lang="en-US" sz="1600" dirty="0" smtClean="0"/>
          </a:p>
          <a:p>
            <a:pPr algn="just">
              <a:spcBef>
                <a:spcPts val="0"/>
              </a:spcBef>
              <a:spcAft>
                <a:spcPts val="0"/>
              </a:spcAft>
              <a:buFontTx/>
              <a:buChar char="-"/>
            </a:pPr>
            <a:r>
              <a:rPr lang="en-US" sz="1600" dirty="0" smtClean="0"/>
              <a:t>The </a:t>
            </a:r>
            <a:r>
              <a:rPr lang="en-US" sz="1600" dirty="0"/>
              <a:t>system allows the customer to compare between many products with the same type so that they can choose the most suitable product. </a:t>
            </a:r>
            <a:endParaRPr lang="en-US" sz="1600" dirty="0" smtClean="0"/>
          </a:p>
          <a:p>
            <a:pPr algn="just">
              <a:spcBef>
                <a:spcPts val="0"/>
              </a:spcBef>
              <a:spcAft>
                <a:spcPts val="0"/>
              </a:spcAft>
              <a:buFontTx/>
              <a:buChar char="-"/>
            </a:pPr>
            <a:r>
              <a:rPr lang="en-US" sz="1600" dirty="0" smtClean="0"/>
              <a:t>The </a:t>
            </a:r>
            <a:r>
              <a:rPr lang="en-US" sz="1600" dirty="0"/>
              <a:t>system allows customers to create new accounts. </a:t>
            </a:r>
            <a:endParaRPr lang="en-US" sz="1600" dirty="0" smtClean="0"/>
          </a:p>
          <a:p>
            <a:pPr algn="just">
              <a:spcBef>
                <a:spcPts val="0"/>
              </a:spcBef>
              <a:spcAft>
                <a:spcPts val="0"/>
              </a:spcAft>
              <a:buFontTx/>
              <a:buChar char="-"/>
            </a:pPr>
            <a:r>
              <a:rPr lang="en-US" sz="1600" dirty="0" smtClean="0"/>
              <a:t>Customers </a:t>
            </a:r>
            <a:r>
              <a:rPr lang="en-US" sz="1600" dirty="0"/>
              <a:t>with their accounts have the permission to manage personal information, add products to their </a:t>
            </a:r>
            <a:r>
              <a:rPr lang="en-US" sz="1600" dirty="0" smtClean="0"/>
              <a:t>favorites </a:t>
            </a:r>
            <a:r>
              <a:rPr lang="en-US" sz="1600" dirty="0"/>
              <a:t>and evaluate the products. </a:t>
            </a:r>
            <a:endParaRPr lang="en-US" sz="1600" dirty="0" smtClean="0"/>
          </a:p>
          <a:p>
            <a:pPr algn="just">
              <a:spcBef>
                <a:spcPts val="0"/>
              </a:spcBef>
              <a:spcAft>
                <a:spcPts val="0"/>
              </a:spcAft>
              <a:buFontTx/>
              <a:buChar char="-"/>
            </a:pPr>
            <a:r>
              <a:rPr lang="en-US" sz="1600" dirty="0" smtClean="0"/>
              <a:t>The </a:t>
            </a:r>
            <a:r>
              <a:rPr lang="en-US" sz="1600" dirty="0"/>
              <a:t>system has the shopping cart which supports customers to order the products anytime, anywhere. </a:t>
            </a:r>
            <a:endParaRPr lang="en-US" sz="1600" dirty="0" smtClean="0"/>
          </a:p>
          <a:p>
            <a:pPr algn="just">
              <a:spcBef>
                <a:spcPts val="0"/>
              </a:spcBef>
              <a:spcAft>
                <a:spcPts val="0"/>
              </a:spcAft>
              <a:buFontTx/>
              <a:buChar char="-"/>
            </a:pPr>
            <a:r>
              <a:rPr lang="en-US" sz="1600" dirty="0" smtClean="0"/>
              <a:t>The </a:t>
            </a:r>
            <a:r>
              <a:rPr lang="en-US" sz="1600" dirty="0"/>
              <a:t>customer who does not login to the system still also can order the products. </a:t>
            </a:r>
            <a:endParaRPr lang="en-US" sz="1600" dirty="0" smtClean="0"/>
          </a:p>
          <a:p>
            <a:pPr algn="just">
              <a:spcBef>
                <a:spcPts val="0"/>
              </a:spcBef>
              <a:spcAft>
                <a:spcPts val="0"/>
              </a:spcAft>
              <a:buFontTx/>
              <a:buChar char="-"/>
            </a:pPr>
            <a:r>
              <a:rPr lang="en-US" sz="1600" dirty="0" smtClean="0"/>
              <a:t>Administrators </a:t>
            </a:r>
            <a:r>
              <a:rPr lang="en-US" sz="1600" dirty="0"/>
              <a:t>have permission to manage the products, user accounts, etc. </a:t>
            </a:r>
            <a:endParaRPr lang="en-US" sz="1600" dirty="0" smtClean="0"/>
          </a:p>
          <a:p>
            <a:pPr algn="just">
              <a:spcBef>
                <a:spcPts val="0"/>
              </a:spcBef>
              <a:spcAft>
                <a:spcPts val="0"/>
              </a:spcAft>
              <a:buFontTx/>
              <a:buChar char="-"/>
            </a:pPr>
            <a:r>
              <a:rPr lang="en-US" sz="1600" dirty="0" smtClean="0"/>
              <a:t>Administrators </a:t>
            </a:r>
            <a:r>
              <a:rPr lang="en-US" sz="1600" dirty="0"/>
              <a:t>can export store activity reports based on sales revenue, number of products sold, etc.</a:t>
            </a:r>
          </a:p>
          <a:p>
            <a:pPr marL="0" lvl="0" indent="0" algn="just">
              <a:spcBef>
                <a:spcPts val="0"/>
              </a:spcBef>
              <a:spcAft>
                <a:spcPts val="0"/>
              </a:spcAft>
              <a:buNone/>
              <a:defRP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3.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664</Words>
  <Application>Microsoft Office PowerPoint</Application>
  <PresentationFormat>Widescreen</PresentationFormat>
  <Paragraphs>69</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An Thang Camera Project</vt:lpstr>
      <vt:lpstr>Requirement Specification</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2019-05-15T07:05:15Z</dcterms:created>
  <dcterms:modified xsi:type="dcterms:W3CDTF">2019-05-15T07:44:41Z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