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301" r:id="rId2"/>
    <p:sldId id="302" r:id="rId3"/>
    <p:sldId id="305" r:id="rId4"/>
    <p:sldId id="303" r:id="rId5"/>
    <p:sldId id="306" r:id="rId6"/>
    <p:sldId id="307" r:id="rId7"/>
    <p:sldId id="304" r:id="rId8"/>
    <p:sldId id="308" r:id="rId9"/>
    <p:sldId id="310" r:id="rId10"/>
    <p:sldId id="311" r:id="rId11"/>
    <p:sldId id="268" r:id="rId12"/>
    <p:sldId id="314" r:id="rId13"/>
    <p:sldId id="312" r:id="rId14"/>
    <p:sldId id="313" r:id="rId15"/>
    <p:sldId id="315" r:id="rId16"/>
    <p:sldId id="309" r:id="rId17"/>
    <p:sldId id="274" r:id="rId18"/>
    <p:sldId id="276" r:id="rId19"/>
  </p:sldIdLst>
  <p:sldSz cx="9144000" cy="5143500" type="screen16x9"/>
  <p:notesSz cx="6858000" cy="9144000"/>
  <p:embeddedFontLst>
    <p:embeddedFont>
      <p:font typeface="Cambria Math" panose="02040503050406030204" pitchFamily="18" charset="0"/>
      <p:regular r:id="rId21"/>
    </p:embeddedFont>
    <p:embeddedFont>
      <p:font typeface="Fjalla One" panose="020B0604020202020204" charset="0"/>
      <p:regular r:id="rId22"/>
    </p:embeddedFont>
    <p:embeddedFont>
      <p:font typeface="Questrial"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Ppt Slides" id="{B4C2A330-211F-4926-A705-CD744D1DD27F}">
          <p14:sldIdLst>
            <p14:sldId id="301"/>
            <p14:sldId id="302"/>
            <p14:sldId id="305"/>
            <p14:sldId id="303"/>
            <p14:sldId id="306"/>
            <p14:sldId id="307"/>
            <p14:sldId id="304"/>
            <p14:sldId id="308"/>
            <p14:sldId id="310"/>
            <p14:sldId id="311"/>
            <p14:sldId id="268"/>
            <p14:sldId id="314"/>
            <p14:sldId id="312"/>
            <p14:sldId id="313"/>
            <p14:sldId id="315"/>
            <p14:sldId id="309"/>
            <p14:sldId id="274"/>
            <p14:sldId id="276"/>
          </p14:sldIdLst>
        </p14:section>
        <p14:section name="StockSlides" id="{FA9FF69D-91F2-4A00-9226-F463331062AE}">
          <p14:sldIdLst/>
        </p14:section>
      </p14:sectionLst>
    </p:ext>
    <p:ext uri="{EFAFB233-063F-42B5-8137-9DF3F51BA10A}">
      <p15:sldGuideLst xmlns:p15="http://schemas.microsoft.com/office/powerpoint/2012/main">
        <p15:guide id="1" orient="horz" pos="1175">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67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A870D9-E5E4-4AC1-A8C6-F13F3A3CA77F}">
  <a:tblStyle styleId="{18A870D9-E5E4-4AC1-A8C6-F13F3A3CA77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5"/>
    <p:restoredTop sz="94678"/>
  </p:normalViewPr>
  <p:slideViewPr>
    <p:cSldViewPr snapToGrid="0">
      <p:cViewPr varScale="1">
        <p:scale>
          <a:sx n="142" d="100"/>
          <a:sy n="142" d="100"/>
        </p:scale>
        <p:origin x="756" y="126"/>
      </p:cViewPr>
      <p:guideLst>
        <p:guide orient="horz" pos="1175"/>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0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3f1bc5fc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3f1bc5fc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2779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3f1bc5fc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3f1bc5fc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3f1bc5fc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3f1bc5fc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11748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3f1bc5fc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3f1bc5fc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4200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3f1bc5fc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3f1bc5fc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10600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6403ebf8c8_0_15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6403ebf8c8_0_15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7784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3f1bc5fca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3f1bc5fca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7980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478dac62d8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478dac62d8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478dac62d8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478dac62d8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3e94d662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3e94d662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37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63e94d6623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63e94d662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47444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6403ebf8c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6403ebf8c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4750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3f1bc5fc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3f1bc5fc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530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403ebf8c8_0_15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403ebf8c8_0_15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2278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63f1bc5fca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63f1bc5fca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309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78dac62d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78dac62d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 https://www.machinelearningplus.com/time-series/arima-model-time-series-forecasting-python/</a:t>
            </a:r>
            <a:endParaRPr dirty="0"/>
          </a:p>
        </p:txBody>
      </p:sp>
    </p:spTree>
    <p:extLst>
      <p:ext uri="{BB962C8B-B14F-4D97-AF65-F5344CB8AC3E}">
        <p14:creationId xmlns:p14="http://schemas.microsoft.com/office/powerpoint/2010/main" val="2077018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63f1bc5fca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63f1bc5fca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31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572000" y="542475"/>
            <a:ext cx="3862500" cy="40587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txBox="1">
            <a:spLocks noGrp="1"/>
          </p:cNvSpPr>
          <p:nvPr>
            <p:ph type="ctrTitle"/>
          </p:nvPr>
        </p:nvSpPr>
        <p:spPr>
          <a:xfrm>
            <a:off x="4862350" y="542475"/>
            <a:ext cx="3295200" cy="2029200"/>
          </a:xfrm>
          <a:prstGeom prst="rect">
            <a:avLst/>
          </a:prstGeom>
        </p:spPr>
        <p:txBody>
          <a:bodyPr spcFirstLastPara="1" wrap="square" lIns="91425" tIns="0" rIns="91425" bIns="0" anchor="b" anchorCtr="0">
            <a:noAutofit/>
          </a:bodyPr>
          <a:lstStyle>
            <a:lvl1pPr lvl="0" algn="ctr" rtl="0">
              <a:spcBef>
                <a:spcPts val="0"/>
              </a:spcBef>
              <a:spcAft>
                <a:spcPts val="0"/>
              </a:spcAft>
              <a:buClr>
                <a:srgbClr val="FFFFFF"/>
              </a:buClr>
              <a:buSzPts val="5000"/>
              <a:buNone/>
              <a:defRPr sz="5000">
                <a:solidFill>
                  <a:srgbClr val="FFFFFF"/>
                </a:solidFill>
              </a:defRPr>
            </a:lvl1pPr>
            <a:lvl2pPr lvl="1" algn="ctr" rtl="0">
              <a:spcBef>
                <a:spcPts val="0"/>
              </a:spcBef>
              <a:spcAft>
                <a:spcPts val="0"/>
              </a:spcAft>
              <a:buClr>
                <a:srgbClr val="FFFFFF"/>
              </a:buClr>
              <a:buSzPts val="5000"/>
              <a:buNone/>
              <a:defRPr sz="5000">
                <a:solidFill>
                  <a:srgbClr val="FFFFFF"/>
                </a:solidFill>
              </a:defRPr>
            </a:lvl2pPr>
            <a:lvl3pPr lvl="2" algn="ctr" rtl="0">
              <a:spcBef>
                <a:spcPts val="0"/>
              </a:spcBef>
              <a:spcAft>
                <a:spcPts val="0"/>
              </a:spcAft>
              <a:buClr>
                <a:srgbClr val="FFFFFF"/>
              </a:buClr>
              <a:buSzPts val="5000"/>
              <a:buNone/>
              <a:defRPr sz="5000">
                <a:solidFill>
                  <a:srgbClr val="FFFFFF"/>
                </a:solidFill>
              </a:defRPr>
            </a:lvl3pPr>
            <a:lvl4pPr lvl="3" algn="ctr" rtl="0">
              <a:spcBef>
                <a:spcPts val="0"/>
              </a:spcBef>
              <a:spcAft>
                <a:spcPts val="0"/>
              </a:spcAft>
              <a:buClr>
                <a:srgbClr val="FFFFFF"/>
              </a:buClr>
              <a:buSzPts val="5000"/>
              <a:buNone/>
              <a:defRPr sz="5000">
                <a:solidFill>
                  <a:srgbClr val="FFFFFF"/>
                </a:solidFill>
              </a:defRPr>
            </a:lvl4pPr>
            <a:lvl5pPr lvl="4" algn="ctr" rtl="0">
              <a:spcBef>
                <a:spcPts val="0"/>
              </a:spcBef>
              <a:spcAft>
                <a:spcPts val="0"/>
              </a:spcAft>
              <a:buClr>
                <a:srgbClr val="FFFFFF"/>
              </a:buClr>
              <a:buSzPts val="5000"/>
              <a:buNone/>
              <a:defRPr sz="5000">
                <a:solidFill>
                  <a:srgbClr val="FFFFFF"/>
                </a:solidFill>
              </a:defRPr>
            </a:lvl5pPr>
            <a:lvl6pPr lvl="5" algn="ctr" rtl="0">
              <a:spcBef>
                <a:spcPts val="0"/>
              </a:spcBef>
              <a:spcAft>
                <a:spcPts val="0"/>
              </a:spcAft>
              <a:buClr>
                <a:srgbClr val="FFFFFF"/>
              </a:buClr>
              <a:buSzPts val="5000"/>
              <a:buNone/>
              <a:defRPr sz="5000">
                <a:solidFill>
                  <a:srgbClr val="FFFFFF"/>
                </a:solidFill>
              </a:defRPr>
            </a:lvl6pPr>
            <a:lvl7pPr lvl="6" algn="ctr" rtl="0">
              <a:spcBef>
                <a:spcPts val="0"/>
              </a:spcBef>
              <a:spcAft>
                <a:spcPts val="0"/>
              </a:spcAft>
              <a:buClr>
                <a:srgbClr val="FFFFFF"/>
              </a:buClr>
              <a:buSzPts val="5000"/>
              <a:buNone/>
              <a:defRPr sz="5000">
                <a:solidFill>
                  <a:srgbClr val="FFFFFF"/>
                </a:solidFill>
              </a:defRPr>
            </a:lvl7pPr>
            <a:lvl8pPr lvl="7" algn="ctr" rtl="0">
              <a:spcBef>
                <a:spcPts val="0"/>
              </a:spcBef>
              <a:spcAft>
                <a:spcPts val="0"/>
              </a:spcAft>
              <a:buClr>
                <a:srgbClr val="FFFFFF"/>
              </a:buClr>
              <a:buSzPts val="5000"/>
              <a:buNone/>
              <a:defRPr sz="5000">
                <a:solidFill>
                  <a:srgbClr val="FFFFFF"/>
                </a:solidFill>
              </a:defRPr>
            </a:lvl8pPr>
            <a:lvl9pPr lvl="8" algn="ctr" rtl="0">
              <a:spcBef>
                <a:spcPts val="0"/>
              </a:spcBef>
              <a:spcAft>
                <a:spcPts val="0"/>
              </a:spcAft>
              <a:buClr>
                <a:srgbClr val="FFFFFF"/>
              </a:buClr>
              <a:buSzPts val="5000"/>
              <a:buNone/>
              <a:defRPr sz="5000">
                <a:solidFill>
                  <a:srgbClr val="FFFFFF"/>
                </a:solidFill>
              </a:defRPr>
            </a:lvl9pPr>
          </a:lstStyle>
          <a:p>
            <a:endParaRPr/>
          </a:p>
        </p:txBody>
      </p:sp>
      <p:sp>
        <p:nvSpPr>
          <p:cNvPr id="11" name="Google Shape;11;p2"/>
          <p:cNvSpPr txBox="1">
            <a:spLocks noGrp="1"/>
          </p:cNvSpPr>
          <p:nvPr>
            <p:ph type="subTitle" idx="1"/>
          </p:nvPr>
        </p:nvSpPr>
        <p:spPr>
          <a:xfrm>
            <a:off x="5196400" y="2571750"/>
            <a:ext cx="2627100" cy="20292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rgbClr val="FFFFFF"/>
              </a:buClr>
              <a:buSzPts val="1600"/>
              <a:buNone/>
              <a:defRPr sz="1600">
                <a:solidFill>
                  <a:srgbClr val="FFFFFF"/>
                </a:solidFill>
              </a:defRPr>
            </a:lvl1pPr>
            <a:lvl2pPr lvl="1" algn="ctr" rtl="0">
              <a:lnSpc>
                <a:spcPct val="100000"/>
              </a:lnSpc>
              <a:spcBef>
                <a:spcPts val="0"/>
              </a:spcBef>
              <a:spcAft>
                <a:spcPts val="0"/>
              </a:spcAft>
              <a:buClr>
                <a:srgbClr val="FFFFFF"/>
              </a:buClr>
              <a:buSzPts val="1600"/>
              <a:buNone/>
              <a:defRPr sz="1600">
                <a:solidFill>
                  <a:srgbClr val="FFFFFF"/>
                </a:solidFill>
              </a:defRPr>
            </a:lvl2pPr>
            <a:lvl3pPr lvl="2" algn="ctr" rtl="0">
              <a:lnSpc>
                <a:spcPct val="100000"/>
              </a:lnSpc>
              <a:spcBef>
                <a:spcPts val="0"/>
              </a:spcBef>
              <a:spcAft>
                <a:spcPts val="0"/>
              </a:spcAft>
              <a:buClr>
                <a:srgbClr val="FFFFFF"/>
              </a:buClr>
              <a:buSzPts val="1600"/>
              <a:buNone/>
              <a:defRPr sz="1600">
                <a:solidFill>
                  <a:srgbClr val="FFFFFF"/>
                </a:solidFill>
              </a:defRPr>
            </a:lvl3pPr>
            <a:lvl4pPr lvl="3" algn="ctr" rtl="0">
              <a:lnSpc>
                <a:spcPct val="100000"/>
              </a:lnSpc>
              <a:spcBef>
                <a:spcPts val="0"/>
              </a:spcBef>
              <a:spcAft>
                <a:spcPts val="0"/>
              </a:spcAft>
              <a:buClr>
                <a:srgbClr val="FFFFFF"/>
              </a:buClr>
              <a:buSzPts val="1600"/>
              <a:buNone/>
              <a:defRPr sz="1600">
                <a:solidFill>
                  <a:srgbClr val="FFFFFF"/>
                </a:solidFill>
              </a:defRPr>
            </a:lvl4pPr>
            <a:lvl5pPr lvl="4" algn="ctr" rtl="0">
              <a:lnSpc>
                <a:spcPct val="100000"/>
              </a:lnSpc>
              <a:spcBef>
                <a:spcPts val="0"/>
              </a:spcBef>
              <a:spcAft>
                <a:spcPts val="0"/>
              </a:spcAft>
              <a:buClr>
                <a:srgbClr val="FFFFFF"/>
              </a:buClr>
              <a:buSzPts val="1600"/>
              <a:buNone/>
              <a:defRPr sz="1600">
                <a:solidFill>
                  <a:srgbClr val="FFFFFF"/>
                </a:solidFill>
              </a:defRPr>
            </a:lvl5pPr>
            <a:lvl6pPr lvl="5" algn="ctr" rtl="0">
              <a:lnSpc>
                <a:spcPct val="100000"/>
              </a:lnSpc>
              <a:spcBef>
                <a:spcPts val="0"/>
              </a:spcBef>
              <a:spcAft>
                <a:spcPts val="0"/>
              </a:spcAft>
              <a:buClr>
                <a:srgbClr val="FFFFFF"/>
              </a:buClr>
              <a:buSzPts val="1600"/>
              <a:buNone/>
              <a:defRPr sz="1600">
                <a:solidFill>
                  <a:srgbClr val="FFFFFF"/>
                </a:solidFill>
              </a:defRPr>
            </a:lvl6pPr>
            <a:lvl7pPr lvl="6" algn="ctr" rtl="0">
              <a:lnSpc>
                <a:spcPct val="100000"/>
              </a:lnSpc>
              <a:spcBef>
                <a:spcPts val="0"/>
              </a:spcBef>
              <a:spcAft>
                <a:spcPts val="0"/>
              </a:spcAft>
              <a:buClr>
                <a:srgbClr val="FFFFFF"/>
              </a:buClr>
              <a:buSzPts val="1600"/>
              <a:buNone/>
              <a:defRPr sz="1600">
                <a:solidFill>
                  <a:srgbClr val="FFFFFF"/>
                </a:solidFill>
              </a:defRPr>
            </a:lvl7pPr>
            <a:lvl8pPr lvl="7" algn="ctr" rtl="0">
              <a:lnSpc>
                <a:spcPct val="100000"/>
              </a:lnSpc>
              <a:spcBef>
                <a:spcPts val="0"/>
              </a:spcBef>
              <a:spcAft>
                <a:spcPts val="0"/>
              </a:spcAft>
              <a:buClr>
                <a:srgbClr val="FFFFFF"/>
              </a:buClr>
              <a:buSzPts val="1600"/>
              <a:buNone/>
              <a:defRPr sz="1600">
                <a:solidFill>
                  <a:srgbClr val="FFFFFF"/>
                </a:solidFill>
              </a:defRPr>
            </a:lvl8pPr>
            <a:lvl9pPr lvl="8" algn="ctr" rtl="0">
              <a:lnSpc>
                <a:spcPct val="100000"/>
              </a:lnSpc>
              <a:spcBef>
                <a:spcPts val="0"/>
              </a:spcBef>
              <a:spcAft>
                <a:spcPts val="0"/>
              </a:spcAft>
              <a:buClr>
                <a:srgbClr val="FFFFFF"/>
              </a:buClr>
              <a:buSzPts val="1600"/>
              <a:buNone/>
              <a:defRPr sz="16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1"/>
        <p:cNvGrpSpPr/>
        <p:nvPr/>
      </p:nvGrpSpPr>
      <p:grpSpPr>
        <a:xfrm>
          <a:off x="0" y="0"/>
          <a:ext cx="0" cy="0"/>
          <a:chOff x="0" y="0"/>
          <a:chExt cx="0" cy="0"/>
        </a:xfrm>
      </p:grpSpPr>
      <p:sp>
        <p:nvSpPr>
          <p:cNvPr id="42" name="Google Shape;42;p13"/>
          <p:cNvSpPr txBox="1">
            <a:spLocks noGrp="1"/>
          </p:cNvSpPr>
          <p:nvPr>
            <p:ph type="title" hasCustomPrompt="1"/>
          </p:nvPr>
        </p:nvSpPr>
        <p:spPr>
          <a:xfrm>
            <a:off x="5572013" y="971625"/>
            <a:ext cx="2027400" cy="58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323C40"/>
              </a:buClr>
              <a:buSzPts val="4000"/>
              <a:buNone/>
              <a:defRPr sz="4000">
                <a:solidFill>
                  <a:srgbClr val="323C40"/>
                </a:solidFill>
              </a:defRPr>
            </a:lvl1pPr>
            <a:lvl2pPr lvl="1" algn="ctr" rtl="0">
              <a:spcBef>
                <a:spcPts val="0"/>
              </a:spcBef>
              <a:spcAft>
                <a:spcPts val="0"/>
              </a:spcAft>
              <a:buClr>
                <a:srgbClr val="323C40"/>
              </a:buClr>
              <a:buSzPts val="4000"/>
              <a:buNone/>
              <a:defRPr sz="4000">
                <a:solidFill>
                  <a:srgbClr val="323C40"/>
                </a:solidFill>
              </a:defRPr>
            </a:lvl2pPr>
            <a:lvl3pPr lvl="2" algn="ctr" rtl="0">
              <a:spcBef>
                <a:spcPts val="0"/>
              </a:spcBef>
              <a:spcAft>
                <a:spcPts val="0"/>
              </a:spcAft>
              <a:buClr>
                <a:srgbClr val="323C40"/>
              </a:buClr>
              <a:buSzPts val="4000"/>
              <a:buNone/>
              <a:defRPr sz="4000">
                <a:solidFill>
                  <a:srgbClr val="323C40"/>
                </a:solidFill>
              </a:defRPr>
            </a:lvl3pPr>
            <a:lvl4pPr lvl="3" algn="ctr" rtl="0">
              <a:spcBef>
                <a:spcPts val="0"/>
              </a:spcBef>
              <a:spcAft>
                <a:spcPts val="0"/>
              </a:spcAft>
              <a:buClr>
                <a:srgbClr val="323C40"/>
              </a:buClr>
              <a:buSzPts val="4000"/>
              <a:buNone/>
              <a:defRPr sz="4000">
                <a:solidFill>
                  <a:srgbClr val="323C40"/>
                </a:solidFill>
              </a:defRPr>
            </a:lvl4pPr>
            <a:lvl5pPr lvl="4" algn="ctr" rtl="0">
              <a:spcBef>
                <a:spcPts val="0"/>
              </a:spcBef>
              <a:spcAft>
                <a:spcPts val="0"/>
              </a:spcAft>
              <a:buClr>
                <a:srgbClr val="323C40"/>
              </a:buClr>
              <a:buSzPts val="4000"/>
              <a:buNone/>
              <a:defRPr sz="4000">
                <a:solidFill>
                  <a:srgbClr val="323C40"/>
                </a:solidFill>
              </a:defRPr>
            </a:lvl5pPr>
            <a:lvl6pPr lvl="5" algn="ctr" rtl="0">
              <a:spcBef>
                <a:spcPts val="0"/>
              </a:spcBef>
              <a:spcAft>
                <a:spcPts val="0"/>
              </a:spcAft>
              <a:buClr>
                <a:srgbClr val="323C40"/>
              </a:buClr>
              <a:buSzPts val="4000"/>
              <a:buNone/>
              <a:defRPr sz="4000">
                <a:solidFill>
                  <a:srgbClr val="323C40"/>
                </a:solidFill>
              </a:defRPr>
            </a:lvl6pPr>
            <a:lvl7pPr lvl="6" algn="ctr" rtl="0">
              <a:spcBef>
                <a:spcPts val="0"/>
              </a:spcBef>
              <a:spcAft>
                <a:spcPts val="0"/>
              </a:spcAft>
              <a:buClr>
                <a:srgbClr val="323C40"/>
              </a:buClr>
              <a:buSzPts val="4000"/>
              <a:buNone/>
              <a:defRPr sz="4000">
                <a:solidFill>
                  <a:srgbClr val="323C40"/>
                </a:solidFill>
              </a:defRPr>
            </a:lvl7pPr>
            <a:lvl8pPr lvl="7" algn="ctr" rtl="0">
              <a:spcBef>
                <a:spcPts val="0"/>
              </a:spcBef>
              <a:spcAft>
                <a:spcPts val="0"/>
              </a:spcAft>
              <a:buClr>
                <a:srgbClr val="323C40"/>
              </a:buClr>
              <a:buSzPts val="4000"/>
              <a:buNone/>
              <a:defRPr sz="4000">
                <a:solidFill>
                  <a:srgbClr val="323C40"/>
                </a:solidFill>
              </a:defRPr>
            </a:lvl8pPr>
            <a:lvl9pPr lvl="8" algn="ctr" rtl="0">
              <a:spcBef>
                <a:spcPts val="0"/>
              </a:spcBef>
              <a:spcAft>
                <a:spcPts val="0"/>
              </a:spcAft>
              <a:buClr>
                <a:srgbClr val="323C40"/>
              </a:buClr>
              <a:buSzPts val="4000"/>
              <a:buNone/>
              <a:defRPr sz="4000">
                <a:solidFill>
                  <a:srgbClr val="323C40"/>
                </a:solidFill>
              </a:defRPr>
            </a:lvl9pPr>
          </a:lstStyle>
          <a:p>
            <a:r>
              <a:t>xx%</a:t>
            </a:r>
          </a:p>
        </p:txBody>
      </p:sp>
      <p:sp>
        <p:nvSpPr>
          <p:cNvPr id="43" name="Google Shape;43;p13"/>
          <p:cNvSpPr txBox="1">
            <a:spLocks noGrp="1"/>
          </p:cNvSpPr>
          <p:nvPr>
            <p:ph type="subTitle" idx="1"/>
          </p:nvPr>
        </p:nvSpPr>
        <p:spPr>
          <a:xfrm>
            <a:off x="1544588" y="97162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900">
                <a:latin typeface="Fjalla One"/>
                <a:ea typeface="Fjalla One"/>
                <a:cs typeface="Fjalla One"/>
                <a:sym typeface="Fjalla One"/>
              </a:defRPr>
            </a:lvl1pPr>
            <a:lvl2pPr lvl="1" algn="r" rtl="0">
              <a:lnSpc>
                <a:spcPct val="100000"/>
              </a:lnSpc>
              <a:spcBef>
                <a:spcPts val="0"/>
              </a:spcBef>
              <a:spcAft>
                <a:spcPts val="0"/>
              </a:spcAft>
              <a:buNone/>
              <a:defRPr sz="1900">
                <a:latin typeface="Fjalla One"/>
                <a:ea typeface="Fjalla One"/>
                <a:cs typeface="Fjalla One"/>
                <a:sym typeface="Fjalla One"/>
              </a:defRPr>
            </a:lvl2pPr>
            <a:lvl3pPr lvl="2" algn="r" rtl="0">
              <a:lnSpc>
                <a:spcPct val="100000"/>
              </a:lnSpc>
              <a:spcBef>
                <a:spcPts val="0"/>
              </a:spcBef>
              <a:spcAft>
                <a:spcPts val="0"/>
              </a:spcAft>
              <a:buNone/>
              <a:defRPr sz="1900">
                <a:latin typeface="Fjalla One"/>
                <a:ea typeface="Fjalla One"/>
                <a:cs typeface="Fjalla One"/>
                <a:sym typeface="Fjalla One"/>
              </a:defRPr>
            </a:lvl3pPr>
            <a:lvl4pPr lvl="3" algn="r" rtl="0">
              <a:lnSpc>
                <a:spcPct val="100000"/>
              </a:lnSpc>
              <a:spcBef>
                <a:spcPts val="0"/>
              </a:spcBef>
              <a:spcAft>
                <a:spcPts val="0"/>
              </a:spcAft>
              <a:buNone/>
              <a:defRPr sz="1900">
                <a:latin typeface="Fjalla One"/>
                <a:ea typeface="Fjalla One"/>
                <a:cs typeface="Fjalla One"/>
                <a:sym typeface="Fjalla One"/>
              </a:defRPr>
            </a:lvl4pPr>
            <a:lvl5pPr lvl="4" algn="r" rtl="0">
              <a:lnSpc>
                <a:spcPct val="100000"/>
              </a:lnSpc>
              <a:spcBef>
                <a:spcPts val="0"/>
              </a:spcBef>
              <a:spcAft>
                <a:spcPts val="0"/>
              </a:spcAft>
              <a:buNone/>
              <a:defRPr sz="1900">
                <a:latin typeface="Fjalla One"/>
                <a:ea typeface="Fjalla One"/>
                <a:cs typeface="Fjalla One"/>
                <a:sym typeface="Fjalla One"/>
              </a:defRPr>
            </a:lvl5pPr>
            <a:lvl6pPr lvl="5" algn="r" rtl="0">
              <a:lnSpc>
                <a:spcPct val="100000"/>
              </a:lnSpc>
              <a:spcBef>
                <a:spcPts val="0"/>
              </a:spcBef>
              <a:spcAft>
                <a:spcPts val="0"/>
              </a:spcAft>
              <a:buNone/>
              <a:defRPr sz="1900">
                <a:latin typeface="Fjalla One"/>
                <a:ea typeface="Fjalla One"/>
                <a:cs typeface="Fjalla One"/>
                <a:sym typeface="Fjalla One"/>
              </a:defRPr>
            </a:lvl6pPr>
            <a:lvl7pPr lvl="6" algn="r" rtl="0">
              <a:lnSpc>
                <a:spcPct val="100000"/>
              </a:lnSpc>
              <a:spcBef>
                <a:spcPts val="0"/>
              </a:spcBef>
              <a:spcAft>
                <a:spcPts val="0"/>
              </a:spcAft>
              <a:buNone/>
              <a:defRPr sz="1900">
                <a:latin typeface="Fjalla One"/>
                <a:ea typeface="Fjalla One"/>
                <a:cs typeface="Fjalla One"/>
                <a:sym typeface="Fjalla One"/>
              </a:defRPr>
            </a:lvl7pPr>
            <a:lvl8pPr lvl="7" algn="r" rtl="0">
              <a:lnSpc>
                <a:spcPct val="100000"/>
              </a:lnSpc>
              <a:spcBef>
                <a:spcPts val="0"/>
              </a:spcBef>
              <a:spcAft>
                <a:spcPts val="0"/>
              </a:spcAft>
              <a:buNone/>
              <a:defRPr sz="1900">
                <a:latin typeface="Fjalla One"/>
                <a:ea typeface="Fjalla One"/>
                <a:cs typeface="Fjalla One"/>
                <a:sym typeface="Fjalla One"/>
              </a:defRPr>
            </a:lvl8pPr>
            <a:lvl9pPr lvl="8" algn="r" rtl="0">
              <a:lnSpc>
                <a:spcPct val="100000"/>
              </a:lnSpc>
              <a:spcBef>
                <a:spcPts val="0"/>
              </a:spcBef>
              <a:spcAft>
                <a:spcPts val="0"/>
              </a:spcAft>
              <a:buNone/>
              <a:defRPr sz="1900">
                <a:latin typeface="Fjalla One"/>
                <a:ea typeface="Fjalla One"/>
                <a:cs typeface="Fjalla One"/>
                <a:sym typeface="Fjalla One"/>
              </a:defRPr>
            </a:lvl9pPr>
          </a:lstStyle>
          <a:p>
            <a:endParaRPr/>
          </a:p>
        </p:txBody>
      </p:sp>
      <p:sp>
        <p:nvSpPr>
          <p:cNvPr id="44" name="Google Shape;44;p13"/>
          <p:cNvSpPr txBox="1">
            <a:spLocks noGrp="1"/>
          </p:cNvSpPr>
          <p:nvPr>
            <p:ph type="subTitle" idx="2"/>
          </p:nvPr>
        </p:nvSpPr>
        <p:spPr>
          <a:xfrm>
            <a:off x="1544588" y="122542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300"/>
            </a:lvl1pPr>
            <a:lvl2pPr lvl="1" algn="r" rtl="0">
              <a:lnSpc>
                <a:spcPct val="100000"/>
              </a:lnSpc>
              <a:spcBef>
                <a:spcPts val="0"/>
              </a:spcBef>
              <a:spcAft>
                <a:spcPts val="0"/>
              </a:spcAft>
              <a:buNone/>
              <a:defRPr sz="1300"/>
            </a:lvl2pPr>
            <a:lvl3pPr lvl="2" algn="r" rtl="0">
              <a:lnSpc>
                <a:spcPct val="100000"/>
              </a:lnSpc>
              <a:spcBef>
                <a:spcPts val="0"/>
              </a:spcBef>
              <a:spcAft>
                <a:spcPts val="0"/>
              </a:spcAft>
              <a:buNone/>
              <a:defRPr sz="1300"/>
            </a:lvl3pPr>
            <a:lvl4pPr lvl="3" algn="r" rtl="0">
              <a:lnSpc>
                <a:spcPct val="100000"/>
              </a:lnSpc>
              <a:spcBef>
                <a:spcPts val="0"/>
              </a:spcBef>
              <a:spcAft>
                <a:spcPts val="0"/>
              </a:spcAft>
              <a:buNone/>
              <a:defRPr sz="1300"/>
            </a:lvl4pPr>
            <a:lvl5pPr lvl="4" algn="r" rtl="0">
              <a:lnSpc>
                <a:spcPct val="100000"/>
              </a:lnSpc>
              <a:spcBef>
                <a:spcPts val="0"/>
              </a:spcBef>
              <a:spcAft>
                <a:spcPts val="0"/>
              </a:spcAft>
              <a:buNone/>
              <a:defRPr sz="1300"/>
            </a:lvl5pPr>
            <a:lvl6pPr lvl="5" algn="r" rtl="0">
              <a:lnSpc>
                <a:spcPct val="100000"/>
              </a:lnSpc>
              <a:spcBef>
                <a:spcPts val="0"/>
              </a:spcBef>
              <a:spcAft>
                <a:spcPts val="0"/>
              </a:spcAft>
              <a:buNone/>
              <a:defRPr sz="1300"/>
            </a:lvl6pPr>
            <a:lvl7pPr lvl="6" algn="r" rtl="0">
              <a:lnSpc>
                <a:spcPct val="100000"/>
              </a:lnSpc>
              <a:spcBef>
                <a:spcPts val="0"/>
              </a:spcBef>
              <a:spcAft>
                <a:spcPts val="0"/>
              </a:spcAft>
              <a:buNone/>
              <a:defRPr sz="1300"/>
            </a:lvl7pPr>
            <a:lvl8pPr lvl="7" algn="r" rtl="0">
              <a:lnSpc>
                <a:spcPct val="100000"/>
              </a:lnSpc>
              <a:spcBef>
                <a:spcPts val="0"/>
              </a:spcBef>
              <a:spcAft>
                <a:spcPts val="0"/>
              </a:spcAft>
              <a:buNone/>
              <a:defRPr sz="1300"/>
            </a:lvl8pPr>
            <a:lvl9pPr lvl="8" algn="r" rtl="0">
              <a:lnSpc>
                <a:spcPct val="100000"/>
              </a:lnSpc>
              <a:spcBef>
                <a:spcPts val="0"/>
              </a:spcBef>
              <a:spcAft>
                <a:spcPts val="0"/>
              </a:spcAft>
              <a:buNone/>
              <a:defRPr sz="1300"/>
            </a:lvl9pPr>
          </a:lstStyle>
          <a:p>
            <a:endParaRPr/>
          </a:p>
        </p:txBody>
      </p:sp>
      <p:sp>
        <p:nvSpPr>
          <p:cNvPr id="45" name="Google Shape;45;p13"/>
          <p:cNvSpPr txBox="1">
            <a:spLocks noGrp="1"/>
          </p:cNvSpPr>
          <p:nvPr>
            <p:ph type="title" idx="3" hasCustomPrompt="1"/>
          </p:nvPr>
        </p:nvSpPr>
        <p:spPr>
          <a:xfrm>
            <a:off x="5572013" y="1843775"/>
            <a:ext cx="2027400" cy="58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323C40"/>
              </a:buClr>
              <a:buSzPts val="4000"/>
              <a:buNone/>
              <a:defRPr sz="4000">
                <a:solidFill>
                  <a:srgbClr val="323C40"/>
                </a:solidFill>
              </a:defRPr>
            </a:lvl1pPr>
            <a:lvl2pPr lvl="1" algn="ctr" rtl="0">
              <a:spcBef>
                <a:spcPts val="0"/>
              </a:spcBef>
              <a:spcAft>
                <a:spcPts val="0"/>
              </a:spcAft>
              <a:buClr>
                <a:srgbClr val="323C40"/>
              </a:buClr>
              <a:buSzPts val="4000"/>
              <a:buNone/>
              <a:defRPr sz="4000">
                <a:solidFill>
                  <a:srgbClr val="323C40"/>
                </a:solidFill>
              </a:defRPr>
            </a:lvl2pPr>
            <a:lvl3pPr lvl="2" algn="ctr" rtl="0">
              <a:spcBef>
                <a:spcPts val="0"/>
              </a:spcBef>
              <a:spcAft>
                <a:spcPts val="0"/>
              </a:spcAft>
              <a:buClr>
                <a:srgbClr val="323C40"/>
              </a:buClr>
              <a:buSzPts val="4000"/>
              <a:buNone/>
              <a:defRPr sz="4000">
                <a:solidFill>
                  <a:srgbClr val="323C40"/>
                </a:solidFill>
              </a:defRPr>
            </a:lvl3pPr>
            <a:lvl4pPr lvl="3" algn="ctr" rtl="0">
              <a:spcBef>
                <a:spcPts val="0"/>
              </a:spcBef>
              <a:spcAft>
                <a:spcPts val="0"/>
              </a:spcAft>
              <a:buClr>
                <a:srgbClr val="323C40"/>
              </a:buClr>
              <a:buSzPts val="4000"/>
              <a:buNone/>
              <a:defRPr sz="4000">
                <a:solidFill>
                  <a:srgbClr val="323C40"/>
                </a:solidFill>
              </a:defRPr>
            </a:lvl4pPr>
            <a:lvl5pPr lvl="4" algn="ctr" rtl="0">
              <a:spcBef>
                <a:spcPts val="0"/>
              </a:spcBef>
              <a:spcAft>
                <a:spcPts val="0"/>
              </a:spcAft>
              <a:buClr>
                <a:srgbClr val="323C40"/>
              </a:buClr>
              <a:buSzPts val="4000"/>
              <a:buNone/>
              <a:defRPr sz="4000">
                <a:solidFill>
                  <a:srgbClr val="323C40"/>
                </a:solidFill>
              </a:defRPr>
            </a:lvl5pPr>
            <a:lvl6pPr lvl="5" algn="ctr" rtl="0">
              <a:spcBef>
                <a:spcPts val="0"/>
              </a:spcBef>
              <a:spcAft>
                <a:spcPts val="0"/>
              </a:spcAft>
              <a:buClr>
                <a:srgbClr val="323C40"/>
              </a:buClr>
              <a:buSzPts val="4000"/>
              <a:buNone/>
              <a:defRPr sz="4000">
                <a:solidFill>
                  <a:srgbClr val="323C40"/>
                </a:solidFill>
              </a:defRPr>
            </a:lvl6pPr>
            <a:lvl7pPr lvl="6" algn="ctr" rtl="0">
              <a:spcBef>
                <a:spcPts val="0"/>
              </a:spcBef>
              <a:spcAft>
                <a:spcPts val="0"/>
              </a:spcAft>
              <a:buClr>
                <a:srgbClr val="323C40"/>
              </a:buClr>
              <a:buSzPts val="4000"/>
              <a:buNone/>
              <a:defRPr sz="4000">
                <a:solidFill>
                  <a:srgbClr val="323C40"/>
                </a:solidFill>
              </a:defRPr>
            </a:lvl7pPr>
            <a:lvl8pPr lvl="7" algn="ctr" rtl="0">
              <a:spcBef>
                <a:spcPts val="0"/>
              </a:spcBef>
              <a:spcAft>
                <a:spcPts val="0"/>
              </a:spcAft>
              <a:buClr>
                <a:srgbClr val="323C40"/>
              </a:buClr>
              <a:buSzPts val="4000"/>
              <a:buNone/>
              <a:defRPr sz="4000">
                <a:solidFill>
                  <a:srgbClr val="323C40"/>
                </a:solidFill>
              </a:defRPr>
            </a:lvl8pPr>
            <a:lvl9pPr lvl="8" algn="ctr" rtl="0">
              <a:spcBef>
                <a:spcPts val="0"/>
              </a:spcBef>
              <a:spcAft>
                <a:spcPts val="0"/>
              </a:spcAft>
              <a:buClr>
                <a:srgbClr val="323C40"/>
              </a:buClr>
              <a:buSzPts val="4000"/>
              <a:buNone/>
              <a:defRPr sz="4000">
                <a:solidFill>
                  <a:srgbClr val="323C40"/>
                </a:solidFill>
              </a:defRPr>
            </a:lvl9pPr>
          </a:lstStyle>
          <a:p>
            <a:r>
              <a:t>xx%</a:t>
            </a:r>
          </a:p>
        </p:txBody>
      </p:sp>
      <p:sp>
        <p:nvSpPr>
          <p:cNvPr id="46" name="Google Shape;46;p13"/>
          <p:cNvSpPr txBox="1">
            <a:spLocks noGrp="1"/>
          </p:cNvSpPr>
          <p:nvPr>
            <p:ph type="subTitle" idx="4"/>
          </p:nvPr>
        </p:nvSpPr>
        <p:spPr>
          <a:xfrm>
            <a:off x="1544588" y="184377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900">
                <a:latin typeface="Fjalla One"/>
                <a:ea typeface="Fjalla One"/>
                <a:cs typeface="Fjalla One"/>
                <a:sym typeface="Fjalla One"/>
              </a:defRPr>
            </a:lvl1pPr>
            <a:lvl2pPr lvl="1" algn="r" rtl="0">
              <a:lnSpc>
                <a:spcPct val="100000"/>
              </a:lnSpc>
              <a:spcBef>
                <a:spcPts val="0"/>
              </a:spcBef>
              <a:spcAft>
                <a:spcPts val="0"/>
              </a:spcAft>
              <a:buNone/>
              <a:defRPr sz="1900">
                <a:latin typeface="Fjalla One"/>
                <a:ea typeface="Fjalla One"/>
                <a:cs typeface="Fjalla One"/>
                <a:sym typeface="Fjalla One"/>
              </a:defRPr>
            </a:lvl2pPr>
            <a:lvl3pPr lvl="2" algn="r" rtl="0">
              <a:lnSpc>
                <a:spcPct val="100000"/>
              </a:lnSpc>
              <a:spcBef>
                <a:spcPts val="0"/>
              </a:spcBef>
              <a:spcAft>
                <a:spcPts val="0"/>
              </a:spcAft>
              <a:buNone/>
              <a:defRPr sz="1900">
                <a:latin typeface="Fjalla One"/>
                <a:ea typeface="Fjalla One"/>
                <a:cs typeface="Fjalla One"/>
                <a:sym typeface="Fjalla One"/>
              </a:defRPr>
            </a:lvl3pPr>
            <a:lvl4pPr lvl="3" algn="r" rtl="0">
              <a:lnSpc>
                <a:spcPct val="100000"/>
              </a:lnSpc>
              <a:spcBef>
                <a:spcPts val="0"/>
              </a:spcBef>
              <a:spcAft>
                <a:spcPts val="0"/>
              </a:spcAft>
              <a:buNone/>
              <a:defRPr sz="1900">
                <a:latin typeface="Fjalla One"/>
                <a:ea typeface="Fjalla One"/>
                <a:cs typeface="Fjalla One"/>
                <a:sym typeface="Fjalla One"/>
              </a:defRPr>
            </a:lvl4pPr>
            <a:lvl5pPr lvl="4" algn="r" rtl="0">
              <a:lnSpc>
                <a:spcPct val="100000"/>
              </a:lnSpc>
              <a:spcBef>
                <a:spcPts val="0"/>
              </a:spcBef>
              <a:spcAft>
                <a:spcPts val="0"/>
              </a:spcAft>
              <a:buNone/>
              <a:defRPr sz="1900">
                <a:latin typeface="Fjalla One"/>
                <a:ea typeface="Fjalla One"/>
                <a:cs typeface="Fjalla One"/>
                <a:sym typeface="Fjalla One"/>
              </a:defRPr>
            </a:lvl5pPr>
            <a:lvl6pPr lvl="5" algn="r" rtl="0">
              <a:lnSpc>
                <a:spcPct val="100000"/>
              </a:lnSpc>
              <a:spcBef>
                <a:spcPts val="0"/>
              </a:spcBef>
              <a:spcAft>
                <a:spcPts val="0"/>
              </a:spcAft>
              <a:buNone/>
              <a:defRPr sz="1900">
                <a:latin typeface="Fjalla One"/>
                <a:ea typeface="Fjalla One"/>
                <a:cs typeface="Fjalla One"/>
                <a:sym typeface="Fjalla One"/>
              </a:defRPr>
            </a:lvl6pPr>
            <a:lvl7pPr lvl="6" algn="r" rtl="0">
              <a:lnSpc>
                <a:spcPct val="100000"/>
              </a:lnSpc>
              <a:spcBef>
                <a:spcPts val="0"/>
              </a:spcBef>
              <a:spcAft>
                <a:spcPts val="0"/>
              </a:spcAft>
              <a:buNone/>
              <a:defRPr sz="1900">
                <a:latin typeface="Fjalla One"/>
                <a:ea typeface="Fjalla One"/>
                <a:cs typeface="Fjalla One"/>
                <a:sym typeface="Fjalla One"/>
              </a:defRPr>
            </a:lvl7pPr>
            <a:lvl8pPr lvl="7" algn="r" rtl="0">
              <a:lnSpc>
                <a:spcPct val="100000"/>
              </a:lnSpc>
              <a:spcBef>
                <a:spcPts val="0"/>
              </a:spcBef>
              <a:spcAft>
                <a:spcPts val="0"/>
              </a:spcAft>
              <a:buNone/>
              <a:defRPr sz="1900">
                <a:latin typeface="Fjalla One"/>
                <a:ea typeface="Fjalla One"/>
                <a:cs typeface="Fjalla One"/>
                <a:sym typeface="Fjalla One"/>
              </a:defRPr>
            </a:lvl8pPr>
            <a:lvl9pPr lvl="8" algn="r" rtl="0">
              <a:lnSpc>
                <a:spcPct val="100000"/>
              </a:lnSpc>
              <a:spcBef>
                <a:spcPts val="0"/>
              </a:spcBef>
              <a:spcAft>
                <a:spcPts val="0"/>
              </a:spcAft>
              <a:buNone/>
              <a:defRPr sz="1900">
                <a:latin typeface="Fjalla One"/>
                <a:ea typeface="Fjalla One"/>
                <a:cs typeface="Fjalla One"/>
                <a:sym typeface="Fjalla One"/>
              </a:defRPr>
            </a:lvl9pPr>
          </a:lstStyle>
          <a:p>
            <a:endParaRPr/>
          </a:p>
        </p:txBody>
      </p:sp>
      <p:sp>
        <p:nvSpPr>
          <p:cNvPr id="47" name="Google Shape;47;p13"/>
          <p:cNvSpPr txBox="1">
            <a:spLocks noGrp="1"/>
          </p:cNvSpPr>
          <p:nvPr>
            <p:ph type="subTitle" idx="5"/>
          </p:nvPr>
        </p:nvSpPr>
        <p:spPr>
          <a:xfrm>
            <a:off x="1544588" y="209757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300"/>
            </a:lvl1pPr>
            <a:lvl2pPr lvl="1" algn="r" rtl="0">
              <a:lnSpc>
                <a:spcPct val="100000"/>
              </a:lnSpc>
              <a:spcBef>
                <a:spcPts val="0"/>
              </a:spcBef>
              <a:spcAft>
                <a:spcPts val="0"/>
              </a:spcAft>
              <a:buNone/>
              <a:defRPr sz="1300"/>
            </a:lvl2pPr>
            <a:lvl3pPr lvl="2" algn="r" rtl="0">
              <a:lnSpc>
                <a:spcPct val="100000"/>
              </a:lnSpc>
              <a:spcBef>
                <a:spcPts val="0"/>
              </a:spcBef>
              <a:spcAft>
                <a:spcPts val="0"/>
              </a:spcAft>
              <a:buNone/>
              <a:defRPr sz="1300"/>
            </a:lvl3pPr>
            <a:lvl4pPr lvl="3" algn="r" rtl="0">
              <a:lnSpc>
                <a:spcPct val="100000"/>
              </a:lnSpc>
              <a:spcBef>
                <a:spcPts val="0"/>
              </a:spcBef>
              <a:spcAft>
                <a:spcPts val="0"/>
              </a:spcAft>
              <a:buNone/>
              <a:defRPr sz="1300"/>
            </a:lvl4pPr>
            <a:lvl5pPr lvl="4" algn="r" rtl="0">
              <a:lnSpc>
                <a:spcPct val="100000"/>
              </a:lnSpc>
              <a:spcBef>
                <a:spcPts val="0"/>
              </a:spcBef>
              <a:spcAft>
                <a:spcPts val="0"/>
              </a:spcAft>
              <a:buNone/>
              <a:defRPr sz="1300"/>
            </a:lvl5pPr>
            <a:lvl6pPr lvl="5" algn="r" rtl="0">
              <a:lnSpc>
                <a:spcPct val="100000"/>
              </a:lnSpc>
              <a:spcBef>
                <a:spcPts val="0"/>
              </a:spcBef>
              <a:spcAft>
                <a:spcPts val="0"/>
              </a:spcAft>
              <a:buNone/>
              <a:defRPr sz="1300"/>
            </a:lvl6pPr>
            <a:lvl7pPr lvl="6" algn="r" rtl="0">
              <a:lnSpc>
                <a:spcPct val="100000"/>
              </a:lnSpc>
              <a:spcBef>
                <a:spcPts val="0"/>
              </a:spcBef>
              <a:spcAft>
                <a:spcPts val="0"/>
              </a:spcAft>
              <a:buNone/>
              <a:defRPr sz="1300"/>
            </a:lvl7pPr>
            <a:lvl8pPr lvl="7" algn="r" rtl="0">
              <a:lnSpc>
                <a:spcPct val="100000"/>
              </a:lnSpc>
              <a:spcBef>
                <a:spcPts val="0"/>
              </a:spcBef>
              <a:spcAft>
                <a:spcPts val="0"/>
              </a:spcAft>
              <a:buNone/>
              <a:defRPr sz="1300"/>
            </a:lvl8pPr>
            <a:lvl9pPr lvl="8" algn="r" rtl="0">
              <a:lnSpc>
                <a:spcPct val="100000"/>
              </a:lnSpc>
              <a:spcBef>
                <a:spcPts val="0"/>
              </a:spcBef>
              <a:spcAft>
                <a:spcPts val="0"/>
              </a:spcAft>
              <a:buNone/>
              <a:defRPr sz="1300"/>
            </a:lvl9pPr>
          </a:lstStyle>
          <a:p>
            <a:endParaRPr/>
          </a:p>
        </p:txBody>
      </p:sp>
      <p:sp>
        <p:nvSpPr>
          <p:cNvPr id="48" name="Google Shape;48;p13"/>
          <p:cNvSpPr txBox="1">
            <a:spLocks noGrp="1"/>
          </p:cNvSpPr>
          <p:nvPr>
            <p:ph type="title" idx="6" hasCustomPrompt="1"/>
          </p:nvPr>
        </p:nvSpPr>
        <p:spPr>
          <a:xfrm>
            <a:off x="5572013" y="2715925"/>
            <a:ext cx="2027400" cy="58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323C40"/>
              </a:buClr>
              <a:buSzPts val="4000"/>
              <a:buNone/>
              <a:defRPr sz="4000">
                <a:solidFill>
                  <a:srgbClr val="323C40"/>
                </a:solidFill>
              </a:defRPr>
            </a:lvl1pPr>
            <a:lvl2pPr lvl="1" algn="ctr" rtl="0">
              <a:spcBef>
                <a:spcPts val="0"/>
              </a:spcBef>
              <a:spcAft>
                <a:spcPts val="0"/>
              </a:spcAft>
              <a:buClr>
                <a:srgbClr val="323C40"/>
              </a:buClr>
              <a:buSzPts val="4000"/>
              <a:buNone/>
              <a:defRPr sz="4000">
                <a:solidFill>
                  <a:srgbClr val="323C40"/>
                </a:solidFill>
              </a:defRPr>
            </a:lvl2pPr>
            <a:lvl3pPr lvl="2" algn="ctr" rtl="0">
              <a:spcBef>
                <a:spcPts val="0"/>
              </a:spcBef>
              <a:spcAft>
                <a:spcPts val="0"/>
              </a:spcAft>
              <a:buClr>
                <a:srgbClr val="323C40"/>
              </a:buClr>
              <a:buSzPts val="4000"/>
              <a:buNone/>
              <a:defRPr sz="4000">
                <a:solidFill>
                  <a:srgbClr val="323C40"/>
                </a:solidFill>
              </a:defRPr>
            </a:lvl3pPr>
            <a:lvl4pPr lvl="3" algn="ctr" rtl="0">
              <a:spcBef>
                <a:spcPts val="0"/>
              </a:spcBef>
              <a:spcAft>
                <a:spcPts val="0"/>
              </a:spcAft>
              <a:buClr>
                <a:srgbClr val="323C40"/>
              </a:buClr>
              <a:buSzPts val="4000"/>
              <a:buNone/>
              <a:defRPr sz="4000">
                <a:solidFill>
                  <a:srgbClr val="323C40"/>
                </a:solidFill>
              </a:defRPr>
            </a:lvl4pPr>
            <a:lvl5pPr lvl="4" algn="ctr" rtl="0">
              <a:spcBef>
                <a:spcPts val="0"/>
              </a:spcBef>
              <a:spcAft>
                <a:spcPts val="0"/>
              </a:spcAft>
              <a:buClr>
                <a:srgbClr val="323C40"/>
              </a:buClr>
              <a:buSzPts val="4000"/>
              <a:buNone/>
              <a:defRPr sz="4000">
                <a:solidFill>
                  <a:srgbClr val="323C40"/>
                </a:solidFill>
              </a:defRPr>
            </a:lvl5pPr>
            <a:lvl6pPr lvl="5" algn="ctr" rtl="0">
              <a:spcBef>
                <a:spcPts val="0"/>
              </a:spcBef>
              <a:spcAft>
                <a:spcPts val="0"/>
              </a:spcAft>
              <a:buClr>
                <a:srgbClr val="323C40"/>
              </a:buClr>
              <a:buSzPts val="4000"/>
              <a:buNone/>
              <a:defRPr sz="4000">
                <a:solidFill>
                  <a:srgbClr val="323C40"/>
                </a:solidFill>
              </a:defRPr>
            </a:lvl6pPr>
            <a:lvl7pPr lvl="6" algn="ctr" rtl="0">
              <a:spcBef>
                <a:spcPts val="0"/>
              </a:spcBef>
              <a:spcAft>
                <a:spcPts val="0"/>
              </a:spcAft>
              <a:buClr>
                <a:srgbClr val="323C40"/>
              </a:buClr>
              <a:buSzPts val="4000"/>
              <a:buNone/>
              <a:defRPr sz="4000">
                <a:solidFill>
                  <a:srgbClr val="323C40"/>
                </a:solidFill>
              </a:defRPr>
            </a:lvl7pPr>
            <a:lvl8pPr lvl="7" algn="ctr" rtl="0">
              <a:spcBef>
                <a:spcPts val="0"/>
              </a:spcBef>
              <a:spcAft>
                <a:spcPts val="0"/>
              </a:spcAft>
              <a:buClr>
                <a:srgbClr val="323C40"/>
              </a:buClr>
              <a:buSzPts val="4000"/>
              <a:buNone/>
              <a:defRPr sz="4000">
                <a:solidFill>
                  <a:srgbClr val="323C40"/>
                </a:solidFill>
              </a:defRPr>
            </a:lvl8pPr>
            <a:lvl9pPr lvl="8" algn="ctr" rtl="0">
              <a:spcBef>
                <a:spcPts val="0"/>
              </a:spcBef>
              <a:spcAft>
                <a:spcPts val="0"/>
              </a:spcAft>
              <a:buClr>
                <a:srgbClr val="323C40"/>
              </a:buClr>
              <a:buSzPts val="4000"/>
              <a:buNone/>
              <a:defRPr sz="4000">
                <a:solidFill>
                  <a:srgbClr val="323C40"/>
                </a:solidFill>
              </a:defRPr>
            </a:lvl9pPr>
          </a:lstStyle>
          <a:p>
            <a:r>
              <a:t>xx%</a:t>
            </a:r>
          </a:p>
        </p:txBody>
      </p:sp>
      <p:sp>
        <p:nvSpPr>
          <p:cNvPr id="49" name="Google Shape;49;p13"/>
          <p:cNvSpPr txBox="1">
            <a:spLocks noGrp="1"/>
          </p:cNvSpPr>
          <p:nvPr>
            <p:ph type="subTitle" idx="7"/>
          </p:nvPr>
        </p:nvSpPr>
        <p:spPr>
          <a:xfrm>
            <a:off x="1544588" y="271592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900">
                <a:latin typeface="Fjalla One"/>
                <a:ea typeface="Fjalla One"/>
                <a:cs typeface="Fjalla One"/>
                <a:sym typeface="Fjalla One"/>
              </a:defRPr>
            </a:lvl1pPr>
            <a:lvl2pPr lvl="1" algn="r" rtl="0">
              <a:lnSpc>
                <a:spcPct val="100000"/>
              </a:lnSpc>
              <a:spcBef>
                <a:spcPts val="0"/>
              </a:spcBef>
              <a:spcAft>
                <a:spcPts val="0"/>
              </a:spcAft>
              <a:buNone/>
              <a:defRPr sz="1900">
                <a:latin typeface="Fjalla One"/>
                <a:ea typeface="Fjalla One"/>
                <a:cs typeface="Fjalla One"/>
                <a:sym typeface="Fjalla One"/>
              </a:defRPr>
            </a:lvl2pPr>
            <a:lvl3pPr lvl="2" algn="r" rtl="0">
              <a:lnSpc>
                <a:spcPct val="100000"/>
              </a:lnSpc>
              <a:spcBef>
                <a:spcPts val="0"/>
              </a:spcBef>
              <a:spcAft>
                <a:spcPts val="0"/>
              </a:spcAft>
              <a:buNone/>
              <a:defRPr sz="1900">
                <a:latin typeface="Fjalla One"/>
                <a:ea typeface="Fjalla One"/>
                <a:cs typeface="Fjalla One"/>
                <a:sym typeface="Fjalla One"/>
              </a:defRPr>
            </a:lvl3pPr>
            <a:lvl4pPr lvl="3" algn="r" rtl="0">
              <a:lnSpc>
                <a:spcPct val="100000"/>
              </a:lnSpc>
              <a:spcBef>
                <a:spcPts val="0"/>
              </a:spcBef>
              <a:spcAft>
                <a:spcPts val="0"/>
              </a:spcAft>
              <a:buNone/>
              <a:defRPr sz="1900">
                <a:latin typeface="Fjalla One"/>
                <a:ea typeface="Fjalla One"/>
                <a:cs typeface="Fjalla One"/>
                <a:sym typeface="Fjalla One"/>
              </a:defRPr>
            </a:lvl4pPr>
            <a:lvl5pPr lvl="4" algn="r" rtl="0">
              <a:lnSpc>
                <a:spcPct val="100000"/>
              </a:lnSpc>
              <a:spcBef>
                <a:spcPts val="0"/>
              </a:spcBef>
              <a:spcAft>
                <a:spcPts val="0"/>
              </a:spcAft>
              <a:buNone/>
              <a:defRPr sz="1900">
                <a:latin typeface="Fjalla One"/>
                <a:ea typeface="Fjalla One"/>
                <a:cs typeface="Fjalla One"/>
                <a:sym typeface="Fjalla One"/>
              </a:defRPr>
            </a:lvl5pPr>
            <a:lvl6pPr lvl="5" algn="r" rtl="0">
              <a:lnSpc>
                <a:spcPct val="100000"/>
              </a:lnSpc>
              <a:spcBef>
                <a:spcPts val="0"/>
              </a:spcBef>
              <a:spcAft>
                <a:spcPts val="0"/>
              </a:spcAft>
              <a:buNone/>
              <a:defRPr sz="1900">
                <a:latin typeface="Fjalla One"/>
                <a:ea typeface="Fjalla One"/>
                <a:cs typeface="Fjalla One"/>
                <a:sym typeface="Fjalla One"/>
              </a:defRPr>
            </a:lvl6pPr>
            <a:lvl7pPr lvl="6" algn="r" rtl="0">
              <a:lnSpc>
                <a:spcPct val="100000"/>
              </a:lnSpc>
              <a:spcBef>
                <a:spcPts val="0"/>
              </a:spcBef>
              <a:spcAft>
                <a:spcPts val="0"/>
              </a:spcAft>
              <a:buNone/>
              <a:defRPr sz="1900">
                <a:latin typeface="Fjalla One"/>
                <a:ea typeface="Fjalla One"/>
                <a:cs typeface="Fjalla One"/>
                <a:sym typeface="Fjalla One"/>
              </a:defRPr>
            </a:lvl7pPr>
            <a:lvl8pPr lvl="7" algn="r" rtl="0">
              <a:lnSpc>
                <a:spcPct val="100000"/>
              </a:lnSpc>
              <a:spcBef>
                <a:spcPts val="0"/>
              </a:spcBef>
              <a:spcAft>
                <a:spcPts val="0"/>
              </a:spcAft>
              <a:buNone/>
              <a:defRPr sz="1900">
                <a:latin typeface="Fjalla One"/>
                <a:ea typeface="Fjalla One"/>
                <a:cs typeface="Fjalla One"/>
                <a:sym typeface="Fjalla One"/>
              </a:defRPr>
            </a:lvl8pPr>
            <a:lvl9pPr lvl="8" algn="r" rtl="0">
              <a:lnSpc>
                <a:spcPct val="100000"/>
              </a:lnSpc>
              <a:spcBef>
                <a:spcPts val="0"/>
              </a:spcBef>
              <a:spcAft>
                <a:spcPts val="0"/>
              </a:spcAft>
              <a:buNone/>
              <a:defRPr sz="1900">
                <a:latin typeface="Fjalla One"/>
                <a:ea typeface="Fjalla One"/>
                <a:cs typeface="Fjalla One"/>
                <a:sym typeface="Fjalla One"/>
              </a:defRPr>
            </a:lvl9pPr>
          </a:lstStyle>
          <a:p>
            <a:endParaRPr/>
          </a:p>
        </p:txBody>
      </p:sp>
      <p:sp>
        <p:nvSpPr>
          <p:cNvPr id="50" name="Google Shape;50;p13"/>
          <p:cNvSpPr txBox="1">
            <a:spLocks noGrp="1"/>
          </p:cNvSpPr>
          <p:nvPr>
            <p:ph type="subTitle" idx="8"/>
          </p:nvPr>
        </p:nvSpPr>
        <p:spPr>
          <a:xfrm>
            <a:off x="1544588" y="296972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300"/>
            </a:lvl1pPr>
            <a:lvl2pPr lvl="1" algn="r" rtl="0">
              <a:lnSpc>
                <a:spcPct val="100000"/>
              </a:lnSpc>
              <a:spcBef>
                <a:spcPts val="0"/>
              </a:spcBef>
              <a:spcAft>
                <a:spcPts val="0"/>
              </a:spcAft>
              <a:buNone/>
              <a:defRPr sz="1300"/>
            </a:lvl2pPr>
            <a:lvl3pPr lvl="2" algn="r" rtl="0">
              <a:lnSpc>
                <a:spcPct val="100000"/>
              </a:lnSpc>
              <a:spcBef>
                <a:spcPts val="0"/>
              </a:spcBef>
              <a:spcAft>
                <a:spcPts val="0"/>
              </a:spcAft>
              <a:buNone/>
              <a:defRPr sz="1300"/>
            </a:lvl3pPr>
            <a:lvl4pPr lvl="3" algn="r" rtl="0">
              <a:lnSpc>
                <a:spcPct val="100000"/>
              </a:lnSpc>
              <a:spcBef>
                <a:spcPts val="0"/>
              </a:spcBef>
              <a:spcAft>
                <a:spcPts val="0"/>
              </a:spcAft>
              <a:buNone/>
              <a:defRPr sz="1300"/>
            </a:lvl4pPr>
            <a:lvl5pPr lvl="4" algn="r" rtl="0">
              <a:lnSpc>
                <a:spcPct val="100000"/>
              </a:lnSpc>
              <a:spcBef>
                <a:spcPts val="0"/>
              </a:spcBef>
              <a:spcAft>
                <a:spcPts val="0"/>
              </a:spcAft>
              <a:buNone/>
              <a:defRPr sz="1300"/>
            </a:lvl5pPr>
            <a:lvl6pPr lvl="5" algn="r" rtl="0">
              <a:lnSpc>
                <a:spcPct val="100000"/>
              </a:lnSpc>
              <a:spcBef>
                <a:spcPts val="0"/>
              </a:spcBef>
              <a:spcAft>
                <a:spcPts val="0"/>
              </a:spcAft>
              <a:buNone/>
              <a:defRPr sz="1300"/>
            </a:lvl6pPr>
            <a:lvl7pPr lvl="6" algn="r" rtl="0">
              <a:lnSpc>
                <a:spcPct val="100000"/>
              </a:lnSpc>
              <a:spcBef>
                <a:spcPts val="0"/>
              </a:spcBef>
              <a:spcAft>
                <a:spcPts val="0"/>
              </a:spcAft>
              <a:buNone/>
              <a:defRPr sz="1300"/>
            </a:lvl7pPr>
            <a:lvl8pPr lvl="7" algn="r" rtl="0">
              <a:lnSpc>
                <a:spcPct val="100000"/>
              </a:lnSpc>
              <a:spcBef>
                <a:spcPts val="0"/>
              </a:spcBef>
              <a:spcAft>
                <a:spcPts val="0"/>
              </a:spcAft>
              <a:buNone/>
              <a:defRPr sz="1300"/>
            </a:lvl8pPr>
            <a:lvl9pPr lvl="8" algn="r" rtl="0">
              <a:lnSpc>
                <a:spcPct val="100000"/>
              </a:lnSpc>
              <a:spcBef>
                <a:spcPts val="0"/>
              </a:spcBef>
              <a:spcAft>
                <a:spcPts val="0"/>
              </a:spcAft>
              <a:buNone/>
              <a:defRPr sz="1300"/>
            </a:lvl9pPr>
          </a:lstStyle>
          <a:p>
            <a:endParaRPr/>
          </a:p>
        </p:txBody>
      </p:sp>
      <p:sp>
        <p:nvSpPr>
          <p:cNvPr id="51" name="Google Shape;51;p13"/>
          <p:cNvSpPr txBox="1">
            <a:spLocks noGrp="1"/>
          </p:cNvSpPr>
          <p:nvPr>
            <p:ph type="title" idx="9" hasCustomPrompt="1"/>
          </p:nvPr>
        </p:nvSpPr>
        <p:spPr>
          <a:xfrm>
            <a:off x="5572013" y="3588075"/>
            <a:ext cx="2027400" cy="58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rgbClr val="323C40"/>
              </a:buClr>
              <a:buSzPts val="4000"/>
              <a:buNone/>
              <a:defRPr sz="4000">
                <a:solidFill>
                  <a:srgbClr val="323C40"/>
                </a:solidFill>
              </a:defRPr>
            </a:lvl1pPr>
            <a:lvl2pPr lvl="1" algn="ctr" rtl="0">
              <a:spcBef>
                <a:spcPts val="0"/>
              </a:spcBef>
              <a:spcAft>
                <a:spcPts val="0"/>
              </a:spcAft>
              <a:buClr>
                <a:srgbClr val="323C40"/>
              </a:buClr>
              <a:buSzPts val="4000"/>
              <a:buNone/>
              <a:defRPr sz="4000">
                <a:solidFill>
                  <a:srgbClr val="323C40"/>
                </a:solidFill>
              </a:defRPr>
            </a:lvl2pPr>
            <a:lvl3pPr lvl="2" algn="ctr" rtl="0">
              <a:spcBef>
                <a:spcPts val="0"/>
              </a:spcBef>
              <a:spcAft>
                <a:spcPts val="0"/>
              </a:spcAft>
              <a:buClr>
                <a:srgbClr val="323C40"/>
              </a:buClr>
              <a:buSzPts val="4000"/>
              <a:buNone/>
              <a:defRPr sz="4000">
                <a:solidFill>
                  <a:srgbClr val="323C40"/>
                </a:solidFill>
              </a:defRPr>
            </a:lvl3pPr>
            <a:lvl4pPr lvl="3" algn="ctr" rtl="0">
              <a:spcBef>
                <a:spcPts val="0"/>
              </a:spcBef>
              <a:spcAft>
                <a:spcPts val="0"/>
              </a:spcAft>
              <a:buClr>
                <a:srgbClr val="323C40"/>
              </a:buClr>
              <a:buSzPts val="4000"/>
              <a:buNone/>
              <a:defRPr sz="4000">
                <a:solidFill>
                  <a:srgbClr val="323C40"/>
                </a:solidFill>
              </a:defRPr>
            </a:lvl4pPr>
            <a:lvl5pPr lvl="4" algn="ctr" rtl="0">
              <a:spcBef>
                <a:spcPts val="0"/>
              </a:spcBef>
              <a:spcAft>
                <a:spcPts val="0"/>
              </a:spcAft>
              <a:buClr>
                <a:srgbClr val="323C40"/>
              </a:buClr>
              <a:buSzPts val="4000"/>
              <a:buNone/>
              <a:defRPr sz="4000">
                <a:solidFill>
                  <a:srgbClr val="323C40"/>
                </a:solidFill>
              </a:defRPr>
            </a:lvl5pPr>
            <a:lvl6pPr lvl="5" algn="ctr" rtl="0">
              <a:spcBef>
                <a:spcPts val="0"/>
              </a:spcBef>
              <a:spcAft>
                <a:spcPts val="0"/>
              </a:spcAft>
              <a:buClr>
                <a:srgbClr val="323C40"/>
              </a:buClr>
              <a:buSzPts val="4000"/>
              <a:buNone/>
              <a:defRPr sz="4000">
                <a:solidFill>
                  <a:srgbClr val="323C40"/>
                </a:solidFill>
              </a:defRPr>
            </a:lvl6pPr>
            <a:lvl7pPr lvl="6" algn="ctr" rtl="0">
              <a:spcBef>
                <a:spcPts val="0"/>
              </a:spcBef>
              <a:spcAft>
                <a:spcPts val="0"/>
              </a:spcAft>
              <a:buClr>
                <a:srgbClr val="323C40"/>
              </a:buClr>
              <a:buSzPts val="4000"/>
              <a:buNone/>
              <a:defRPr sz="4000">
                <a:solidFill>
                  <a:srgbClr val="323C40"/>
                </a:solidFill>
              </a:defRPr>
            </a:lvl7pPr>
            <a:lvl8pPr lvl="7" algn="ctr" rtl="0">
              <a:spcBef>
                <a:spcPts val="0"/>
              </a:spcBef>
              <a:spcAft>
                <a:spcPts val="0"/>
              </a:spcAft>
              <a:buClr>
                <a:srgbClr val="323C40"/>
              </a:buClr>
              <a:buSzPts val="4000"/>
              <a:buNone/>
              <a:defRPr sz="4000">
                <a:solidFill>
                  <a:srgbClr val="323C40"/>
                </a:solidFill>
              </a:defRPr>
            </a:lvl8pPr>
            <a:lvl9pPr lvl="8" algn="ctr" rtl="0">
              <a:spcBef>
                <a:spcPts val="0"/>
              </a:spcBef>
              <a:spcAft>
                <a:spcPts val="0"/>
              </a:spcAft>
              <a:buClr>
                <a:srgbClr val="323C40"/>
              </a:buClr>
              <a:buSzPts val="4000"/>
              <a:buNone/>
              <a:defRPr sz="4000">
                <a:solidFill>
                  <a:srgbClr val="323C40"/>
                </a:solidFill>
              </a:defRPr>
            </a:lvl9pPr>
          </a:lstStyle>
          <a:p>
            <a:r>
              <a:t>xx%</a:t>
            </a:r>
          </a:p>
        </p:txBody>
      </p:sp>
      <p:sp>
        <p:nvSpPr>
          <p:cNvPr id="52" name="Google Shape;52;p13"/>
          <p:cNvSpPr txBox="1">
            <a:spLocks noGrp="1"/>
          </p:cNvSpPr>
          <p:nvPr>
            <p:ph type="subTitle" idx="13"/>
          </p:nvPr>
        </p:nvSpPr>
        <p:spPr>
          <a:xfrm>
            <a:off x="1544588" y="358807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900">
                <a:latin typeface="Fjalla One"/>
                <a:ea typeface="Fjalla One"/>
                <a:cs typeface="Fjalla One"/>
                <a:sym typeface="Fjalla One"/>
              </a:defRPr>
            </a:lvl1pPr>
            <a:lvl2pPr lvl="1" algn="r" rtl="0">
              <a:lnSpc>
                <a:spcPct val="100000"/>
              </a:lnSpc>
              <a:spcBef>
                <a:spcPts val="0"/>
              </a:spcBef>
              <a:spcAft>
                <a:spcPts val="0"/>
              </a:spcAft>
              <a:buNone/>
              <a:defRPr sz="1900">
                <a:latin typeface="Fjalla One"/>
                <a:ea typeface="Fjalla One"/>
                <a:cs typeface="Fjalla One"/>
                <a:sym typeface="Fjalla One"/>
              </a:defRPr>
            </a:lvl2pPr>
            <a:lvl3pPr lvl="2" algn="r" rtl="0">
              <a:lnSpc>
                <a:spcPct val="100000"/>
              </a:lnSpc>
              <a:spcBef>
                <a:spcPts val="0"/>
              </a:spcBef>
              <a:spcAft>
                <a:spcPts val="0"/>
              </a:spcAft>
              <a:buNone/>
              <a:defRPr sz="1900">
                <a:latin typeface="Fjalla One"/>
                <a:ea typeface="Fjalla One"/>
                <a:cs typeface="Fjalla One"/>
                <a:sym typeface="Fjalla One"/>
              </a:defRPr>
            </a:lvl3pPr>
            <a:lvl4pPr lvl="3" algn="r" rtl="0">
              <a:lnSpc>
                <a:spcPct val="100000"/>
              </a:lnSpc>
              <a:spcBef>
                <a:spcPts val="0"/>
              </a:spcBef>
              <a:spcAft>
                <a:spcPts val="0"/>
              </a:spcAft>
              <a:buNone/>
              <a:defRPr sz="1900">
                <a:latin typeface="Fjalla One"/>
                <a:ea typeface="Fjalla One"/>
                <a:cs typeface="Fjalla One"/>
                <a:sym typeface="Fjalla One"/>
              </a:defRPr>
            </a:lvl4pPr>
            <a:lvl5pPr lvl="4" algn="r" rtl="0">
              <a:lnSpc>
                <a:spcPct val="100000"/>
              </a:lnSpc>
              <a:spcBef>
                <a:spcPts val="0"/>
              </a:spcBef>
              <a:spcAft>
                <a:spcPts val="0"/>
              </a:spcAft>
              <a:buNone/>
              <a:defRPr sz="1900">
                <a:latin typeface="Fjalla One"/>
                <a:ea typeface="Fjalla One"/>
                <a:cs typeface="Fjalla One"/>
                <a:sym typeface="Fjalla One"/>
              </a:defRPr>
            </a:lvl5pPr>
            <a:lvl6pPr lvl="5" algn="r" rtl="0">
              <a:lnSpc>
                <a:spcPct val="100000"/>
              </a:lnSpc>
              <a:spcBef>
                <a:spcPts val="0"/>
              </a:spcBef>
              <a:spcAft>
                <a:spcPts val="0"/>
              </a:spcAft>
              <a:buNone/>
              <a:defRPr sz="1900">
                <a:latin typeface="Fjalla One"/>
                <a:ea typeface="Fjalla One"/>
                <a:cs typeface="Fjalla One"/>
                <a:sym typeface="Fjalla One"/>
              </a:defRPr>
            </a:lvl6pPr>
            <a:lvl7pPr lvl="6" algn="r" rtl="0">
              <a:lnSpc>
                <a:spcPct val="100000"/>
              </a:lnSpc>
              <a:spcBef>
                <a:spcPts val="0"/>
              </a:spcBef>
              <a:spcAft>
                <a:spcPts val="0"/>
              </a:spcAft>
              <a:buNone/>
              <a:defRPr sz="1900">
                <a:latin typeface="Fjalla One"/>
                <a:ea typeface="Fjalla One"/>
                <a:cs typeface="Fjalla One"/>
                <a:sym typeface="Fjalla One"/>
              </a:defRPr>
            </a:lvl7pPr>
            <a:lvl8pPr lvl="7" algn="r" rtl="0">
              <a:lnSpc>
                <a:spcPct val="100000"/>
              </a:lnSpc>
              <a:spcBef>
                <a:spcPts val="0"/>
              </a:spcBef>
              <a:spcAft>
                <a:spcPts val="0"/>
              </a:spcAft>
              <a:buNone/>
              <a:defRPr sz="1900">
                <a:latin typeface="Fjalla One"/>
                <a:ea typeface="Fjalla One"/>
                <a:cs typeface="Fjalla One"/>
                <a:sym typeface="Fjalla One"/>
              </a:defRPr>
            </a:lvl8pPr>
            <a:lvl9pPr lvl="8" algn="r" rtl="0">
              <a:lnSpc>
                <a:spcPct val="100000"/>
              </a:lnSpc>
              <a:spcBef>
                <a:spcPts val="0"/>
              </a:spcBef>
              <a:spcAft>
                <a:spcPts val="0"/>
              </a:spcAft>
              <a:buNone/>
              <a:defRPr sz="1900">
                <a:latin typeface="Fjalla One"/>
                <a:ea typeface="Fjalla One"/>
                <a:cs typeface="Fjalla One"/>
                <a:sym typeface="Fjalla One"/>
              </a:defRPr>
            </a:lvl9pPr>
          </a:lstStyle>
          <a:p>
            <a:endParaRPr/>
          </a:p>
        </p:txBody>
      </p:sp>
      <p:sp>
        <p:nvSpPr>
          <p:cNvPr id="53" name="Google Shape;53;p13"/>
          <p:cNvSpPr txBox="1">
            <a:spLocks noGrp="1"/>
          </p:cNvSpPr>
          <p:nvPr>
            <p:ph type="subTitle" idx="14"/>
          </p:nvPr>
        </p:nvSpPr>
        <p:spPr>
          <a:xfrm>
            <a:off x="1544588" y="3841875"/>
            <a:ext cx="3862500" cy="3300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300"/>
            </a:lvl1pPr>
            <a:lvl2pPr lvl="1" algn="r" rtl="0">
              <a:lnSpc>
                <a:spcPct val="100000"/>
              </a:lnSpc>
              <a:spcBef>
                <a:spcPts val="0"/>
              </a:spcBef>
              <a:spcAft>
                <a:spcPts val="0"/>
              </a:spcAft>
              <a:buNone/>
              <a:defRPr sz="1300"/>
            </a:lvl2pPr>
            <a:lvl3pPr lvl="2" algn="r" rtl="0">
              <a:lnSpc>
                <a:spcPct val="100000"/>
              </a:lnSpc>
              <a:spcBef>
                <a:spcPts val="0"/>
              </a:spcBef>
              <a:spcAft>
                <a:spcPts val="0"/>
              </a:spcAft>
              <a:buNone/>
              <a:defRPr sz="1300"/>
            </a:lvl3pPr>
            <a:lvl4pPr lvl="3" algn="r" rtl="0">
              <a:lnSpc>
                <a:spcPct val="100000"/>
              </a:lnSpc>
              <a:spcBef>
                <a:spcPts val="0"/>
              </a:spcBef>
              <a:spcAft>
                <a:spcPts val="0"/>
              </a:spcAft>
              <a:buNone/>
              <a:defRPr sz="1300"/>
            </a:lvl4pPr>
            <a:lvl5pPr lvl="4" algn="r" rtl="0">
              <a:lnSpc>
                <a:spcPct val="100000"/>
              </a:lnSpc>
              <a:spcBef>
                <a:spcPts val="0"/>
              </a:spcBef>
              <a:spcAft>
                <a:spcPts val="0"/>
              </a:spcAft>
              <a:buNone/>
              <a:defRPr sz="1300"/>
            </a:lvl5pPr>
            <a:lvl6pPr lvl="5" algn="r" rtl="0">
              <a:lnSpc>
                <a:spcPct val="100000"/>
              </a:lnSpc>
              <a:spcBef>
                <a:spcPts val="0"/>
              </a:spcBef>
              <a:spcAft>
                <a:spcPts val="0"/>
              </a:spcAft>
              <a:buNone/>
              <a:defRPr sz="1300"/>
            </a:lvl6pPr>
            <a:lvl7pPr lvl="6" algn="r" rtl="0">
              <a:lnSpc>
                <a:spcPct val="100000"/>
              </a:lnSpc>
              <a:spcBef>
                <a:spcPts val="0"/>
              </a:spcBef>
              <a:spcAft>
                <a:spcPts val="0"/>
              </a:spcAft>
              <a:buNone/>
              <a:defRPr sz="1300"/>
            </a:lvl7pPr>
            <a:lvl8pPr lvl="7" algn="r" rtl="0">
              <a:lnSpc>
                <a:spcPct val="100000"/>
              </a:lnSpc>
              <a:spcBef>
                <a:spcPts val="0"/>
              </a:spcBef>
              <a:spcAft>
                <a:spcPts val="0"/>
              </a:spcAft>
              <a:buNone/>
              <a:defRPr sz="1300"/>
            </a:lvl8pPr>
            <a:lvl9pPr lvl="8" algn="r" rtl="0">
              <a:lnSpc>
                <a:spcPct val="100000"/>
              </a:lnSpc>
              <a:spcBef>
                <a:spcPts val="0"/>
              </a:spcBef>
              <a:spcAft>
                <a:spcPts val="0"/>
              </a:spcAft>
              <a:buNone/>
              <a:defRPr sz="13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4">
    <p:bg>
      <p:bgPr>
        <a:solidFill>
          <a:srgbClr val="37C2D1"/>
        </a:solidFill>
        <a:effectLst/>
      </p:bgPr>
    </p:bg>
    <p:spTree>
      <p:nvGrpSpPr>
        <p:cNvPr id="1" name="Shape 70"/>
        <p:cNvGrpSpPr/>
        <p:nvPr/>
      </p:nvGrpSpPr>
      <p:grpSpPr>
        <a:xfrm>
          <a:off x="0" y="0"/>
          <a:ext cx="0" cy="0"/>
          <a:chOff x="0" y="0"/>
          <a:chExt cx="0" cy="0"/>
        </a:xfrm>
      </p:grpSpPr>
      <p:sp>
        <p:nvSpPr>
          <p:cNvPr id="71" name="Google Shape;71;p16"/>
          <p:cNvSpPr txBox="1">
            <a:spLocks noGrp="1"/>
          </p:cNvSpPr>
          <p:nvPr>
            <p:ph type="subTitle" idx="1"/>
          </p:nvPr>
        </p:nvSpPr>
        <p:spPr>
          <a:xfrm>
            <a:off x="1962000" y="3208600"/>
            <a:ext cx="5220000" cy="330000"/>
          </a:xfrm>
          <a:prstGeom prst="rect">
            <a:avLst/>
          </a:prstGeom>
          <a:solidFill>
            <a:srgbClr val="FFFFFF"/>
          </a:solidFill>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37C2D1"/>
                </a:solidFill>
                <a:latin typeface="Fjalla One"/>
                <a:ea typeface="Fjalla One"/>
                <a:cs typeface="Fjalla One"/>
                <a:sym typeface="Fjalla One"/>
              </a:defRPr>
            </a:lvl1pPr>
            <a:lvl2pPr lvl="1" rtl="0">
              <a:lnSpc>
                <a:spcPct val="100000"/>
              </a:lnSpc>
              <a:spcBef>
                <a:spcPts val="0"/>
              </a:spcBef>
              <a:spcAft>
                <a:spcPts val="0"/>
              </a:spcAft>
              <a:buNone/>
              <a:defRPr sz="1400">
                <a:solidFill>
                  <a:srgbClr val="37C2D1"/>
                </a:solidFill>
                <a:latin typeface="Fjalla One"/>
                <a:ea typeface="Fjalla One"/>
                <a:cs typeface="Fjalla One"/>
                <a:sym typeface="Fjalla One"/>
              </a:defRPr>
            </a:lvl2pPr>
            <a:lvl3pPr lvl="2" rtl="0">
              <a:lnSpc>
                <a:spcPct val="100000"/>
              </a:lnSpc>
              <a:spcBef>
                <a:spcPts val="0"/>
              </a:spcBef>
              <a:spcAft>
                <a:spcPts val="0"/>
              </a:spcAft>
              <a:buNone/>
              <a:defRPr sz="1400">
                <a:solidFill>
                  <a:srgbClr val="37C2D1"/>
                </a:solidFill>
                <a:latin typeface="Fjalla One"/>
                <a:ea typeface="Fjalla One"/>
                <a:cs typeface="Fjalla One"/>
                <a:sym typeface="Fjalla One"/>
              </a:defRPr>
            </a:lvl3pPr>
            <a:lvl4pPr lvl="3" rtl="0">
              <a:lnSpc>
                <a:spcPct val="100000"/>
              </a:lnSpc>
              <a:spcBef>
                <a:spcPts val="0"/>
              </a:spcBef>
              <a:spcAft>
                <a:spcPts val="0"/>
              </a:spcAft>
              <a:buNone/>
              <a:defRPr sz="1400">
                <a:solidFill>
                  <a:srgbClr val="37C2D1"/>
                </a:solidFill>
                <a:latin typeface="Fjalla One"/>
                <a:ea typeface="Fjalla One"/>
                <a:cs typeface="Fjalla One"/>
                <a:sym typeface="Fjalla One"/>
              </a:defRPr>
            </a:lvl4pPr>
            <a:lvl5pPr lvl="4" rtl="0">
              <a:lnSpc>
                <a:spcPct val="100000"/>
              </a:lnSpc>
              <a:spcBef>
                <a:spcPts val="0"/>
              </a:spcBef>
              <a:spcAft>
                <a:spcPts val="0"/>
              </a:spcAft>
              <a:buNone/>
              <a:defRPr sz="1400">
                <a:solidFill>
                  <a:srgbClr val="37C2D1"/>
                </a:solidFill>
                <a:latin typeface="Fjalla One"/>
                <a:ea typeface="Fjalla One"/>
                <a:cs typeface="Fjalla One"/>
                <a:sym typeface="Fjalla One"/>
              </a:defRPr>
            </a:lvl5pPr>
            <a:lvl6pPr lvl="5" rtl="0">
              <a:lnSpc>
                <a:spcPct val="100000"/>
              </a:lnSpc>
              <a:spcBef>
                <a:spcPts val="0"/>
              </a:spcBef>
              <a:spcAft>
                <a:spcPts val="0"/>
              </a:spcAft>
              <a:buNone/>
              <a:defRPr sz="1400">
                <a:solidFill>
                  <a:srgbClr val="37C2D1"/>
                </a:solidFill>
                <a:latin typeface="Fjalla One"/>
                <a:ea typeface="Fjalla One"/>
                <a:cs typeface="Fjalla One"/>
                <a:sym typeface="Fjalla One"/>
              </a:defRPr>
            </a:lvl6pPr>
            <a:lvl7pPr lvl="6" rtl="0">
              <a:lnSpc>
                <a:spcPct val="100000"/>
              </a:lnSpc>
              <a:spcBef>
                <a:spcPts val="0"/>
              </a:spcBef>
              <a:spcAft>
                <a:spcPts val="0"/>
              </a:spcAft>
              <a:buNone/>
              <a:defRPr sz="1400">
                <a:solidFill>
                  <a:srgbClr val="37C2D1"/>
                </a:solidFill>
                <a:latin typeface="Fjalla One"/>
                <a:ea typeface="Fjalla One"/>
                <a:cs typeface="Fjalla One"/>
                <a:sym typeface="Fjalla One"/>
              </a:defRPr>
            </a:lvl7pPr>
            <a:lvl8pPr lvl="7" rtl="0">
              <a:lnSpc>
                <a:spcPct val="100000"/>
              </a:lnSpc>
              <a:spcBef>
                <a:spcPts val="0"/>
              </a:spcBef>
              <a:spcAft>
                <a:spcPts val="0"/>
              </a:spcAft>
              <a:buNone/>
              <a:defRPr sz="1400">
                <a:solidFill>
                  <a:srgbClr val="37C2D1"/>
                </a:solidFill>
                <a:latin typeface="Fjalla One"/>
                <a:ea typeface="Fjalla One"/>
                <a:cs typeface="Fjalla One"/>
                <a:sym typeface="Fjalla One"/>
              </a:defRPr>
            </a:lvl8pPr>
            <a:lvl9pPr lvl="8" rtl="0">
              <a:lnSpc>
                <a:spcPct val="100000"/>
              </a:lnSpc>
              <a:spcBef>
                <a:spcPts val="0"/>
              </a:spcBef>
              <a:spcAft>
                <a:spcPts val="0"/>
              </a:spcAft>
              <a:buNone/>
              <a:defRPr sz="1400">
                <a:solidFill>
                  <a:srgbClr val="37C2D1"/>
                </a:solidFill>
                <a:latin typeface="Fjalla One"/>
                <a:ea typeface="Fjalla One"/>
                <a:cs typeface="Fjalla One"/>
                <a:sym typeface="Fjalla One"/>
              </a:defRPr>
            </a:lvl9pPr>
          </a:lstStyle>
          <a:p>
            <a:endParaRPr/>
          </a:p>
        </p:txBody>
      </p:sp>
      <p:sp>
        <p:nvSpPr>
          <p:cNvPr id="72" name="Google Shape;72;p16"/>
          <p:cNvSpPr txBox="1">
            <a:spLocks noGrp="1"/>
          </p:cNvSpPr>
          <p:nvPr>
            <p:ph type="subTitle" idx="2"/>
          </p:nvPr>
        </p:nvSpPr>
        <p:spPr>
          <a:xfrm>
            <a:off x="1962000" y="1604900"/>
            <a:ext cx="5220000" cy="15276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None/>
              <a:defRPr sz="1900">
                <a:solidFill>
                  <a:srgbClr val="FFFFFF"/>
                </a:solidFill>
              </a:defRPr>
            </a:lvl1pPr>
            <a:lvl2pPr lvl="1" rtl="0">
              <a:lnSpc>
                <a:spcPct val="100000"/>
              </a:lnSpc>
              <a:spcBef>
                <a:spcPts val="0"/>
              </a:spcBef>
              <a:spcAft>
                <a:spcPts val="0"/>
              </a:spcAft>
              <a:buNone/>
              <a:defRPr sz="1900">
                <a:solidFill>
                  <a:srgbClr val="FFFFFF"/>
                </a:solidFill>
              </a:defRPr>
            </a:lvl2pPr>
            <a:lvl3pPr lvl="2" rtl="0">
              <a:lnSpc>
                <a:spcPct val="100000"/>
              </a:lnSpc>
              <a:spcBef>
                <a:spcPts val="0"/>
              </a:spcBef>
              <a:spcAft>
                <a:spcPts val="0"/>
              </a:spcAft>
              <a:buNone/>
              <a:defRPr sz="1900">
                <a:solidFill>
                  <a:srgbClr val="FFFFFF"/>
                </a:solidFill>
              </a:defRPr>
            </a:lvl3pPr>
            <a:lvl4pPr lvl="3" rtl="0">
              <a:lnSpc>
                <a:spcPct val="100000"/>
              </a:lnSpc>
              <a:spcBef>
                <a:spcPts val="0"/>
              </a:spcBef>
              <a:spcAft>
                <a:spcPts val="0"/>
              </a:spcAft>
              <a:buNone/>
              <a:defRPr sz="1900">
                <a:solidFill>
                  <a:srgbClr val="FFFFFF"/>
                </a:solidFill>
              </a:defRPr>
            </a:lvl4pPr>
            <a:lvl5pPr lvl="4" rtl="0">
              <a:lnSpc>
                <a:spcPct val="100000"/>
              </a:lnSpc>
              <a:spcBef>
                <a:spcPts val="0"/>
              </a:spcBef>
              <a:spcAft>
                <a:spcPts val="0"/>
              </a:spcAft>
              <a:buNone/>
              <a:defRPr sz="1900">
                <a:solidFill>
                  <a:srgbClr val="FFFFFF"/>
                </a:solidFill>
              </a:defRPr>
            </a:lvl5pPr>
            <a:lvl6pPr lvl="5" rtl="0">
              <a:lnSpc>
                <a:spcPct val="100000"/>
              </a:lnSpc>
              <a:spcBef>
                <a:spcPts val="0"/>
              </a:spcBef>
              <a:spcAft>
                <a:spcPts val="0"/>
              </a:spcAft>
              <a:buNone/>
              <a:defRPr sz="1900">
                <a:solidFill>
                  <a:srgbClr val="FFFFFF"/>
                </a:solidFill>
              </a:defRPr>
            </a:lvl6pPr>
            <a:lvl7pPr lvl="6" rtl="0">
              <a:lnSpc>
                <a:spcPct val="100000"/>
              </a:lnSpc>
              <a:spcBef>
                <a:spcPts val="0"/>
              </a:spcBef>
              <a:spcAft>
                <a:spcPts val="0"/>
              </a:spcAft>
              <a:buNone/>
              <a:defRPr sz="1900">
                <a:solidFill>
                  <a:srgbClr val="FFFFFF"/>
                </a:solidFill>
              </a:defRPr>
            </a:lvl7pPr>
            <a:lvl8pPr lvl="7" rtl="0">
              <a:lnSpc>
                <a:spcPct val="100000"/>
              </a:lnSpc>
              <a:spcBef>
                <a:spcPts val="0"/>
              </a:spcBef>
              <a:spcAft>
                <a:spcPts val="0"/>
              </a:spcAft>
              <a:buNone/>
              <a:defRPr sz="1900">
                <a:solidFill>
                  <a:srgbClr val="FFFFFF"/>
                </a:solidFill>
              </a:defRPr>
            </a:lvl8pPr>
            <a:lvl9pPr lvl="8" rtl="0">
              <a:lnSpc>
                <a:spcPct val="100000"/>
              </a:lnSpc>
              <a:spcBef>
                <a:spcPts val="0"/>
              </a:spcBef>
              <a:spcAft>
                <a:spcPts val="0"/>
              </a:spcAft>
              <a:buNone/>
              <a:defRPr sz="1900">
                <a:solidFill>
                  <a:srgbClr val="FFFFFF"/>
                </a:solidFill>
              </a:defRPr>
            </a:lvl9pPr>
          </a:lstStyle>
          <a:p>
            <a:endParaRPr/>
          </a:p>
        </p:txBody>
      </p:sp>
      <p:sp>
        <p:nvSpPr>
          <p:cNvPr id="73" name="Google Shape;73;p16"/>
          <p:cNvSpPr/>
          <p:nvPr/>
        </p:nvSpPr>
        <p:spPr>
          <a:xfrm rot="10800000">
            <a:off x="4347750" y="-227575"/>
            <a:ext cx="448500" cy="4485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x columns">
  <p:cSld name="CUSTOM_5">
    <p:spTree>
      <p:nvGrpSpPr>
        <p:cNvPr id="1" name="Shape 74"/>
        <p:cNvGrpSpPr/>
        <p:nvPr/>
      </p:nvGrpSpPr>
      <p:grpSpPr>
        <a:xfrm>
          <a:off x="0" y="0"/>
          <a:ext cx="0" cy="0"/>
          <a:chOff x="0" y="0"/>
          <a:chExt cx="0" cy="0"/>
        </a:xfrm>
      </p:grpSpPr>
      <p:sp>
        <p:nvSpPr>
          <p:cNvPr id="75" name="Google Shape;75;p17"/>
          <p:cNvSpPr txBox="1">
            <a:spLocks noGrp="1"/>
          </p:cNvSpPr>
          <p:nvPr>
            <p:ph type="subTitle" idx="1"/>
          </p:nvPr>
        </p:nvSpPr>
        <p:spPr>
          <a:xfrm>
            <a:off x="709400" y="1548950"/>
            <a:ext cx="2016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atin typeface="Fjalla One"/>
                <a:ea typeface="Fjalla One"/>
                <a:cs typeface="Fjalla One"/>
                <a:sym typeface="Fjalla One"/>
              </a:defRPr>
            </a:lvl1pPr>
            <a:lvl2pPr lvl="1" algn="ctr" rtl="0">
              <a:lnSpc>
                <a:spcPct val="100000"/>
              </a:lnSpc>
              <a:spcBef>
                <a:spcPts val="0"/>
              </a:spcBef>
              <a:spcAft>
                <a:spcPts val="0"/>
              </a:spcAft>
              <a:buNone/>
              <a:defRPr sz="1400">
                <a:latin typeface="Fjalla One"/>
                <a:ea typeface="Fjalla One"/>
                <a:cs typeface="Fjalla One"/>
                <a:sym typeface="Fjalla One"/>
              </a:defRPr>
            </a:lvl2pPr>
            <a:lvl3pPr lvl="2" algn="ctr" rtl="0">
              <a:lnSpc>
                <a:spcPct val="100000"/>
              </a:lnSpc>
              <a:spcBef>
                <a:spcPts val="0"/>
              </a:spcBef>
              <a:spcAft>
                <a:spcPts val="0"/>
              </a:spcAft>
              <a:buNone/>
              <a:defRPr sz="1400">
                <a:latin typeface="Fjalla One"/>
                <a:ea typeface="Fjalla One"/>
                <a:cs typeface="Fjalla One"/>
                <a:sym typeface="Fjalla One"/>
              </a:defRPr>
            </a:lvl3pPr>
            <a:lvl4pPr lvl="3" algn="ctr" rtl="0">
              <a:lnSpc>
                <a:spcPct val="100000"/>
              </a:lnSpc>
              <a:spcBef>
                <a:spcPts val="0"/>
              </a:spcBef>
              <a:spcAft>
                <a:spcPts val="0"/>
              </a:spcAft>
              <a:buNone/>
              <a:defRPr sz="1400">
                <a:latin typeface="Fjalla One"/>
                <a:ea typeface="Fjalla One"/>
                <a:cs typeface="Fjalla One"/>
                <a:sym typeface="Fjalla One"/>
              </a:defRPr>
            </a:lvl4pPr>
            <a:lvl5pPr lvl="4" algn="ctr" rtl="0">
              <a:lnSpc>
                <a:spcPct val="100000"/>
              </a:lnSpc>
              <a:spcBef>
                <a:spcPts val="0"/>
              </a:spcBef>
              <a:spcAft>
                <a:spcPts val="0"/>
              </a:spcAft>
              <a:buNone/>
              <a:defRPr sz="1400">
                <a:latin typeface="Fjalla One"/>
                <a:ea typeface="Fjalla One"/>
                <a:cs typeface="Fjalla One"/>
                <a:sym typeface="Fjalla One"/>
              </a:defRPr>
            </a:lvl5pPr>
            <a:lvl6pPr lvl="5" algn="ctr" rtl="0">
              <a:lnSpc>
                <a:spcPct val="100000"/>
              </a:lnSpc>
              <a:spcBef>
                <a:spcPts val="0"/>
              </a:spcBef>
              <a:spcAft>
                <a:spcPts val="0"/>
              </a:spcAft>
              <a:buNone/>
              <a:defRPr sz="1400">
                <a:latin typeface="Fjalla One"/>
                <a:ea typeface="Fjalla One"/>
                <a:cs typeface="Fjalla One"/>
                <a:sym typeface="Fjalla One"/>
              </a:defRPr>
            </a:lvl6pPr>
            <a:lvl7pPr lvl="6" algn="ctr" rtl="0">
              <a:lnSpc>
                <a:spcPct val="100000"/>
              </a:lnSpc>
              <a:spcBef>
                <a:spcPts val="0"/>
              </a:spcBef>
              <a:spcAft>
                <a:spcPts val="0"/>
              </a:spcAft>
              <a:buNone/>
              <a:defRPr sz="1400">
                <a:latin typeface="Fjalla One"/>
                <a:ea typeface="Fjalla One"/>
                <a:cs typeface="Fjalla One"/>
                <a:sym typeface="Fjalla One"/>
              </a:defRPr>
            </a:lvl7pPr>
            <a:lvl8pPr lvl="7" algn="ctr" rtl="0">
              <a:lnSpc>
                <a:spcPct val="100000"/>
              </a:lnSpc>
              <a:spcBef>
                <a:spcPts val="0"/>
              </a:spcBef>
              <a:spcAft>
                <a:spcPts val="0"/>
              </a:spcAft>
              <a:buNone/>
              <a:defRPr sz="1400">
                <a:latin typeface="Fjalla One"/>
                <a:ea typeface="Fjalla One"/>
                <a:cs typeface="Fjalla One"/>
                <a:sym typeface="Fjalla One"/>
              </a:defRPr>
            </a:lvl8pPr>
            <a:lvl9pPr lvl="8" algn="ctr" rtl="0">
              <a:lnSpc>
                <a:spcPct val="100000"/>
              </a:lnSpc>
              <a:spcBef>
                <a:spcPts val="0"/>
              </a:spcBef>
              <a:spcAft>
                <a:spcPts val="0"/>
              </a:spcAft>
              <a:buNone/>
              <a:defRPr sz="1400">
                <a:latin typeface="Fjalla One"/>
                <a:ea typeface="Fjalla One"/>
                <a:cs typeface="Fjalla One"/>
                <a:sym typeface="Fjalla One"/>
              </a:defRPr>
            </a:lvl9pPr>
          </a:lstStyle>
          <a:p>
            <a:endParaRPr/>
          </a:p>
        </p:txBody>
      </p:sp>
      <p:sp>
        <p:nvSpPr>
          <p:cNvPr id="76" name="Google Shape;76;p17"/>
          <p:cNvSpPr txBox="1">
            <a:spLocks noGrp="1"/>
          </p:cNvSpPr>
          <p:nvPr>
            <p:ph type="subTitle" idx="2"/>
          </p:nvPr>
        </p:nvSpPr>
        <p:spPr>
          <a:xfrm>
            <a:off x="709400" y="1888288"/>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77" name="Google Shape;77;p17"/>
          <p:cNvSpPr txBox="1">
            <a:spLocks noGrp="1"/>
          </p:cNvSpPr>
          <p:nvPr>
            <p:ph type="subTitle" idx="3"/>
          </p:nvPr>
        </p:nvSpPr>
        <p:spPr>
          <a:xfrm>
            <a:off x="3563747" y="1548950"/>
            <a:ext cx="2016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323C40"/>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323C40"/>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323C40"/>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323C40"/>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323C40"/>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323C40"/>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323C40"/>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323C40"/>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323C40"/>
                </a:solidFill>
                <a:latin typeface="Fjalla One"/>
                <a:ea typeface="Fjalla One"/>
                <a:cs typeface="Fjalla One"/>
                <a:sym typeface="Fjalla One"/>
              </a:defRPr>
            </a:lvl9pPr>
          </a:lstStyle>
          <a:p>
            <a:endParaRPr/>
          </a:p>
        </p:txBody>
      </p:sp>
      <p:sp>
        <p:nvSpPr>
          <p:cNvPr id="78" name="Google Shape;78;p17"/>
          <p:cNvSpPr txBox="1">
            <a:spLocks noGrp="1"/>
          </p:cNvSpPr>
          <p:nvPr>
            <p:ph type="subTitle" idx="4"/>
          </p:nvPr>
        </p:nvSpPr>
        <p:spPr>
          <a:xfrm>
            <a:off x="3563744" y="1888288"/>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79" name="Google Shape;79;p17"/>
          <p:cNvSpPr txBox="1">
            <a:spLocks noGrp="1"/>
          </p:cNvSpPr>
          <p:nvPr>
            <p:ph type="subTitle" idx="5"/>
          </p:nvPr>
        </p:nvSpPr>
        <p:spPr>
          <a:xfrm>
            <a:off x="6418098" y="1548950"/>
            <a:ext cx="2016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atin typeface="Fjalla One"/>
                <a:ea typeface="Fjalla One"/>
                <a:cs typeface="Fjalla One"/>
                <a:sym typeface="Fjalla One"/>
              </a:defRPr>
            </a:lvl1pPr>
            <a:lvl2pPr lvl="1" algn="ctr" rtl="0">
              <a:lnSpc>
                <a:spcPct val="100000"/>
              </a:lnSpc>
              <a:spcBef>
                <a:spcPts val="0"/>
              </a:spcBef>
              <a:spcAft>
                <a:spcPts val="0"/>
              </a:spcAft>
              <a:buNone/>
              <a:defRPr sz="1400">
                <a:latin typeface="Fjalla One"/>
                <a:ea typeface="Fjalla One"/>
                <a:cs typeface="Fjalla One"/>
                <a:sym typeface="Fjalla One"/>
              </a:defRPr>
            </a:lvl2pPr>
            <a:lvl3pPr lvl="2" algn="ctr" rtl="0">
              <a:lnSpc>
                <a:spcPct val="100000"/>
              </a:lnSpc>
              <a:spcBef>
                <a:spcPts val="0"/>
              </a:spcBef>
              <a:spcAft>
                <a:spcPts val="0"/>
              </a:spcAft>
              <a:buNone/>
              <a:defRPr sz="1400">
                <a:latin typeface="Fjalla One"/>
                <a:ea typeface="Fjalla One"/>
                <a:cs typeface="Fjalla One"/>
                <a:sym typeface="Fjalla One"/>
              </a:defRPr>
            </a:lvl3pPr>
            <a:lvl4pPr lvl="3" algn="ctr" rtl="0">
              <a:lnSpc>
                <a:spcPct val="100000"/>
              </a:lnSpc>
              <a:spcBef>
                <a:spcPts val="0"/>
              </a:spcBef>
              <a:spcAft>
                <a:spcPts val="0"/>
              </a:spcAft>
              <a:buNone/>
              <a:defRPr sz="1400">
                <a:latin typeface="Fjalla One"/>
                <a:ea typeface="Fjalla One"/>
                <a:cs typeface="Fjalla One"/>
                <a:sym typeface="Fjalla One"/>
              </a:defRPr>
            </a:lvl4pPr>
            <a:lvl5pPr lvl="4" algn="ctr" rtl="0">
              <a:lnSpc>
                <a:spcPct val="100000"/>
              </a:lnSpc>
              <a:spcBef>
                <a:spcPts val="0"/>
              </a:spcBef>
              <a:spcAft>
                <a:spcPts val="0"/>
              </a:spcAft>
              <a:buNone/>
              <a:defRPr sz="1400">
                <a:latin typeface="Fjalla One"/>
                <a:ea typeface="Fjalla One"/>
                <a:cs typeface="Fjalla One"/>
                <a:sym typeface="Fjalla One"/>
              </a:defRPr>
            </a:lvl5pPr>
            <a:lvl6pPr lvl="5" algn="ctr" rtl="0">
              <a:lnSpc>
                <a:spcPct val="100000"/>
              </a:lnSpc>
              <a:spcBef>
                <a:spcPts val="0"/>
              </a:spcBef>
              <a:spcAft>
                <a:spcPts val="0"/>
              </a:spcAft>
              <a:buNone/>
              <a:defRPr sz="1400">
                <a:latin typeface="Fjalla One"/>
                <a:ea typeface="Fjalla One"/>
                <a:cs typeface="Fjalla One"/>
                <a:sym typeface="Fjalla One"/>
              </a:defRPr>
            </a:lvl6pPr>
            <a:lvl7pPr lvl="6" algn="ctr" rtl="0">
              <a:lnSpc>
                <a:spcPct val="100000"/>
              </a:lnSpc>
              <a:spcBef>
                <a:spcPts val="0"/>
              </a:spcBef>
              <a:spcAft>
                <a:spcPts val="0"/>
              </a:spcAft>
              <a:buNone/>
              <a:defRPr sz="1400">
                <a:latin typeface="Fjalla One"/>
                <a:ea typeface="Fjalla One"/>
                <a:cs typeface="Fjalla One"/>
                <a:sym typeface="Fjalla One"/>
              </a:defRPr>
            </a:lvl7pPr>
            <a:lvl8pPr lvl="7" algn="ctr" rtl="0">
              <a:lnSpc>
                <a:spcPct val="100000"/>
              </a:lnSpc>
              <a:spcBef>
                <a:spcPts val="0"/>
              </a:spcBef>
              <a:spcAft>
                <a:spcPts val="0"/>
              </a:spcAft>
              <a:buNone/>
              <a:defRPr sz="1400">
                <a:latin typeface="Fjalla One"/>
                <a:ea typeface="Fjalla One"/>
                <a:cs typeface="Fjalla One"/>
                <a:sym typeface="Fjalla One"/>
              </a:defRPr>
            </a:lvl8pPr>
            <a:lvl9pPr lvl="8" algn="ctr" rtl="0">
              <a:lnSpc>
                <a:spcPct val="100000"/>
              </a:lnSpc>
              <a:spcBef>
                <a:spcPts val="0"/>
              </a:spcBef>
              <a:spcAft>
                <a:spcPts val="0"/>
              </a:spcAft>
              <a:buNone/>
              <a:defRPr sz="1400">
                <a:latin typeface="Fjalla One"/>
                <a:ea typeface="Fjalla One"/>
                <a:cs typeface="Fjalla One"/>
                <a:sym typeface="Fjalla One"/>
              </a:defRPr>
            </a:lvl9pPr>
          </a:lstStyle>
          <a:p>
            <a:endParaRPr/>
          </a:p>
        </p:txBody>
      </p:sp>
      <p:sp>
        <p:nvSpPr>
          <p:cNvPr id="80" name="Google Shape;80;p17"/>
          <p:cNvSpPr txBox="1">
            <a:spLocks noGrp="1"/>
          </p:cNvSpPr>
          <p:nvPr>
            <p:ph type="subTitle" idx="6"/>
          </p:nvPr>
        </p:nvSpPr>
        <p:spPr>
          <a:xfrm>
            <a:off x="6418091" y="1888288"/>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81" name="Google Shape;81;p17"/>
          <p:cNvSpPr txBox="1">
            <a:spLocks noGrp="1"/>
          </p:cNvSpPr>
          <p:nvPr>
            <p:ph type="subTitle" idx="7"/>
          </p:nvPr>
        </p:nvSpPr>
        <p:spPr>
          <a:xfrm>
            <a:off x="709400" y="3087331"/>
            <a:ext cx="2016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atin typeface="Fjalla One"/>
                <a:ea typeface="Fjalla One"/>
                <a:cs typeface="Fjalla One"/>
                <a:sym typeface="Fjalla One"/>
              </a:defRPr>
            </a:lvl1pPr>
            <a:lvl2pPr lvl="1" algn="ctr" rtl="0">
              <a:lnSpc>
                <a:spcPct val="100000"/>
              </a:lnSpc>
              <a:spcBef>
                <a:spcPts val="0"/>
              </a:spcBef>
              <a:spcAft>
                <a:spcPts val="0"/>
              </a:spcAft>
              <a:buNone/>
              <a:defRPr sz="1400">
                <a:latin typeface="Fjalla One"/>
                <a:ea typeface="Fjalla One"/>
                <a:cs typeface="Fjalla One"/>
                <a:sym typeface="Fjalla One"/>
              </a:defRPr>
            </a:lvl2pPr>
            <a:lvl3pPr lvl="2" algn="ctr" rtl="0">
              <a:lnSpc>
                <a:spcPct val="100000"/>
              </a:lnSpc>
              <a:spcBef>
                <a:spcPts val="0"/>
              </a:spcBef>
              <a:spcAft>
                <a:spcPts val="0"/>
              </a:spcAft>
              <a:buNone/>
              <a:defRPr sz="1400">
                <a:latin typeface="Fjalla One"/>
                <a:ea typeface="Fjalla One"/>
                <a:cs typeface="Fjalla One"/>
                <a:sym typeface="Fjalla One"/>
              </a:defRPr>
            </a:lvl3pPr>
            <a:lvl4pPr lvl="3" algn="ctr" rtl="0">
              <a:lnSpc>
                <a:spcPct val="100000"/>
              </a:lnSpc>
              <a:spcBef>
                <a:spcPts val="0"/>
              </a:spcBef>
              <a:spcAft>
                <a:spcPts val="0"/>
              </a:spcAft>
              <a:buNone/>
              <a:defRPr sz="1400">
                <a:latin typeface="Fjalla One"/>
                <a:ea typeface="Fjalla One"/>
                <a:cs typeface="Fjalla One"/>
                <a:sym typeface="Fjalla One"/>
              </a:defRPr>
            </a:lvl4pPr>
            <a:lvl5pPr lvl="4" algn="ctr" rtl="0">
              <a:lnSpc>
                <a:spcPct val="100000"/>
              </a:lnSpc>
              <a:spcBef>
                <a:spcPts val="0"/>
              </a:spcBef>
              <a:spcAft>
                <a:spcPts val="0"/>
              </a:spcAft>
              <a:buNone/>
              <a:defRPr sz="1400">
                <a:latin typeface="Fjalla One"/>
                <a:ea typeface="Fjalla One"/>
                <a:cs typeface="Fjalla One"/>
                <a:sym typeface="Fjalla One"/>
              </a:defRPr>
            </a:lvl5pPr>
            <a:lvl6pPr lvl="5" algn="ctr" rtl="0">
              <a:lnSpc>
                <a:spcPct val="100000"/>
              </a:lnSpc>
              <a:spcBef>
                <a:spcPts val="0"/>
              </a:spcBef>
              <a:spcAft>
                <a:spcPts val="0"/>
              </a:spcAft>
              <a:buNone/>
              <a:defRPr sz="1400">
                <a:latin typeface="Fjalla One"/>
                <a:ea typeface="Fjalla One"/>
                <a:cs typeface="Fjalla One"/>
                <a:sym typeface="Fjalla One"/>
              </a:defRPr>
            </a:lvl6pPr>
            <a:lvl7pPr lvl="6" algn="ctr" rtl="0">
              <a:lnSpc>
                <a:spcPct val="100000"/>
              </a:lnSpc>
              <a:spcBef>
                <a:spcPts val="0"/>
              </a:spcBef>
              <a:spcAft>
                <a:spcPts val="0"/>
              </a:spcAft>
              <a:buNone/>
              <a:defRPr sz="1400">
                <a:latin typeface="Fjalla One"/>
                <a:ea typeface="Fjalla One"/>
                <a:cs typeface="Fjalla One"/>
                <a:sym typeface="Fjalla One"/>
              </a:defRPr>
            </a:lvl7pPr>
            <a:lvl8pPr lvl="7" algn="ctr" rtl="0">
              <a:lnSpc>
                <a:spcPct val="100000"/>
              </a:lnSpc>
              <a:spcBef>
                <a:spcPts val="0"/>
              </a:spcBef>
              <a:spcAft>
                <a:spcPts val="0"/>
              </a:spcAft>
              <a:buNone/>
              <a:defRPr sz="1400">
                <a:latin typeface="Fjalla One"/>
                <a:ea typeface="Fjalla One"/>
                <a:cs typeface="Fjalla One"/>
                <a:sym typeface="Fjalla One"/>
              </a:defRPr>
            </a:lvl8pPr>
            <a:lvl9pPr lvl="8" algn="ctr" rtl="0">
              <a:lnSpc>
                <a:spcPct val="100000"/>
              </a:lnSpc>
              <a:spcBef>
                <a:spcPts val="0"/>
              </a:spcBef>
              <a:spcAft>
                <a:spcPts val="0"/>
              </a:spcAft>
              <a:buNone/>
              <a:defRPr sz="1400">
                <a:latin typeface="Fjalla One"/>
                <a:ea typeface="Fjalla One"/>
                <a:cs typeface="Fjalla One"/>
                <a:sym typeface="Fjalla One"/>
              </a:defRPr>
            </a:lvl9pPr>
          </a:lstStyle>
          <a:p>
            <a:endParaRPr/>
          </a:p>
        </p:txBody>
      </p:sp>
      <p:sp>
        <p:nvSpPr>
          <p:cNvPr id="82" name="Google Shape;82;p17"/>
          <p:cNvSpPr txBox="1">
            <a:spLocks noGrp="1"/>
          </p:cNvSpPr>
          <p:nvPr>
            <p:ph type="subTitle" idx="8"/>
          </p:nvPr>
        </p:nvSpPr>
        <p:spPr>
          <a:xfrm>
            <a:off x="709400" y="3426825"/>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83" name="Google Shape;83;p17"/>
          <p:cNvSpPr txBox="1">
            <a:spLocks noGrp="1"/>
          </p:cNvSpPr>
          <p:nvPr>
            <p:ph type="subTitle" idx="9"/>
          </p:nvPr>
        </p:nvSpPr>
        <p:spPr>
          <a:xfrm>
            <a:off x="3563747" y="3087331"/>
            <a:ext cx="2016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323C40"/>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323C40"/>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323C40"/>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323C40"/>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323C40"/>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323C40"/>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323C40"/>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323C40"/>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323C40"/>
                </a:solidFill>
                <a:latin typeface="Fjalla One"/>
                <a:ea typeface="Fjalla One"/>
                <a:cs typeface="Fjalla One"/>
                <a:sym typeface="Fjalla One"/>
              </a:defRPr>
            </a:lvl9pPr>
          </a:lstStyle>
          <a:p>
            <a:endParaRPr/>
          </a:p>
        </p:txBody>
      </p:sp>
      <p:sp>
        <p:nvSpPr>
          <p:cNvPr id="84" name="Google Shape;84;p17"/>
          <p:cNvSpPr txBox="1">
            <a:spLocks noGrp="1"/>
          </p:cNvSpPr>
          <p:nvPr>
            <p:ph type="subTitle" idx="13"/>
          </p:nvPr>
        </p:nvSpPr>
        <p:spPr>
          <a:xfrm>
            <a:off x="3563744" y="3426825"/>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85" name="Google Shape;85;p17"/>
          <p:cNvSpPr txBox="1">
            <a:spLocks noGrp="1"/>
          </p:cNvSpPr>
          <p:nvPr>
            <p:ph type="subTitle" idx="14"/>
          </p:nvPr>
        </p:nvSpPr>
        <p:spPr>
          <a:xfrm>
            <a:off x="6418098" y="3087331"/>
            <a:ext cx="2016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atin typeface="Fjalla One"/>
                <a:ea typeface="Fjalla One"/>
                <a:cs typeface="Fjalla One"/>
                <a:sym typeface="Fjalla One"/>
              </a:defRPr>
            </a:lvl1pPr>
            <a:lvl2pPr lvl="1" algn="ctr" rtl="0">
              <a:lnSpc>
                <a:spcPct val="100000"/>
              </a:lnSpc>
              <a:spcBef>
                <a:spcPts val="0"/>
              </a:spcBef>
              <a:spcAft>
                <a:spcPts val="0"/>
              </a:spcAft>
              <a:buNone/>
              <a:defRPr sz="1400">
                <a:latin typeface="Fjalla One"/>
                <a:ea typeface="Fjalla One"/>
                <a:cs typeface="Fjalla One"/>
                <a:sym typeface="Fjalla One"/>
              </a:defRPr>
            </a:lvl2pPr>
            <a:lvl3pPr lvl="2" algn="ctr" rtl="0">
              <a:lnSpc>
                <a:spcPct val="100000"/>
              </a:lnSpc>
              <a:spcBef>
                <a:spcPts val="0"/>
              </a:spcBef>
              <a:spcAft>
                <a:spcPts val="0"/>
              </a:spcAft>
              <a:buNone/>
              <a:defRPr sz="1400">
                <a:latin typeface="Fjalla One"/>
                <a:ea typeface="Fjalla One"/>
                <a:cs typeface="Fjalla One"/>
                <a:sym typeface="Fjalla One"/>
              </a:defRPr>
            </a:lvl3pPr>
            <a:lvl4pPr lvl="3" algn="ctr" rtl="0">
              <a:lnSpc>
                <a:spcPct val="100000"/>
              </a:lnSpc>
              <a:spcBef>
                <a:spcPts val="0"/>
              </a:spcBef>
              <a:spcAft>
                <a:spcPts val="0"/>
              </a:spcAft>
              <a:buNone/>
              <a:defRPr sz="1400">
                <a:latin typeface="Fjalla One"/>
                <a:ea typeface="Fjalla One"/>
                <a:cs typeface="Fjalla One"/>
                <a:sym typeface="Fjalla One"/>
              </a:defRPr>
            </a:lvl4pPr>
            <a:lvl5pPr lvl="4" algn="ctr" rtl="0">
              <a:lnSpc>
                <a:spcPct val="100000"/>
              </a:lnSpc>
              <a:spcBef>
                <a:spcPts val="0"/>
              </a:spcBef>
              <a:spcAft>
                <a:spcPts val="0"/>
              </a:spcAft>
              <a:buNone/>
              <a:defRPr sz="1400">
                <a:latin typeface="Fjalla One"/>
                <a:ea typeface="Fjalla One"/>
                <a:cs typeface="Fjalla One"/>
                <a:sym typeface="Fjalla One"/>
              </a:defRPr>
            </a:lvl5pPr>
            <a:lvl6pPr lvl="5" algn="ctr" rtl="0">
              <a:lnSpc>
                <a:spcPct val="100000"/>
              </a:lnSpc>
              <a:spcBef>
                <a:spcPts val="0"/>
              </a:spcBef>
              <a:spcAft>
                <a:spcPts val="0"/>
              </a:spcAft>
              <a:buNone/>
              <a:defRPr sz="1400">
                <a:latin typeface="Fjalla One"/>
                <a:ea typeface="Fjalla One"/>
                <a:cs typeface="Fjalla One"/>
                <a:sym typeface="Fjalla One"/>
              </a:defRPr>
            </a:lvl6pPr>
            <a:lvl7pPr lvl="6" algn="ctr" rtl="0">
              <a:lnSpc>
                <a:spcPct val="100000"/>
              </a:lnSpc>
              <a:spcBef>
                <a:spcPts val="0"/>
              </a:spcBef>
              <a:spcAft>
                <a:spcPts val="0"/>
              </a:spcAft>
              <a:buNone/>
              <a:defRPr sz="1400">
                <a:latin typeface="Fjalla One"/>
                <a:ea typeface="Fjalla One"/>
                <a:cs typeface="Fjalla One"/>
                <a:sym typeface="Fjalla One"/>
              </a:defRPr>
            </a:lvl7pPr>
            <a:lvl8pPr lvl="7" algn="ctr" rtl="0">
              <a:lnSpc>
                <a:spcPct val="100000"/>
              </a:lnSpc>
              <a:spcBef>
                <a:spcPts val="0"/>
              </a:spcBef>
              <a:spcAft>
                <a:spcPts val="0"/>
              </a:spcAft>
              <a:buNone/>
              <a:defRPr sz="1400">
                <a:latin typeface="Fjalla One"/>
                <a:ea typeface="Fjalla One"/>
                <a:cs typeface="Fjalla One"/>
                <a:sym typeface="Fjalla One"/>
              </a:defRPr>
            </a:lvl8pPr>
            <a:lvl9pPr lvl="8" algn="ctr" rtl="0">
              <a:lnSpc>
                <a:spcPct val="100000"/>
              </a:lnSpc>
              <a:spcBef>
                <a:spcPts val="0"/>
              </a:spcBef>
              <a:spcAft>
                <a:spcPts val="0"/>
              </a:spcAft>
              <a:buNone/>
              <a:defRPr sz="1400">
                <a:latin typeface="Fjalla One"/>
                <a:ea typeface="Fjalla One"/>
                <a:cs typeface="Fjalla One"/>
                <a:sym typeface="Fjalla One"/>
              </a:defRPr>
            </a:lvl9pPr>
          </a:lstStyle>
          <a:p>
            <a:endParaRPr/>
          </a:p>
        </p:txBody>
      </p:sp>
      <p:sp>
        <p:nvSpPr>
          <p:cNvPr id="86" name="Google Shape;86;p17"/>
          <p:cNvSpPr txBox="1">
            <a:spLocks noGrp="1"/>
          </p:cNvSpPr>
          <p:nvPr>
            <p:ph type="subTitle" idx="15"/>
          </p:nvPr>
        </p:nvSpPr>
        <p:spPr>
          <a:xfrm>
            <a:off x="6418091" y="3426825"/>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lvl1pPr>
            <a:lvl2pPr lvl="1" algn="ctr" rtl="0">
              <a:lnSpc>
                <a:spcPct val="100000"/>
              </a:lnSpc>
              <a:spcBef>
                <a:spcPts val="0"/>
              </a:spcBef>
              <a:spcAft>
                <a:spcPts val="0"/>
              </a:spcAft>
              <a:buNone/>
              <a:defRPr sz="1200"/>
            </a:lvl2pPr>
            <a:lvl3pPr lvl="2" algn="ctr" rtl="0">
              <a:lnSpc>
                <a:spcPct val="100000"/>
              </a:lnSpc>
              <a:spcBef>
                <a:spcPts val="0"/>
              </a:spcBef>
              <a:spcAft>
                <a:spcPts val="0"/>
              </a:spcAft>
              <a:buNone/>
              <a:defRPr sz="1200"/>
            </a:lvl3pPr>
            <a:lvl4pPr lvl="3" algn="ctr" rtl="0">
              <a:lnSpc>
                <a:spcPct val="100000"/>
              </a:lnSpc>
              <a:spcBef>
                <a:spcPts val="0"/>
              </a:spcBef>
              <a:spcAft>
                <a:spcPts val="0"/>
              </a:spcAft>
              <a:buNone/>
              <a:defRPr sz="1200"/>
            </a:lvl4pPr>
            <a:lvl5pPr lvl="4" algn="ctr" rtl="0">
              <a:lnSpc>
                <a:spcPct val="100000"/>
              </a:lnSpc>
              <a:spcBef>
                <a:spcPts val="0"/>
              </a:spcBef>
              <a:spcAft>
                <a:spcPts val="0"/>
              </a:spcAft>
              <a:buNone/>
              <a:defRPr sz="1200"/>
            </a:lvl5pPr>
            <a:lvl6pPr lvl="5" algn="ctr" rtl="0">
              <a:lnSpc>
                <a:spcPct val="100000"/>
              </a:lnSpc>
              <a:spcBef>
                <a:spcPts val="0"/>
              </a:spcBef>
              <a:spcAft>
                <a:spcPts val="0"/>
              </a:spcAft>
              <a:buNone/>
              <a:defRPr sz="1200"/>
            </a:lvl6pPr>
            <a:lvl7pPr lvl="6" algn="ctr" rtl="0">
              <a:lnSpc>
                <a:spcPct val="100000"/>
              </a:lnSpc>
              <a:spcBef>
                <a:spcPts val="0"/>
              </a:spcBef>
              <a:spcAft>
                <a:spcPts val="0"/>
              </a:spcAft>
              <a:buNone/>
              <a:defRPr sz="1200"/>
            </a:lvl7pPr>
            <a:lvl8pPr lvl="7" algn="ctr" rtl="0">
              <a:lnSpc>
                <a:spcPct val="100000"/>
              </a:lnSpc>
              <a:spcBef>
                <a:spcPts val="0"/>
              </a:spcBef>
              <a:spcAft>
                <a:spcPts val="0"/>
              </a:spcAft>
              <a:buNone/>
              <a:defRPr sz="1200"/>
            </a:lvl8pPr>
            <a:lvl9pPr lvl="8" algn="ctr" rtl="0">
              <a:lnSpc>
                <a:spcPct val="100000"/>
              </a:lnSpc>
              <a:spcBef>
                <a:spcPts val="0"/>
              </a:spcBef>
              <a:spcAft>
                <a:spcPts val="0"/>
              </a:spcAft>
              <a:buNone/>
              <a:defRPr sz="1200"/>
            </a:lvl9pPr>
          </a:lstStyle>
          <a:p>
            <a:endParaRPr/>
          </a:p>
        </p:txBody>
      </p:sp>
      <p:sp>
        <p:nvSpPr>
          <p:cNvPr id="87" name="Google Shape;87;p17"/>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17"/>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2">
  <p:cSld name="CUSTOM_6">
    <p:spTree>
      <p:nvGrpSpPr>
        <p:cNvPr id="1" name="Shape 89"/>
        <p:cNvGrpSpPr/>
        <p:nvPr/>
      </p:nvGrpSpPr>
      <p:grpSpPr>
        <a:xfrm>
          <a:off x="0" y="0"/>
          <a:ext cx="0" cy="0"/>
          <a:chOff x="0" y="0"/>
          <a:chExt cx="0" cy="0"/>
        </a:xfrm>
      </p:grpSpPr>
      <p:sp>
        <p:nvSpPr>
          <p:cNvPr id="90" name="Google Shape;90;p18"/>
          <p:cNvSpPr txBox="1">
            <a:spLocks noGrp="1"/>
          </p:cNvSpPr>
          <p:nvPr>
            <p:ph type="subTitle" idx="1"/>
          </p:nvPr>
        </p:nvSpPr>
        <p:spPr>
          <a:xfrm>
            <a:off x="1229250" y="1721750"/>
            <a:ext cx="2670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atin typeface="Fjalla One"/>
                <a:ea typeface="Fjalla One"/>
                <a:cs typeface="Fjalla One"/>
                <a:sym typeface="Fjalla One"/>
              </a:defRPr>
            </a:lvl1pPr>
            <a:lvl2pPr lvl="1" algn="ctr" rtl="0">
              <a:lnSpc>
                <a:spcPct val="100000"/>
              </a:lnSpc>
              <a:spcBef>
                <a:spcPts val="0"/>
              </a:spcBef>
              <a:spcAft>
                <a:spcPts val="0"/>
              </a:spcAft>
              <a:buNone/>
              <a:defRPr sz="1400">
                <a:latin typeface="Fjalla One"/>
                <a:ea typeface="Fjalla One"/>
                <a:cs typeface="Fjalla One"/>
                <a:sym typeface="Fjalla One"/>
              </a:defRPr>
            </a:lvl2pPr>
            <a:lvl3pPr lvl="2" algn="ctr" rtl="0">
              <a:lnSpc>
                <a:spcPct val="100000"/>
              </a:lnSpc>
              <a:spcBef>
                <a:spcPts val="0"/>
              </a:spcBef>
              <a:spcAft>
                <a:spcPts val="0"/>
              </a:spcAft>
              <a:buNone/>
              <a:defRPr sz="1400">
                <a:latin typeface="Fjalla One"/>
                <a:ea typeface="Fjalla One"/>
                <a:cs typeface="Fjalla One"/>
                <a:sym typeface="Fjalla One"/>
              </a:defRPr>
            </a:lvl3pPr>
            <a:lvl4pPr lvl="3" algn="ctr" rtl="0">
              <a:lnSpc>
                <a:spcPct val="100000"/>
              </a:lnSpc>
              <a:spcBef>
                <a:spcPts val="0"/>
              </a:spcBef>
              <a:spcAft>
                <a:spcPts val="0"/>
              </a:spcAft>
              <a:buNone/>
              <a:defRPr sz="1400">
                <a:latin typeface="Fjalla One"/>
                <a:ea typeface="Fjalla One"/>
                <a:cs typeface="Fjalla One"/>
                <a:sym typeface="Fjalla One"/>
              </a:defRPr>
            </a:lvl4pPr>
            <a:lvl5pPr lvl="4" algn="ctr" rtl="0">
              <a:lnSpc>
                <a:spcPct val="100000"/>
              </a:lnSpc>
              <a:spcBef>
                <a:spcPts val="0"/>
              </a:spcBef>
              <a:spcAft>
                <a:spcPts val="0"/>
              </a:spcAft>
              <a:buNone/>
              <a:defRPr sz="1400">
                <a:latin typeface="Fjalla One"/>
                <a:ea typeface="Fjalla One"/>
                <a:cs typeface="Fjalla One"/>
                <a:sym typeface="Fjalla One"/>
              </a:defRPr>
            </a:lvl5pPr>
            <a:lvl6pPr lvl="5" algn="ctr" rtl="0">
              <a:lnSpc>
                <a:spcPct val="100000"/>
              </a:lnSpc>
              <a:spcBef>
                <a:spcPts val="0"/>
              </a:spcBef>
              <a:spcAft>
                <a:spcPts val="0"/>
              </a:spcAft>
              <a:buNone/>
              <a:defRPr sz="1400">
                <a:latin typeface="Fjalla One"/>
                <a:ea typeface="Fjalla One"/>
                <a:cs typeface="Fjalla One"/>
                <a:sym typeface="Fjalla One"/>
              </a:defRPr>
            </a:lvl6pPr>
            <a:lvl7pPr lvl="6" algn="ctr" rtl="0">
              <a:lnSpc>
                <a:spcPct val="100000"/>
              </a:lnSpc>
              <a:spcBef>
                <a:spcPts val="0"/>
              </a:spcBef>
              <a:spcAft>
                <a:spcPts val="0"/>
              </a:spcAft>
              <a:buNone/>
              <a:defRPr sz="1400">
                <a:latin typeface="Fjalla One"/>
                <a:ea typeface="Fjalla One"/>
                <a:cs typeface="Fjalla One"/>
                <a:sym typeface="Fjalla One"/>
              </a:defRPr>
            </a:lvl7pPr>
            <a:lvl8pPr lvl="7" algn="ctr" rtl="0">
              <a:lnSpc>
                <a:spcPct val="100000"/>
              </a:lnSpc>
              <a:spcBef>
                <a:spcPts val="0"/>
              </a:spcBef>
              <a:spcAft>
                <a:spcPts val="0"/>
              </a:spcAft>
              <a:buNone/>
              <a:defRPr sz="1400">
                <a:latin typeface="Fjalla One"/>
                <a:ea typeface="Fjalla One"/>
                <a:cs typeface="Fjalla One"/>
                <a:sym typeface="Fjalla One"/>
              </a:defRPr>
            </a:lvl8pPr>
            <a:lvl9pPr lvl="8" algn="ctr" rtl="0">
              <a:lnSpc>
                <a:spcPct val="100000"/>
              </a:lnSpc>
              <a:spcBef>
                <a:spcPts val="0"/>
              </a:spcBef>
              <a:spcAft>
                <a:spcPts val="0"/>
              </a:spcAft>
              <a:buNone/>
              <a:defRPr sz="1400">
                <a:latin typeface="Fjalla One"/>
                <a:ea typeface="Fjalla One"/>
                <a:cs typeface="Fjalla One"/>
                <a:sym typeface="Fjalla One"/>
              </a:defRPr>
            </a:lvl9pPr>
          </a:lstStyle>
          <a:p>
            <a:endParaRPr/>
          </a:p>
        </p:txBody>
      </p:sp>
      <p:sp>
        <p:nvSpPr>
          <p:cNvPr id="91" name="Google Shape;91;p18"/>
          <p:cNvSpPr txBox="1">
            <a:spLocks noGrp="1"/>
          </p:cNvSpPr>
          <p:nvPr>
            <p:ph type="subTitle" idx="2"/>
          </p:nvPr>
        </p:nvSpPr>
        <p:spPr>
          <a:xfrm>
            <a:off x="5244250" y="1721750"/>
            <a:ext cx="2670300" cy="3351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latin typeface="Fjalla One"/>
                <a:ea typeface="Fjalla One"/>
                <a:cs typeface="Fjalla One"/>
                <a:sym typeface="Fjalla One"/>
              </a:defRPr>
            </a:lvl1pPr>
            <a:lvl2pPr lvl="1" algn="ctr" rtl="0">
              <a:lnSpc>
                <a:spcPct val="100000"/>
              </a:lnSpc>
              <a:spcBef>
                <a:spcPts val="0"/>
              </a:spcBef>
              <a:spcAft>
                <a:spcPts val="0"/>
              </a:spcAft>
              <a:buNone/>
              <a:defRPr sz="1400">
                <a:latin typeface="Fjalla One"/>
                <a:ea typeface="Fjalla One"/>
                <a:cs typeface="Fjalla One"/>
                <a:sym typeface="Fjalla One"/>
              </a:defRPr>
            </a:lvl2pPr>
            <a:lvl3pPr lvl="2" algn="ctr" rtl="0">
              <a:lnSpc>
                <a:spcPct val="100000"/>
              </a:lnSpc>
              <a:spcBef>
                <a:spcPts val="0"/>
              </a:spcBef>
              <a:spcAft>
                <a:spcPts val="0"/>
              </a:spcAft>
              <a:buNone/>
              <a:defRPr sz="1400">
                <a:latin typeface="Fjalla One"/>
                <a:ea typeface="Fjalla One"/>
                <a:cs typeface="Fjalla One"/>
                <a:sym typeface="Fjalla One"/>
              </a:defRPr>
            </a:lvl3pPr>
            <a:lvl4pPr lvl="3" algn="ctr" rtl="0">
              <a:lnSpc>
                <a:spcPct val="100000"/>
              </a:lnSpc>
              <a:spcBef>
                <a:spcPts val="0"/>
              </a:spcBef>
              <a:spcAft>
                <a:spcPts val="0"/>
              </a:spcAft>
              <a:buNone/>
              <a:defRPr sz="1400">
                <a:latin typeface="Fjalla One"/>
                <a:ea typeface="Fjalla One"/>
                <a:cs typeface="Fjalla One"/>
                <a:sym typeface="Fjalla One"/>
              </a:defRPr>
            </a:lvl4pPr>
            <a:lvl5pPr lvl="4" algn="ctr" rtl="0">
              <a:lnSpc>
                <a:spcPct val="100000"/>
              </a:lnSpc>
              <a:spcBef>
                <a:spcPts val="0"/>
              </a:spcBef>
              <a:spcAft>
                <a:spcPts val="0"/>
              </a:spcAft>
              <a:buNone/>
              <a:defRPr sz="1400">
                <a:latin typeface="Fjalla One"/>
                <a:ea typeface="Fjalla One"/>
                <a:cs typeface="Fjalla One"/>
                <a:sym typeface="Fjalla One"/>
              </a:defRPr>
            </a:lvl5pPr>
            <a:lvl6pPr lvl="5" algn="ctr" rtl="0">
              <a:lnSpc>
                <a:spcPct val="100000"/>
              </a:lnSpc>
              <a:spcBef>
                <a:spcPts val="0"/>
              </a:spcBef>
              <a:spcAft>
                <a:spcPts val="0"/>
              </a:spcAft>
              <a:buNone/>
              <a:defRPr sz="1400">
                <a:latin typeface="Fjalla One"/>
                <a:ea typeface="Fjalla One"/>
                <a:cs typeface="Fjalla One"/>
                <a:sym typeface="Fjalla One"/>
              </a:defRPr>
            </a:lvl6pPr>
            <a:lvl7pPr lvl="6" algn="ctr" rtl="0">
              <a:lnSpc>
                <a:spcPct val="100000"/>
              </a:lnSpc>
              <a:spcBef>
                <a:spcPts val="0"/>
              </a:spcBef>
              <a:spcAft>
                <a:spcPts val="0"/>
              </a:spcAft>
              <a:buNone/>
              <a:defRPr sz="1400">
                <a:latin typeface="Fjalla One"/>
                <a:ea typeface="Fjalla One"/>
                <a:cs typeface="Fjalla One"/>
                <a:sym typeface="Fjalla One"/>
              </a:defRPr>
            </a:lvl7pPr>
            <a:lvl8pPr lvl="7" algn="ctr" rtl="0">
              <a:lnSpc>
                <a:spcPct val="100000"/>
              </a:lnSpc>
              <a:spcBef>
                <a:spcPts val="0"/>
              </a:spcBef>
              <a:spcAft>
                <a:spcPts val="0"/>
              </a:spcAft>
              <a:buNone/>
              <a:defRPr sz="1400">
                <a:latin typeface="Fjalla One"/>
                <a:ea typeface="Fjalla One"/>
                <a:cs typeface="Fjalla One"/>
                <a:sym typeface="Fjalla One"/>
              </a:defRPr>
            </a:lvl8pPr>
            <a:lvl9pPr lvl="8" algn="ctr" rtl="0">
              <a:lnSpc>
                <a:spcPct val="100000"/>
              </a:lnSpc>
              <a:spcBef>
                <a:spcPts val="0"/>
              </a:spcBef>
              <a:spcAft>
                <a:spcPts val="0"/>
              </a:spcAft>
              <a:buNone/>
              <a:defRPr sz="1400">
                <a:latin typeface="Fjalla One"/>
                <a:ea typeface="Fjalla One"/>
                <a:cs typeface="Fjalla One"/>
                <a:sym typeface="Fjalla One"/>
              </a:defRPr>
            </a:lvl9pPr>
          </a:lstStyle>
          <a:p>
            <a:endParaRPr/>
          </a:p>
        </p:txBody>
      </p:sp>
      <p:sp>
        <p:nvSpPr>
          <p:cNvPr id="92" name="Google Shape;92;p18"/>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18"/>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4" name="Google Shape;94;p18"/>
          <p:cNvSpPr txBox="1">
            <a:spLocks noGrp="1"/>
          </p:cNvSpPr>
          <p:nvPr>
            <p:ph type="body" idx="3"/>
          </p:nvPr>
        </p:nvSpPr>
        <p:spPr>
          <a:xfrm>
            <a:off x="1229250" y="2061100"/>
            <a:ext cx="2670300" cy="2237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1000"/>
              </a:spcBef>
              <a:spcAft>
                <a:spcPts val="0"/>
              </a:spcAft>
              <a:buSzPts val="1200"/>
              <a:buChar char="○"/>
              <a:defRPr/>
            </a:lvl2pPr>
            <a:lvl3pPr marL="1371600" lvl="2" indent="-304800" rtl="0">
              <a:lnSpc>
                <a:spcPct val="100000"/>
              </a:lnSpc>
              <a:spcBef>
                <a:spcPts val="1000"/>
              </a:spcBef>
              <a:spcAft>
                <a:spcPts val="0"/>
              </a:spcAft>
              <a:buSzPts val="1200"/>
              <a:buChar char="■"/>
              <a:defRPr/>
            </a:lvl3pPr>
            <a:lvl4pPr marL="1828800" lvl="3" indent="-304800" rtl="0">
              <a:lnSpc>
                <a:spcPct val="100000"/>
              </a:lnSpc>
              <a:spcBef>
                <a:spcPts val="1000"/>
              </a:spcBef>
              <a:spcAft>
                <a:spcPts val="0"/>
              </a:spcAft>
              <a:buSzPts val="1200"/>
              <a:buChar char="●"/>
              <a:defRPr/>
            </a:lvl4pPr>
            <a:lvl5pPr marL="2286000" lvl="4" indent="-304800" rtl="0">
              <a:lnSpc>
                <a:spcPct val="100000"/>
              </a:lnSpc>
              <a:spcBef>
                <a:spcPts val="1000"/>
              </a:spcBef>
              <a:spcAft>
                <a:spcPts val="0"/>
              </a:spcAft>
              <a:buSzPts val="1200"/>
              <a:buChar char="○"/>
              <a:defRPr/>
            </a:lvl5pPr>
            <a:lvl6pPr marL="2743200" lvl="5" indent="-304800" rtl="0">
              <a:lnSpc>
                <a:spcPct val="100000"/>
              </a:lnSpc>
              <a:spcBef>
                <a:spcPts val="1000"/>
              </a:spcBef>
              <a:spcAft>
                <a:spcPts val="0"/>
              </a:spcAft>
              <a:buSzPts val="1200"/>
              <a:buChar char="■"/>
              <a:defRPr/>
            </a:lvl6pPr>
            <a:lvl7pPr marL="3200400" lvl="6" indent="-304800" rtl="0">
              <a:lnSpc>
                <a:spcPct val="100000"/>
              </a:lnSpc>
              <a:spcBef>
                <a:spcPts val="1000"/>
              </a:spcBef>
              <a:spcAft>
                <a:spcPts val="0"/>
              </a:spcAft>
              <a:buSzPts val="1200"/>
              <a:buChar char="●"/>
              <a:defRPr/>
            </a:lvl7pPr>
            <a:lvl8pPr marL="3657600" lvl="7" indent="-304800" rtl="0">
              <a:lnSpc>
                <a:spcPct val="100000"/>
              </a:lnSpc>
              <a:spcBef>
                <a:spcPts val="1000"/>
              </a:spcBef>
              <a:spcAft>
                <a:spcPts val="0"/>
              </a:spcAft>
              <a:buSzPts val="1200"/>
              <a:buChar char="○"/>
              <a:defRPr/>
            </a:lvl8pPr>
            <a:lvl9pPr marL="4114800" lvl="8" indent="-304800" rtl="0">
              <a:lnSpc>
                <a:spcPct val="100000"/>
              </a:lnSpc>
              <a:spcBef>
                <a:spcPts val="1000"/>
              </a:spcBef>
              <a:spcAft>
                <a:spcPts val="1000"/>
              </a:spcAft>
              <a:buSzPts val="1200"/>
              <a:buChar char="■"/>
              <a:defRPr/>
            </a:lvl9pPr>
          </a:lstStyle>
          <a:p>
            <a:endParaRPr/>
          </a:p>
        </p:txBody>
      </p:sp>
      <p:sp>
        <p:nvSpPr>
          <p:cNvPr id="95" name="Google Shape;95;p18"/>
          <p:cNvSpPr txBox="1">
            <a:spLocks noGrp="1"/>
          </p:cNvSpPr>
          <p:nvPr>
            <p:ph type="body" idx="4"/>
          </p:nvPr>
        </p:nvSpPr>
        <p:spPr>
          <a:xfrm>
            <a:off x="5244250" y="2061100"/>
            <a:ext cx="2670300" cy="22371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Char char="▪"/>
              <a:defRPr/>
            </a:lvl1pPr>
            <a:lvl2pPr marL="914400" lvl="1" indent="-304800" rtl="0">
              <a:lnSpc>
                <a:spcPct val="100000"/>
              </a:lnSpc>
              <a:spcBef>
                <a:spcPts val="1000"/>
              </a:spcBef>
              <a:spcAft>
                <a:spcPts val="0"/>
              </a:spcAft>
              <a:buSzPts val="1200"/>
              <a:buChar char="○"/>
              <a:defRPr/>
            </a:lvl2pPr>
            <a:lvl3pPr marL="1371600" lvl="2" indent="-304800" rtl="0">
              <a:lnSpc>
                <a:spcPct val="100000"/>
              </a:lnSpc>
              <a:spcBef>
                <a:spcPts val="1000"/>
              </a:spcBef>
              <a:spcAft>
                <a:spcPts val="0"/>
              </a:spcAft>
              <a:buSzPts val="1200"/>
              <a:buChar char="■"/>
              <a:defRPr/>
            </a:lvl3pPr>
            <a:lvl4pPr marL="1828800" lvl="3" indent="-304800" rtl="0">
              <a:lnSpc>
                <a:spcPct val="100000"/>
              </a:lnSpc>
              <a:spcBef>
                <a:spcPts val="1000"/>
              </a:spcBef>
              <a:spcAft>
                <a:spcPts val="0"/>
              </a:spcAft>
              <a:buSzPts val="1200"/>
              <a:buChar char="●"/>
              <a:defRPr/>
            </a:lvl4pPr>
            <a:lvl5pPr marL="2286000" lvl="4" indent="-304800" rtl="0">
              <a:lnSpc>
                <a:spcPct val="100000"/>
              </a:lnSpc>
              <a:spcBef>
                <a:spcPts val="1000"/>
              </a:spcBef>
              <a:spcAft>
                <a:spcPts val="0"/>
              </a:spcAft>
              <a:buSzPts val="1200"/>
              <a:buChar char="○"/>
              <a:defRPr/>
            </a:lvl5pPr>
            <a:lvl6pPr marL="2743200" lvl="5" indent="-304800" rtl="0">
              <a:lnSpc>
                <a:spcPct val="100000"/>
              </a:lnSpc>
              <a:spcBef>
                <a:spcPts val="1000"/>
              </a:spcBef>
              <a:spcAft>
                <a:spcPts val="0"/>
              </a:spcAft>
              <a:buSzPts val="1200"/>
              <a:buChar char="■"/>
              <a:defRPr/>
            </a:lvl6pPr>
            <a:lvl7pPr marL="3200400" lvl="6" indent="-304800" rtl="0">
              <a:lnSpc>
                <a:spcPct val="100000"/>
              </a:lnSpc>
              <a:spcBef>
                <a:spcPts val="1000"/>
              </a:spcBef>
              <a:spcAft>
                <a:spcPts val="0"/>
              </a:spcAft>
              <a:buSzPts val="1200"/>
              <a:buChar char="●"/>
              <a:defRPr/>
            </a:lvl7pPr>
            <a:lvl8pPr marL="3657600" lvl="7" indent="-304800" rtl="0">
              <a:lnSpc>
                <a:spcPct val="100000"/>
              </a:lnSpc>
              <a:spcBef>
                <a:spcPts val="1000"/>
              </a:spcBef>
              <a:spcAft>
                <a:spcPts val="0"/>
              </a:spcAft>
              <a:buSzPts val="1200"/>
              <a:buChar char="○"/>
              <a:defRPr/>
            </a:lvl8pPr>
            <a:lvl9pPr marL="4114800" lvl="8" indent="-304800" rtl="0">
              <a:lnSpc>
                <a:spcPct val="100000"/>
              </a:lnSpc>
              <a:spcBef>
                <a:spcPts val="1000"/>
              </a:spcBef>
              <a:spcAft>
                <a:spcPts val="1000"/>
              </a:spcAft>
              <a:buSzPts val="12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CUSTOM_7">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709400" y="1341250"/>
            <a:ext cx="3862500" cy="475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endParaRPr/>
          </a:p>
        </p:txBody>
      </p:sp>
      <p:sp>
        <p:nvSpPr>
          <p:cNvPr id="98" name="Google Shape;98;p19"/>
          <p:cNvSpPr txBox="1">
            <a:spLocks noGrp="1"/>
          </p:cNvSpPr>
          <p:nvPr>
            <p:ph type="body" idx="1"/>
          </p:nvPr>
        </p:nvSpPr>
        <p:spPr>
          <a:xfrm>
            <a:off x="709400" y="2027450"/>
            <a:ext cx="3862500" cy="1774800"/>
          </a:xfrm>
          <a:prstGeom prst="rect">
            <a:avLst/>
          </a:prstGeom>
        </p:spPr>
        <p:txBody>
          <a:bodyPr spcFirstLastPara="1" wrap="square" lIns="91425" tIns="91425" rIns="91425" bIns="91425" anchor="t" anchorCtr="0">
            <a:noAutofit/>
          </a:bodyPr>
          <a:lstStyle>
            <a:lvl1pPr marL="457200" lvl="0" indent="-323850" algn="r" rtl="0">
              <a:spcBef>
                <a:spcPts val="0"/>
              </a:spcBef>
              <a:spcAft>
                <a:spcPts val="0"/>
              </a:spcAft>
              <a:buSzPts val="1500"/>
              <a:buChar char="▪"/>
              <a:defRPr sz="1500"/>
            </a:lvl1pPr>
            <a:lvl2pPr marL="914400" lvl="1" indent="-323850" algn="r" rtl="0">
              <a:spcBef>
                <a:spcPts val="1600"/>
              </a:spcBef>
              <a:spcAft>
                <a:spcPts val="0"/>
              </a:spcAft>
              <a:buSzPts val="1500"/>
              <a:buChar char="○"/>
              <a:defRPr sz="1500"/>
            </a:lvl2pPr>
            <a:lvl3pPr marL="1371600" lvl="2" indent="-323850" algn="r" rtl="0">
              <a:spcBef>
                <a:spcPts val="1600"/>
              </a:spcBef>
              <a:spcAft>
                <a:spcPts val="0"/>
              </a:spcAft>
              <a:buSzPts val="1500"/>
              <a:buChar char="■"/>
              <a:defRPr sz="1500"/>
            </a:lvl3pPr>
            <a:lvl4pPr marL="1828800" lvl="3" indent="-323850" algn="r" rtl="0">
              <a:spcBef>
                <a:spcPts val="1600"/>
              </a:spcBef>
              <a:spcAft>
                <a:spcPts val="0"/>
              </a:spcAft>
              <a:buSzPts val="1500"/>
              <a:buChar char="●"/>
              <a:defRPr sz="1500"/>
            </a:lvl4pPr>
            <a:lvl5pPr marL="2286000" lvl="4" indent="-323850" algn="r" rtl="0">
              <a:spcBef>
                <a:spcPts val="1600"/>
              </a:spcBef>
              <a:spcAft>
                <a:spcPts val="0"/>
              </a:spcAft>
              <a:buSzPts val="1500"/>
              <a:buChar char="○"/>
              <a:defRPr sz="1500"/>
            </a:lvl5pPr>
            <a:lvl6pPr marL="2743200" lvl="5" indent="-323850" algn="r" rtl="0">
              <a:spcBef>
                <a:spcPts val="1600"/>
              </a:spcBef>
              <a:spcAft>
                <a:spcPts val="0"/>
              </a:spcAft>
              <a:buSzPts val="1500"/>
              <a:buChar char="■"/>
              <a:defRPr sz="1500"/>
            </a:lvl6pPr>
            <a:lvl7pPr marL="3200400" lvl="6" indent="-323850" algn="r" rtl="0">
              <a:spcBef>
                <a:spcPts val="1600"/>
              </a:spcBef>
              <a:spcAft>
                <a:spcPts val="0"/>
              </a:spcAft>
              <a:buSzPts val="1500"/>
              <a:buChar char="●"/>
              <a:defRPr sz="1500"/>
            </a:lvl7pPr>
            <a:lvl8pPr marL="3657600" lvl="7" indent="-323850" algn="r" rtl="0">
              <a:spcBef>
                <a:spcPts val="1600"/>
              </a:spcBef>
              <a:spcAft>
                <a:spcPts val="0"/>
              </a:spcAft>
              <a:buSzPts val="1500"/>
              <a:buChar char="○"/>
              <a:defRPr sz="1500"/>
            </a:lvl8pPr>
            <a:lvl9pPr marL="4114800" lvl="8" indent="-323850" algn="r" rtl="0">
              <a:spcBef>
                <a:spcPts val="1600"/>
              </a:spcBef>
              <a:spcAft>
                <a:spcPts val="1600"/>
              </a:spcAft>
              <a:buSzPts val="1500"/>
              <a:buChar char="■"/>
              <a:defRPr sz="1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2">
  <p:cSld name="CUSTOM_8">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09400" y="3392131"/>
            <a:ext cx="2016300" cy="335100"/>
          </a:xfrm>
          <a:prstGeom prst="rect">
            <a:avLst/>
          </a:prstGeom>
          <a:solidFill>
            <a:srgbClr val="37C2D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rgbClr val="FFFFFF"/>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FFFFFF"/>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FFFFFF"/>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FFFFFF"/>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FFFFFF"/>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FFFFFF"/>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FFFFFF"/>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FFFFFF"/>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FFFFFF"/>
                </a:solidFill>
                <a:latin typeface="Fjalla One"/>
                <a:ea typeface="Fjalla One"/>
                <a:cs typeface="Fjalla One"/>
                <a:sym typeface="Fjalla One"/>
              </a:defRPr>
            </a:lvl9pPr>
          </a:lstStyle>
          <a:p>
            <a:endParaRPr/>
          </a:p>
        </p:txBody>
      </p:sp>
      <p:sp>
        <p:nvSpPr>
          <p:cNvPr id="101" name="Google Shape;101;p20"/>
          <p:cNvSpPr txBox="1">
            <a:spLocks noGrp="1"/>
          </p:cNvSpPr>
          <p:nvPr>
            <p:ph type="subTitle" idx="2"/>
          </p:nvPr>
        </p:nvSpPr>
        <p:spPr>
          <a:xfrm>
            <a:off x="709400" y="3731625"/>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02" name="Google Shape;102;p20"/>
          <p:cNvSpPr txBox="1">
            <a:spLocks noGrp="1"/>
          </p:cNvSpPr>
          <p:nvPr>
            <p:ph type="subTitle" idx="3"/>
          </p:nvPr>
        </p:nvSpPr>
        <p:spPr>
          <a:xfrm>
            <a:off x="3563747" y="3392131"/>
            <a:ext cx="2016300" cy="335100"/>
          </a:xfrm>
          <a:prstGeom prst="rect">
            <a:avLst/>
          </a:prstGeom>
          <a:solidFill>
            <a:srgbClr val="37C2D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rgbClr val="FFFFFF"/>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FFFFFF"/>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FFFFFF"/>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FFFFFF"/>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FFFFFF"/>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FFFFFF"/>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FFFFFF"/>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FFFFFF"/>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FFFFFF"/>
                </a:solidFill>
                <a:latin typeface="Fjalla One"/>
                <a:ea typeface="Fjalla One"/>
                <a:cs typeface="Fjalla One"/>
                <a:sym typeface="Fjalla One"/>
              </a:defRPr>
            </a:lvl9pPr>
          </a:lstStyle>
          <a:p>
            <a:endParaRPr/>
          </a:p>
        </p:txBody>
      </p:sp>
      <p:sp>
        <p:nvSpPr>
          <p:cNvPr id="103" name="Google Shape;103;p20"/>
          <p:cNvSpPr txBox="1">
            <a:spLocks noGrp="1"/>
          </p:cNvSpPr>
          <p:nvPr>
            <p:ph type="subTitle" idx="4"/>
          </p:nvPr>
        </p:nvSpPr>
        <p:spPr>
          <a:xfrm>
            <a:off x="3563744" y="3731625"/>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04" name="Google Shape;104;p20"/>
          <p:cNvSpPr txBox="1">
            <a:spLocks noGrp="1"/>
          </p:cNvSpPr>
          <p:nvPr>
            <p:ph type="subTitle" idx="5"/>
          </p:nvPr>
        </p:nvSpPr>
        <p:spPr>
          <a:xfrm>
            <a:off x="6418098" y="3392131"/>
            <a:ext cx="2016300" cy="335100"/>
          </a:xfrm>
          <a:prstGeom prst="rect">
            <a:avLst/>
          </a:prstGeom>
          <a:solidFill>
            <a:srgbClr val="37C2D1"/>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rgbClr val="FFFFFF"/>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FFFFFF"/>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FFFFFF"/>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FFFFFF"/>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FFFFFF"/>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FFFFFF"/>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FFFFFF"/>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FFFFFF"/>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FFFFFF"/>
                </a:solidFill>
                <a:latin typeface="Fjalla One"/>
                <a:ea typeface="Fjalla One"/>
                <a:cs typeface="Fjalla One"/>
                <a:sym typeface="Fjalla One"/>
              </a:defRPr>
            </a:lvl9pPr>
          </a:lstStyle>
          <a:p>
            <a:endParaRPr/>
          </a:p>
        </p:txBody>
      </p:sp>
      <p:sp>
        <p:nvSpPr>
          <p:cNvPr id="105" name="Google Shape;105;p20"/>
          <p:cNvSpPr txBox="1">
            <a:spLocks noGrp="1"/>
          </p:cNvSpPr>
          <p:nvPr>
            <p:ph type="subTitle" idx="6"/>
          </p:nvPr>
        </p:nvSpPr>
        <p:spPr>
          <a:xfrm>
            <a:off x="6418091" y="3731625"/>
            <a:ext cx="2016300" cy="869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06" name="Google Shape;106;p20"/>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20"/>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3">
  <p:cSld name="CUSTOM_12">
    <p:spTree>
      <p:nvGrpSpPr>
        <p:cNvPr id="1" name="Shape 108"/>
        <p:cNvGrpSpPr/>
        <p:nvPr/>
      </p:nvGrpSpPr>
      <p:grpSpPr>
        <a:xfrm>
          <a:off x="0" y="0"/>
          <a:ext cx="0" cy="0"/>
          <a:chOff x="0" y="0"/>
          <a:chExt cx="0" cy="0"/>
        </a:xfrm>
      </p:grpSpPr>
      <p:sp>
        <p:nvSpPr>
          <p:cNvPr id="109" name="Google Shape;109;p21"/>
          <p:cNvSpPr/>
          <p:nvPr/>
        </p:nvSpPr>
        <p:spPr>
          <a:xfrm>
            <a:off x="3322450" y="1241950"/>
            <a:ext cx="2498100" cy="16290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21"/>
          <p:cNvSpPr txBox="1">
            <a:spLocks noGrp="1"/>
          </p:cNvSpPr>
          <p:nvPr>
            <p:ph type="subTitle" idx="1"/>
          </p:nvPr>
        </p:nvSpPr>
        <p:spPr>
          <a:xfrm>
            <a:off x="3322391" y="1238025"/>
            <a:ext cx="2498100" cy="1629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1200">
                <a:solidFill>
                  <a:srgbClr val="FFFFFF"/>
                </a:solidFill>
              </a:defRPr>
            </a:lvl1pPr>
            <a:lvl2pPr lvl="1" algn="ctr" rtl="0">
              <a:spcBef>
                <a:spcPts val="0"/>
              </a:spcBef>
              <a:spcAft>
                <a:spcPts val="0"/>
              </a:spcAft>
              <a:buNone/>
              <a:defRPr sz="1200">
                <a:solidFill>
                  <a:srgbClr val="FFFFFF"/>
                </a:solidFill>
              </a:defRPr>
            </a:lvl2pPr>
            <a:lvl3pPr lvl="2" algn="ctr" rtl="0">
              <a:spcBef>
                <a:spcPts val="0"/>
              </a:spcBef>
              <a:spcAft>
                <a:spcPts val="0"/>
              </a:spcAft>
              <a:buNone/>
              <a:defRPr sz="1200">
                <a:solidFill>
                  <a:srgbClr val="FFFFFF"/>
                </a:solidFill>
              </a:defRPr>
            </a:lvl3pPr>
            <a:lvl4pPr lvl="3" algn="ctr" rtl="0">
              <a:spcBef>
                <a:spcPts val="0"/>
              </a:spcBef>
              <a:spcAft>
                <a:spcPts val="0"/>
              </a:spcAft>
              <a:buNone/>
              <a:defRPr sz="1200">
                <a:solidFill>
                  <a:srgbClr val="FFFFFF"/>
                </a:solidFill>
              </a:defRPr>
            </a:lvl4pPr>
            <a:lvl5pPr lvl="4" algn="ctr" rtl="0">
              <a:spcBef>
                <a:spcPts val="0"/>
              </a:spcBef>
              <a:spcAft>
                <a:spcPts val="0"/>
              </a:spcAft>
              <a:buNone/>
              <a:defRPr sz="1200">
                <a:solidFill>
                  <a:srgbClr val="FFFFFF"/>
                </a:solidFill>
              </a:defRPr>
            </a:lvl5pPr>
            <a:lvl6pPr lvl="5" algn="ctr" rtl="0">
              <a:spcBef>
                <a:spcPts val="0"/>
              </a:spcBef>
              <a:spcAft>
                <a:spcPts val="0"/>
              </a:spcAft>
              <a:buNone/>
              <a:defRPr sz="1200">
                <a:solidFill>
                  <a:srgbClr val="FFFFFF"/>
                </a:solidFill>
              </a:defRPr>
            </a:lvl6pPr>
            <a:lvl7pPr lvl="6" algn="ctr" rtl="0">
              <a:spcBef>
                <a:spcPts val="0"/>
              </a:spcBef>
              <a:spcAft>
                <a:spcPts val="0"/>
              </a:spcAft>
              <a:buNone/>
              <a:defRPr sz="1200">
                <a:solidFill>
                  <a:srgbClr val="FFFFFF"/>
                </a:solidFill>
              </a:defRPr>
            </a:lvl7pPr>
            <a:lvl8pPr lvl="7" algn="ctr" rtl="0">
              <a:spcBef>
                <a:spcPts val="0"/>
              </a:spcBef>
              <a:spcAft>
                <a:spcPts val="0"/>
              </a:spcAft>
              <a:buNone/>
              <a:defRPr sz="1200">
                <a:solidFill>
                  <a:srgbClr val="FFFFFF"/>
                </a:solidFill>
              </a:defRPr>
            </a:lvl8pPr>
            <a:lvl9pPr lvl="8" algn="ctr" rtl="0">
              <a:spcBef>
                <a:spcPts val="0"/>
              </a:spcBef>
              <a:spcAft>
                <a:spcPts val="0"/>
              </a:spcAft>
              <a:buNone/>
              <a:defRPr sz="1200">
                <a:solidFill>
                  <a:srgbClr val="FFFFFF"/>
                </a:solidFill>
              </a:defRPr>
            </a:lvl9pPr>
          </a:lstStyle>
          <a:p>
            <a:endParaRPr/>
          </a:p>
        </p:txBody>
      </p:sp>
      <p:sp>
        <p:nvSpPr>
          <p:cNvPr id="111" name="Google Shape;111;p21"/>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112;p21"/>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113" name="Google Shape;113;p21"/>
          <p:cNvSpPr txBox="1">
            <a:spLocks noGrp="1"/>
          </p:cNvSpPr>
          <p:nvPr>
            <p:ph type="subTitle" idx="2"/>
          </p:nvPr>
        </p:nvSpPr>
        <p:spPr>
          <a:xfrm>
            <a:off x="5935809" y="2972025"/>
            <a:ext cx="2498100" cy="1629000"/>
          </a:xfrm>
          <a:prstGeom prst="rect">
            <a:avLst/>
          </a:prstGeom>
          <a:no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
        <p:nvSpPr>
          <p:cNvPr id="114" name="Google Shape;114;p21"/>
          <p:cNvSpPr txBox="1">
            <a:spLocks noGrp="1"/>
          </p:cNvSpPr>
          <p:nvPr>
            <p:ph type="subTitle" idx="3"/>
          </p:nvPr>
        </p:nvSpPr>
        <p:spPr>
          <a:xfrm>
            <a:off x="708975" y="2972025"/>
            <a:ext cx="2498100" cy="1629000"/>
          </a:xfrm>
          <a:prstGeom prst="rect">
            <a:avLst/>
          </a:prstGeom>
          <a:no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None/>
              <a:defRPr sz="1200"/>
            </a:lvl1pPr>
            <a:lvl2pPr lvl="1" algn="ctr" rtl="0">
              <a:spcBef>
                <a:spcPts val="0"/>
              </a:spcBef>
              <a:spcAft>
                <a:spcPts val="0"/>
              </a:spcAft>
              <a:buNone/>
              <a:defRPr sz="1200"/>
            </a:lvl2pPr>
            <a:lvl3pPr lvl="2" algn="ctr" rtl="0">
              <a:spcBef>
                <a:spcPts val="0"/>
              </a:spcBef>
              <a:spcAft>
                <a:spcPts val="0"/>
              </a:spcAft>
              <a:buNone/>
              <a:defRPr sz="1200"/>
            </a:lvl3pPr>
            <a:lvl4pPr lvl="3" algn="ctr" rtl="0">
              <a:spcBef>
                <a:spcPts val="0"/>
              </a:spcBef>
              <a:spcAft>
                <a:spcPts val="0"/>
              </a:spcAft>
              <a:buNone/>
              <a:defRPr sz="1200"/>
            </a:lvl4pPr>
            <a:lvl5pPr lvl="4" algn="ctr" rtl="0">
              <a:spcBef>
                <a:spcPts val="0"/>
              </a:spcBef>
              <a:spcAft>
                <a:spcPts val="0"/>
              </a:spcAft>
              <a:buNone/>
              <a:defRPr sz="1200"/>
            </a:lvl5pPr>
            <a:lvl6pPr lvl="5" algn="ctr" rtl="0">
              <a:spcBef>
                <a:spcPts val="0"/>
              </a:spcBef>
              <a:spcAft>
                <a:spcPts val="0"/>
              </a:spcAft>
              <a:buNone/>
              <a:defRPr sz="1200"/>
            </a:lvl6pPr>
            <a:lvl7pPr lvl="6" algn="ctr" rtl="0">
              <a:spcBef>
                <a:spcPts val="0"/>
              </a:spcBef>
              <a:spcAft>
                <a:spcPts val="0"/>
              </a:spcAft>
              <a:buNone/>
              <a:defRPr sz="1200"/>
            </a:lvl7pPr>
            <a:lvl8pPr lvl="7" algn="ctr" rtl="0">
              <a:spcBef>
                <a:spcPts val="0"/>
              </a:spcBef>
              <a:spcAft>
                <a:spcPts val="0"/>
              </a:spcAft>
              <a:buNone/>
              <a:defRPr sz="1200"/>
            </a:lvl8pPr>
            <a:lvl9pPr lvl="8" algn="ctr" rtl="0">
              <a:spcBef>
                <a:spcPts val="0"/>
              </a:spcBef>
              <a:spcAft>
                <a:spcPts val="0"/>
              </a:spcAft>
              <a:buNone/>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our columns">
  <p:cSld name="CUSTOM_10">
    <p:spTree>
      <p:nvGrpSpPr>
        <p:cNvPr id="1" name="Shape 115"/>
        <p:cNvGrpSpPr/>
        <p:nvPr/>
      </p:nvGrpSpPr>
      <p:grpSpPr>
        <a:xfrm>
          <a:off x="0" y="0"/>
          <a:ext cx="0" cy="0"/>
          <a:chOff x="0" y="0"/>
          <a:chExt cx="0" cy="0"/>
        </a:xfrm>
      </p:grpSpPr>
      <p:sp>
        <p:nvSpPr>
          <p:cNvPr id="116" name="Google Shape;116;p22"/>
          <p:cNvSpPr txBox="1">
            <a:spLocks noGrp="1"/>
          </p:cNvSpPr>
          <p:nvPr>
            <p:ph type="subTitle" idx="1"/>
          </p:nvPr>
        </p:nvSpPr>
        <p:spPr>
          <a:xfrm>
            <a:off x="1862463" y="1368125"/>
            <a:ext cx="2016300" cy="531900"/>
          </a:xfrm>
          <a:prstGeom prst="rect">
            <a:avLst/>
          </a:prstGeom>
          <a:noFill/>
        </p:spPr>
        <p:txBody>
          <a:bodyPr spcFirstLastPara="1" wrap="square" lIns="91425" tIns="0" rIns="91425" bIns="0" anchor="b" anchorCtr="0">
            <a:noAutofit/>
          </a:bodyPr>
          <a:lstStyle>
            <a:lvl1pPr lvl="0" algn="ctr" rtl="0">
              <a:lnSpc>
                <a:spcPct val="100000"/>
              </a:lnSpc>
              <a:spcBef>
                <a:spcPts val="0"/>
              </a:spcBef>
              <a:spcAft>
                <a:spcPts val="0"/>
              </a:spcAft>
              <a:buNone/>
              <a:defRPr sz="1400">
                <a:solidFill>
                  <a:srgbClr val="323C40"/>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323C40"/>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323C40"/>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323C40"/>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323C40"/>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323C40"/>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323C40"/>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323C40"/>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323C40"/>
                </a:solidFill>
                <a:latin typeface="Fjalla One"/>
                <a:ea typeface="Fjalla One"/>
                <a:cs typeface="Fjalla One"/>
                <a:sym typeface="Fjalla One"/>
              </a:defRPr>
            </a:lvl9pPr>
          </a:lstStyle>
          <a:p>
            <a:endParaRPr/>
          </a:p>
        </p:txBody>
      </p:sp>
      <p:sp>
        <p:nvSpPr>
          <p:cNvPr id="117" name="Google Shape;117;p22"/>
          <p:cNvSpPr txBox="1">
            <a:spLocks noGrp="1"/>
          </p:cNvSpPr>
          <p:nvPr>
            <p:ph type="subTitle" idx="2"/>
          </p:nvPr>
        </p:nvSpPr>
        <p:spPr>
          <a:xfrm>
            <a:off x="1862463" y="1980572"/>
            <a:ext cx="2016300" cy="683400"/>
          </a:xfrm>
          <a:prstGeom prst="rect">
            <a:avLst/>
          </a:prstGeom>
          <a:noFill/>
        </p:spPr>
        <p:txBody>
          <a:bodyPr spcFirstLastPara="1" wrap="square" lIns="91425" tIns="0" rIns="91425" bIns="0"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18" name="Google Shape;118;p22"/>
          <p:cNvSpPr txBox="1">
            <a:spLocks noGrp="1"/>
          </p:cNvSpPr>
          <p:nvPr>
            <p:ph type="subTitle" idx="3"/>
          </p:nvPr>
        </p:nvSpPr>
        <p:spPr>
          <a:xfrm>
            <a:off x="5265013" y="1368125"/>
            <a:ext cx="2016300" cy="531900"/>
          </a:xfrm>
          <a:prstGeom prst="rect">
            <a:avLst/>
          </a:prstGeom>
          <a:noFill/>
        </p:spPr>
        <p:txBody>
          <a:bodyPr spcFirstLastPara="1" wrap="square" lIns="91425" tIns="0" rIns="91425" bIns="0" anchor="b" anchorCtr="0">
            <a:noAutofit/>
          </a:bodyPr>
          <a:lstStyle>
            <a:lvl1pPr lvl="0" algn="ctr" rtl="0">
              <a:lnSpc>
                <a:spcPct val="100000"/>
              </a:lnSpc>
              <a:spcBef>
                <a:spcPts val="0"/>
              </a:spcBef>
              <a:spcAft>
                <a:spcPts val="0"/>
              </a:spcAft>
              <a:buNone/>
              <a:defRPr sz="1400">
                <a:solidFill>
                  <a:srgbClr val="323C40"/>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323C40"/>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323C40"/>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323C40"/>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323C40"/>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323C40"/>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323C40"/>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323C40"/>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323C40"/>
                </a:solidFill>
                <a:latin typeface="Fjalla One"/>
                <a:ea typeface="Fjalla One"/>
                <a:cs typeface="Fjalla One"/>
                <a:sym typeface="Fjalla One"/>
              </a:defRPr>
            </a:lvl9pPr>
          </a:lstStyle>
          <a:p>
            <a:endParaRPr/>
          </a:p>
        </p:txBody>
      </p:sp>
      <p:sp>
        <p:nvSpPr>
          <p:cNvPr id="119" name="Google Shape;119;p22"/>
          <p:cNvSpPr txBox="1">
            <a:spLocks noGrp="1"/>
          </p:cNvSpPr>
          <p:nvPr>
            <p:ph type="subTitle" idx="4"/>
          </p:nvPr>
        </p:nvSpPr>
        <p:spPr>
          <a:xfrm>
            <a:off x="5265013" y="1980572"/>
            <a:ext cx="2016300" cy="683400"/>
          </a:xfrm>
          <a:prstGeom prst="rect">
            <a:avLst/>
          </a:prstGeom>
          <a:noFill/>
        </p:spPr>
        <p:txBody>
          <a:bodyPr spcFirstLastPara="1" wrap="square" lIns="91425" tIns="0" rIns="91425" bIns="0"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20" name="Google Shape;120;p22"/>
          <p:cNvSpPr txBox="1">
            <a:spLocks noGrp="1"/>
          </p:cNvSpPr>
          <p:nvPr>
            <p:ph type="subTitle" idx="5"/>
          </p:nvPr>
        </p:nvSpPr>
        <p:spPr>
          <a:xfrm>
            <a:off x="1862463" y="3181200"/>
            <a:ext cx="2016300" cy="531900"/>
          </a:xfrm>
          <a:prstGeom prst="rect">
            <a:avLst/>
          </a:prstGeom>
          <a:noFill/>
        </p:spPr>
        <p:txBody>
          <a:bodyPr spcFirstLastPara="1" wrap="square" lIns="91425" tIns="0" rIns="91425" bIns="0" anchor="b" anchorCtr="0">
            <a:noAutofit/>
          </a:bodyPr>
          <a:lstStyle>
            <a:lvl1pPr lvl="0" algn="ctr" rtl="0">
              <a:lnSpc>
                <a:spcPct val="100000"/>
              </a:lnSpc>
              <a:spcBef>
                <a:spcPts val="0"/>
              </a:spcBef>
              <a:spcAft>
                <a:spcPts val="0"/>
              </a:spcAft>
              <a:buNone/>
              <a:defRPr sz="1400">
                <a:solidFill>
                  <a:srgbClr val="323C40"/>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323C40"/>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323C40"/>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323C40"/>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323C40"/>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323C40"/>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323C40"/>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323C40"/>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323C40"/>
                </a:solidFill>
                <a:latin typeface="Fjalla One"/>
                <a:ea typeface="Fjalla One"/>
                <a:cs typeface="Fjalla One"/>
                <a:sym typeface="Fjalla One"/>
              </a:defRPr>
            </a:lvl9pPr>
          </a:lstStyle>
          <a:p>
            <a:endParaRPr/>
          </a:p>
        </p:txBody>
      </p:sp>
      <p:sp>
        <p:nvSpPr>
          <p:cNvPr id="121" name="Google Shape;121;p22"/>
          <p:cNvSpPr txBox="1">
            <a:spLocks noGrp="1"/>
          </p:cNvSpPr>
          <p:nvPr>
            <p:ph type="subTitle" idx="6"/>
          </p:nvPr>
        </p:nvSpPr>
        <p:spPr>
          <a:xfrm>
            <a:off x="1862463" y="3793647"/>
            <a:ext cx="2016300" cy="683400"/>
          </a:xfrm>
          <a:prstGeom prst="rect">
            <a:avLst/>
          </a:prstGeom>
          <a:noFill/>
        </p:spPr>
        <p:txBody>
          <a:bodyPr spcFirstLastPara="1" wrap="square" lIns="91425" tIns="0" rIns="91425" bIns="0"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22" name="Google Shape;122;p22"/>
          <p:cNvSpPr txBox="1">
            <a:spLocks noGrp="1"/>
          </p:cNvSpPr>
          <p:nvPr>
            <p:ph type="subTitle" idx="7"/>
          </p:nvPr>
        </p:nvSpPr>
        <p:spPr>
          <a:xfrm>
            <a:off x="5265013" y="3181200"/>
            <a:ext cx="2016300" cy="531900"/>
          </a:xfrm>
          <a:prstGeom prst="rect">
            <a:avLst/>
          </a:prstGeom>
          <a:noFill/>
        </p:spPr>
        <p:txBody>
          <a:bodyPr spcFirstLastPara="1" wrap="square" lIns="91425" tIns="0" rIns="91425" bIns="0" anchor="b" anchorCtr="0">
            <a:noAutofit/>
          </a:bodyPr>
          <a:lstStyle>
            <a:lvl1pPr lvl="0" algn="ctr" rtl="0">
              <a:lnSpc>
                <a:spcPct val="100000"/>
              </a:lnSpc>
              <a:spcBef>
                <a:spcPts val="0"/>
              </a:spcBef>
              <a:spcAft>
                <a:spcPts val="0"/>
              </a:spcAft>
              <a:buNone/>
              <a:defRPr sz="1400">
                <a:solidFill>
                  <a:srgbClr val="323C40"/>
                </a:solidFill>
                <a:latin typeface="Fjalla One"/>
                <a:ea typeface="Fjalla One"/>
                <a:cs typeface="Fjalla One"/>
                <a:sym typeface="Fjalla One"/>
              </a:defRPr>
            </a:lvl1pPr>
            <a:lvl2pPr lvl="1" algn="ctr" rtl="0">
              <a:lnSpc>
                <a:spcPct val="100000"/>
              </a:lnSpc>
              <a:spcBef>
                <a:spcPts val="0"/>
              </a:spcBef>
              <a:spcAft>
                <a:spcPts val="0"/>
              </a:spcAft>
              <a:buNone/>
              <a:defRPr sz="1400">
                <a:solidFill>
                  <a:srgbClr val="323C40"/>
                </a:solidFill>
                <a:latin typeface="Fjalla One"/>
                <a:ea typeface="Fjalla One"/>
                <a:cs typeface="Fjalla One"/>
                <a:sym typeface="Fjalla One"/>
              </a:defRPr>
            </a:lvl2pPr>
            <a:lvl3pPr lvl="2" algn="ctr" rtl="0">
              <a:lnSpc>
                <a:spcPct val="100000"/>
              </a:lnSpc>
              <a:spcBef>
                <a:spcPts val="0"/>
              </a:spcBef>
              <a:spcAft>
                <a:spcPts val="0"/>
              </a:spcAft>
              <a:buNone/>
              <a:defRPr sz="1400">
                <a:solidFill>
                  <a:srgbClr val="323C40"/>
                </a:solidFill>
                <a:latin typeface="Fjalla One"/>
                <a:ea typeface="Fjalla One"/>
                <a:cs typeface="Fjalla One"/>
                <a:sym typeface="Fjalla One"/>
              </a:defRPr>
            </a:lvl3pPr>
            <a:lvl4pPr lvl="3" algn="ctr" rtl="0">
              <a:lnSpc>
                <a:spcPct val="100000"/>
              </a:lnSpc>
              <a:spcBef>
                <a:spcPts val="0"/>
              </a:spcBef>
              <a:spcAft>
                <a:spcPts val="0"/>
              </a:spcAft>
              <a:buNone/>
              <a:defRPr sz="1400">
                <a:solidFill>
                  <a:srgbClr val="323C40"/>
                </a:solidFill>
                <a:latin typeface="Fjalla One"/>
                <a:ea typeface="Fjalla One"/>
                <a:cs typeface="Fjalla One"/>
                <a:sym typeface="Fjalla One"/>
              </a:defRPr>
            </a:lvl4pPr>
            <a:lvl5pPr lvl="4" algn="ctr" rtl="0">
              <a:lnSpc>
                <a:spcPct val="100000"/>
              </a:lnSpc>
              <a:spcBef>
                <a:spcPts val="0"/>
              </a:spcBef>
              <a:spcAft>
                <a:spcPts val="0"/>
              </a:spcAft>
              <a:buNone/>
              <a:defRPr sz="1400">
                <a:solidFill>
                  <a:srgbClr val="323C40"/>
                </a:solidFill>
                <a:latin typeface="Fjalla One"/>
                <a:ea typeface="Fjalla One"/>
                <a:cs typeface="Fjalla One"/>
                <a:sym typeface="Fjalla One"/>
              </a:defRPr>
            </a:lvl5pPr>
            <a:lvl6pPr lvl="5" algn="ctr" rtl="0">
              <a:lnSpc>
                <a:spcPct val="100000"/>
              </a:lnSpc>
              <a:spcBef>
                <a:spcPts val="0"/>
              </a:spcBef>
              <a:spcAft>
                <a:spcPts val="0"/>
              </a:spcAft>
              <a:buNone/>
              <a:defRPr sz="1400">
                <a:solidFill>
                  <a:srgbClr val="323C40"/>
                </a:solidFill>
                <a:latin typeface="Fjalla One"/>
                <a:ea typeface="Fjalla One"/>
                <a:cs typeface="Fjalla One"/>
                <a:sym typeface="Fjalla One"/>
              </a:defRPr>
            </a:lvl6pPr>
            <a:lvl7pPr lvl="6" algn="ctr" rtl="0">
              <a:lnSpc>
                <a:spcPct val="100000"/>
              </a:lnSpc>
              <a:spcBef>
                <a:spcPts val="0"/>
              </a:spcBef>
              <a:spcAft>
                <a:spcPts val="0"/>
              </a:spcAft>
              <a:buNone/>
              <a:defRPr sz="1400">
                <a:solidFill>
                  <a:srgbClr val="323C40"/>
                </a:solidFill>
                <a:latin typeface="Fjalla One"/>
                <a:ea typeface="Fjalla One"/>
                <a:cs typeface="Fjalla One"/>
                <a:sym typeface="Fjalla One"/>
              </a:defRPr>
            </a:lvl7pPr>
            <a:lvl8pPr lvl="7" algn="ctr" rtl="0">
              <a:lnSpc>
                <a:spcPct val="100000"/>
              </a:lnSpc>
              <a:spcBef>
                <a:spcPts val="0"/>
              </a:spcBef>
              <a:spcAft>
                <a:spcPts val="0"/>
              </a:spcAft>
              <a:buNone/>
              <a:defRPr sz="1400">
                <a:solidFill>
                  <a:srgbClr val="323C40"/>
                </a:solidFill>
                <a:latin typeface="Fjalla One"/>
                <a:ea typeface="Fjalla One"/>
                <a:cs typeface="Fjalla One"/>
                <a:sym typeface="Fjalla One"/>
              </a:defRPr>
            </a:lvl8pPr>
            <a:lvl9pPr lvl="8" algn="ctr" rtl="0">
              <a:lnSpc>
                <a:spcPct val="100000"/>
              </a:lnSpc>
              <a:spcBef>
                <a:spcPts val="0"/>
              </a:spcBef>
              <a:spcAft>
                <a:spcPts val="0"/>
              </a:spcAft>
              <a:buNone/>
              <a:defRPr sz="1400">
                <a:solidFill>
                  <a:srgbClr val="323C40"/>
                </a:solidFill>
                <a:latin typeface="Fjalla One"/>
                <a:ea typeface="Fjalla One"/>
                <a:cs typeface="Fjalla One"/>
                <a:sym typeface="Fjalla One"/>
              </a:defRPr>
            </a:lvl9pPr>
          </a:lstStyle>
          <a:p>
            <a:endParaRPr/>
          </a:p>
        </p:txBody>
      </p:sp>
      <p:sp>
        <p:nvSpPr>
          <p:cNvPr id="123" name="Google Shape;123;p22"/>
          <p:cNvSpPr txBox="1">
            <a:spLocks noGrp="1"/>
          </p:cNvSpPr>
          <p:nvPr>
            <p:ph type="subTitle" idx="8"/>
          </p:nvPr>
        </p:nvSpPr>
        <p:spPr>
          <a:xfrm>
            <a:off x="5265013" y="3793647"/>
            <a:ext cx="2016300" cy="683400"/>
          </a:xfrm>
          <a:prstGeom prst="rect">
            <a:avLst/>
          </a:prstGeom>
          <a:noFill/>
        </p:spPr>
        <p:txBody>
          <a:bodyPr spcFirstLastPara="1" wrap="square" lIns="91425" tIns="0" rIns="91425" bIns="0" anchor="t" anchorCtr="0">
            <a:noAutofit/>
          </a:bodyPr>
          <a:lstStyle>
            <a:lvl1pPr lvl="0" algn="ctr" rtl="0">
              <a:lnSpc>
                <a:spcPct val="100000"/>
              </a:lnSpc>
              <a:spcBef>
                <a:spcPts val="0"/>
              </a:spcBef>
              <a:spcAft>
                <a:spcPts val="0"/>
              </a:spcAft>
              <a:buNone/>
              <a:defRPr sz="1200">
                <a:solidFill>
                  <a:srgbClr val="323C40"/>
                </a:solidFill>
              </a:defRPr>
            </a:lvl1pPr>
            <a:lvl2pPr lvl="1" algn="ctr" rtl="0">
              <a:lnSpc>
                <a:spcPct val="100000"/>
              </a:lnSpc>
              <a:spcBef>
                <a:spcPts val="0"/>
              </a:spcBef>
              <a:spcAft>
                <a:spcPts val="0"/>
              </a:spcAft>
              <a:buNone/>
              <a:defRPr sz="1200">
                <a:solidFill>
                  <a:srgbClr val="323C40"/>
                </a:solidFill>
              </a:defRPr>
            </a:lvl2pPr>
            <a:lvl3pPr lvl="2" algn="ctr" rtl="0">
              <a:lnSpc>
                <a:spcPct val="100000"/>
              </a:lnSpc>
              <a:spcBef>
                <a:spcPts val="0"/>
              </a:spcBef>
              <a:spcAft>
                <a:spcPts val="0"/>
              </a:spcAft>
              <a:buNone/>
              <a:defRPr sz="1200">
                <a:solidFill>
                  <a:srgbClr val="323C40"/>
                </a:solidFill>
              </a:defRPr>
            </a:lvl3pPr>
            <a:lvl4pPr lvl="3" algn="ctr" rtl="0">
              <a:lnSpc>
                <a:spcPct val="100000"/>
              </a:lnSpc>
              <a:spcBef>
                <a:spcPts val="0"/>
              </a:spcBef>
              <a:spcAft>
                <a:spcPts val="0"/>
              </a:spcAft>
              <a:buNone/>
              <a:defRPr sz="1200">
                <a:solidFill>
                  <a:srgbClr val="323C40"/>
                </a:solidFill>
              </a:defRPr>
            </a:lvl4pPr>
            <a:lvl5pPr lvl="4" algn="ctr" rtl="0">
              <a:lnSpc>
                <a:spcPct val="100000"/>
              </a:lnSpc>
              <a:spcBef>
                <a:spcPts val="0"/>
              </a:spcBef>
              <a:spcAft>
                <a:spcPts val="0"/>
              </a:spcAft>
              <a:buNone/>
              <a:defRPr sz="1200">
                <a:solidFill>
                  <a:srgbClr val="323C40"/>
                </a:solidFill>
              </a:defRPr>
            </a:lvl5pPr>
            <a:lvl6pPr lvl="5" algn="ctr" rtl="0">
              <a:lnSpc>
                <a:spcPct val="100000"/>
              </a:lnSpc>
              <a:spcBef>
                <a:spcPts val="0"/>
              </a:spcBef>
              <a:spcAft>
                <a:spcPts val="0"/>
              </a:spcAft>
              <a:buNone/>
              <a:defRPr sz="1200">
                <a:solidFill>
                  <a:srgbClr val="323C40"/>
                </a:solidFill>
              </a:defRPr>
            </a:lvl6pPr>
            <a:lvl7pPr lvl="6" algn="ctr" rtl="0">
              <a:lnSpc>
                <a:spcPct val="100000"/>
              </a:lnSpc>
              <a:spcBef>
                <a:spcPts val="0"/>
              </a:spcBef>
              <a:spcAft>
                <a:spcPts val="0"/>
              </a:spcAft>
              <a:buNone/>
              <a:defRPr sz="1200">
                <a:solidFill>
                  <a:srgbClr val="323C40"/>
                </a:solidFill>
              </a:defRPr>
            </a:lvl7pPr>
            <a:lvl8pPr lvl="7" algn="ctr" rtl="0">
              <a:lnSpc>
                <a:spcPct val="100000"/>
              </a:lnSpc>
              <a:spcBef>
                <a:spcPts val="0"/>
              </a:spcBef>
              <a:spcAft>
                <a:spcPts val="0"/>
              </a:spcAft>
              <a:buNone/>
              <a:defRPr sz="1200">
                <a:solidFill>
                  <a:srgbClr val="323C40"/>
                </a:solidFill>
              </a:defRPr>
            </a:lvl8pPr>
            <a:lvl9pPr lvl="8" algn="ctr" rtl="0">
              <a:lnSpc>
                <a:spcPct val="100000"/>
              </a:lnSpc>
              <a:spcBef>
                <a:spcPts val="0"/>
              </a:spcBef>
              <a:spcAft>
                <a:spcPts val="0"/>
              </a:spcAft>
              <a:buNone/>
              <a:defRPr sz="1200">
                <a:solidFill>
                  <a:srgbClr val="323C40"/>
                </a:solidFill>
              </a:defRPr>
            </a:lvl9pPr>
          </a:lstStyle>
          <a:p>
            <a:endParaRPr/>
          </a:p>
        </p:txBody>
      </p:sp>
      <p:sp>
        <p:nvSpPr>
          <p:cNvPr id="124" name="Google Shape;124;p22"/>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22"/>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09400" y="2150850"/>
            <a:ext cx="77253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7C2D1"/>
              </a:buClr>
              <a:buSzPts val="3600"/>
              <a:buNone/>
              <a:defRPr sz="3600">
                <a:solidFill>
                  <a:srgbClr val="37C2D1"/>
                </a:solidFill>
              </a:defRPr>
            </a:lvl1pPr>
            <a:lvl2pPr lvl="1" algn="ctr" rtl="0">
              <a:spcBef>
                <a:spcPts val="0"/>
              </a:spcBef>
              <a:spcAft>
                <a:spcPts val="0"/>
              </a:spcAft>
              <a:buClr>
                <a:srgbClr val="37C2D1"/>
              </a:buClr>
              <a:buSzPts val="3600"/>
              <a:buNone/>
              <a:defRPr sz="3600">
                <a:solidFill>
                  <a:srgbClr val="37C2D1"/>
                </a:solidFill>
              </a:defRPr>
            </a:lvl2pPr>
            <a:lvl3pPr lvl="2" algn="ctr" rtl="0">
              <a:spcBef>
                <a:spcPts val="0"/>
              </a:spcBef>
              <a:spcAft>
                <a:spcPts val="0"/>
              </a:spcAft>
              <a:buClr>
                <a:srgbClr val="37C2D1"/>
              </a:buClr>
              <a:buSzPts val="3600"/>
              <a:buNone/>
              <a:defRPr sz="3600">
                <a:solidFill>
                  <a:srgbClr val="37C2D1"/>
                </a:solidFill>
              </a:defRPr>
            </a:lvl3pPr>
            <a:lvl4pPr lvl="3" algn="ctr" rtl="0">
              <a:spcBef>
                <a:spcPts val="0"/>
              </a:spcBef>
              <a:spcAft>
                <a:spcPts val="0"/>
              </a:spcAft>
              <a:buClr>
                <a:srgbClr val="37C2D1"/>
              </a:buClr>
              <a:buSzPts val="3600"/>
              <a:buNone/>
              <a:defRPr sz="3600">
                <a:solidFill>
                  <a:srgbClr val="37C2D1"/>
                </a:solidFill>
              </a:defRPr>
            </a:lvl4pPr>
            <a:lvl5pPr lvl="4" algn="ctr" rtl="0">
              <a:spcBef>
                <a:spcPts val="0"/>
              </a:spcBef>
              <a:spcAft>
                <a:spcPts val="0"/>
              </a:spcAft>
              <a:buClr>
                <a:srgbClr val="37C2D1"/>
              </a:buClr>
              <a:buSzPts val="3600"/>
              <a:buNone/>
              <a:defRPr sz="3600">
                <a:solidFill>
                  <a:srgbClr val="37C2D1"/>
                </a:solidFill>
              </a:defRPr>
            </a:lvl5pPr>
            <a:lvl6pPr lvl="5" algn="ctr" rtl="0">
              <a:spcBef>
                <a:spcPts val="0"/>
              </a:spcBef>
              <a:spcAft>
                <a:spcPts val="0"/>
              </a:spcAft>
              <a:buClr>
                <a:srgbClr val="37C2D1"/>
              </a:buClr>
              <a:buSzPts val="3600"/>
              <a:buNone/>
              <a:defRPr sz="3600">
                <a:solidFill>
                  <a:srgbClr val="37C2D1"/>
                </a:solidFill>
              </a:defRPr>
            </a:lvl6pPr>
            <a:lvl7pPr lvl="6" algn="ctr" rtl="0">
              <a:spcBef>
                <a:spcPts val="0"/>
              </a:spcBef>
              <a:spcAft>
                <a:spcPts val="0"/>
              </a:spcAft>
              <a:buClr>
                <a:srgbClr val="37C2D1"/>
              </a:buClr>
              <a:buSzPts val="3600"/>
              <a:buNone/>
              <a:defRPr sz="3600">
                <a:solidFill>
                  <a:srgbClr val="37C2D1"/>
                </a:solidFill>
              </a:defRPr>
            </a:lvl7pPr>
            <a:lvl8pPr lvl="7" algn="ctr" rtl="0">
              <a:spcBef>
                <a:spcPts val="0"/>
              </a:spcBef>
              <a:spcAft>
                <a:spcPts val="0"/>
              </a:spcAft>
              <a:buClr>
                <a:srgbClr val="37C2D1"/>
              </a:buClr>
              <a:buSzPts val="3600"/>
              <a:buNone/>
              <a:defRPr sz="3600">
                <a:solidFill>
                  <a:srgbClr val="37C2D1"/>
                </a:solidFill>
              </a:defRPr>
            </a:lvl8pPr>
            <a:lvl9pPr lvl="8" algn="ctr" rtl="0">
              <a:spcBef>
                <a:spcPts val="0"/>
              </a:spcBef>
              <a:spcAft>
                <a:spcPts val="0"/>
              </a:spcAft>
              <a:buClr>
                <a:srgbClr val="37C2D1"/>
              </a:buClr>
              <a:buSzPts val="3600"/>
              <a:buNone/>
              <a:defRPr sz="3600">
                <a:solidFill>
                  <a:srgbClr val="37C2D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0" y="1341250"/>
            <a:ext cx="3862500" cy="475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6" name="Google Shape;16;p4"/>
          <p:cNvSpPr txBox="1">
            <a:spLocks noGrp="1"/>
          </p:cNvSpPr>
          <p:nvPr>
            <p:ph type="body" idx="1"/>
          </p:nvPr>
        </p:nvSpPr>
        <p:spPr>
          <a:xfrm>
            <a:off x="4572000" y="2027450"/>
            <a:ext cx="3862500" cy="1774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Char char="▪"/>
              <a:defRPr sz="1500"/>
            </a:lvl1pPr>
            <a:lvl2pPr marL="914400" lvl="1" indent="-323850" rtl="0">
              <a:spcBef>
                <a:spcPts val="1600"/>
              </a:spcBef>
              <a:spcAft>
                <a:spcPts val="0"/>
              </a:spcAft>
              <a:buSzPts val="1500"/>
              <a:buChar char="○"/>
              <a:defRPr sz="1500"/>
            </a:lvl2pPr>
            <a:lvl3pPr marL="1371600" lvl="2" indent="-323850" rtl="0">
              <a:spcBef>
                <a:spcPts val="1600"/>
              </a:spcBef>
              <a:spcAft>
                <a:spcPts val="0"/>
              </a:spcAft>
              <a:buSzPts val="1500"/>
              <a:buChar char="■"/>
              <a:defRPr sz="1500"/>
            </a:lvl3pPr>
            <a:lvl4pPr marL="1828800" lvl="3" indent="-323850" rtl="0">
              <a:spcBef>
                <a:spcPts val="1600"/>
              </a:spcBef>
              <a:spcAft>
                <a:spcPts val="0"/>
              </a:spcAft>
              <a:buSzPts val="1500"/>
              <a:buChar char="●"/>
              <a:defRPr sz="1500"/>
            </a:lvl4pPr>
            <a:lvl5pPr marL="2286000" lvl="4" indent="-323850" rtl="0">
              <a:spcBef>
                <a:spcPts val="1600"/>
              </a:spcBef>
              <a:spcAft>
                <a:spcPts val="0"/>
              </a:spcAft>
              <a:buSzPts val="1500"/>
              <a:buChar char="○"/>
              <a:defRPr sz="1500"/>
            </a:lvl5pPr>
            <a:lvl6pPr marL="2743200" lvl="5" indent="-323850" rtl="0">
              <a:spcBef>
                <a:spcPts val="1600"/>
              </a:spcBef>
              <a:spcAft>
                <a:spcPts val="0"/>
              </a:spcAft>
              <a:buSzPts val="1500"/>
              <a:buChar char="■"/>
              <a:defRPr sz="1500"/>
            </a:lvl6pPr>
            <a:lvl7pPr marL="3200400" lvl="6" indent="-323850" rtl="0">
              <a:spcBef>
                <a:spcPts val="1600"/>
              </a:spcBef>
              <a:spcAft>
                <a:spcPts val="0"/>
              </a:spcAft>
              <a:buSzPts val="1500"/>
              <a:buChar char="●"/>
              <a:defRPr sz="1500"/>
            </a:lvl7pPr>
            <a:lvl8pPr marL="3657600" lvl="7" indent="-323850" rtl="0">
              <a:spcBef>
                <a:spcPts val="1600"/>
              </a:spcBef>
              <a:spcAft>
                <a:spcPts val="0"/>
              </a:spcAft>
              <a:buSzPts val="1500"/>
              <a:buChar char="○"/>
              <a:defRPr sz="1500"/>
            </a:lvl8pPr>
            <a:lvl9pPr marL="4114800" lvl="8" indent="-323850" rtl="0">
              <a:spcBef>
                <a:spcPts val="1600"/>
              </a:spcBef>
              <a:spcAft>
                <a:spcPts val="1600"/>
              </a:spcAft>
              <a:buSzPts val="1500"/>
              <a:buChar char="■"/>
              <a:defRPr sz="1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5"/>
          <p:cNvSpPr txBox="1">
            <a:spLocks noGrp="1"/>
          </p:cNvSpPr>
          <p:nvPr>
            <p:ph type="body" idx="1"/>
          </p:nvPr>
        </p:nvSpPr>
        <p:spPr>
          <a:xfrm>
            <a:off x="729575" y="1244150"/>
            <a:ext cx="3563400" cy="33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51027" y="1244150"/>
            <a:ext cx="3563400" cy="3357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0" name="Google Shape;20;p5"/>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5"/>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6"/>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body" idx="1"/>
          </p:nvPr>
        </p:nvSpPr>
        <p:spPr>
          <a:xfrm>
            <a:off x="709400" y="1244150"/>
            <a:ext cx="3862500" cy="3357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Clr>
                <a:srgbClr val="37C2D1"/>
              </a:buClr>
              <a:buSzPts val="1200"/>
              <a:buChar char="○"/>
              <a:defRPr sz="1200"/>
            </a:lvl2pPr>
            <a:lvl3pPr marL="1371600" lvl="2" indent="-304800" rtl="0">
              <a:spcBef>
                <a:spcPts val="1600"/>
              </a:spcBef>
              <a:spcAft>
                <a:spcPts val="0"/>
              </a:spcAft>
              <a:buClr>
                <a:srgbClr val="37C2D1"/>
              </a:buClr>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7" name="Google Shape;27;p7"/>
          <p:cNvSpPr/>
          <p:nvPr/>
        </p:nvSpPr>
        <p:spPr>
          <a:xfrm rot="5400000">
            <a:off x="4519800" y="294525"/>
            <a:ext cx="104400" cy="13212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7"/>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09400" y="1233175"/>
            <a:ext cx="38625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37C2D1"/>
              </a:buClr>
              <a:buSzPts val="4200"/>
              <a:buNone/>
              <a:defRPr sz="4200">
                <a:solidFill>
                  <a:srgbClr val="37C2D1"/>
                </a:solidFill>
              </a:defRPr>
            </a:lvl1pPr>
            <a:lvl2pPr lvl="1" algn="ctr" rtl="0">
              <a:spcBef>
                <a:spcPts val="0"/>
              </a:spcBef>
              <a:spcAft>
                <a:spcPts val="0"/>
              </a:spcAft>
              <a:buClr>
                <a:srgbClr val="37C2D1"/>
              </a:buClr>
              <a:buSzPts val="4200"/>
              <a:buNone/>
              <a:defRPr sz="4200">
                <a:solidFill>
                  <a:srgbClr val="37C2D1"/>
                </a:solidFill>
              </a:defRPr>
            </a:lvl2pPr>
            <a:lvl3pPr lvl="2" algn="ctr" rtl="0">
              <a:spcBef>
                <a:spcPts val="0"/>
              </a:spcBef>
              <a:spcAft>
                <a:spcPts val="0"/>
              </a:spcAft>
              <a:buClr>
                <a:srgbClr val="37C2D1"/>
              </a:buClr>
              <a:buSzPts val="4200"/>
              <a:buNone/>
              <a:defRPr sz="4200">
                <a:solidFill>
                  <a:srgbClr val="37C2D1"/>
                </a:solidFill>
              </a:defRPr>
            </a:lvl3pPr>
            <a:lvl4pPr lvl="3" algn="ctr" rtl="0">
              <a:spcBef>
                <a:spcPts val="0"/>
              </a:spcBef>
              <a:spcAft>
                <a:spcPts val="0"/>
              </a:spcAft>
              <a:buClr>
                <a:srgbClr val="37C2D1"/>
              </a:buClr>
              <a:buSzPts val="4200"/>
              <a:buNone/>
              <a:defRPr sz="4200">
                <a:solidFill>
                  <a:srgbClr val="37C2D1"/>
                </a:solidFill>
              </a:defRPr>
            </a:lvl4pPr>
            <a:lvl5pPr lvl="4" algn="ctr" rtl="0">
              <a:spcBef>
                <a:spcPts val="0"/>
              </a:spcBef>
              <a:spcAft>
                <a:spcPts val="0"/>
              </a:spcAft>
              <a:buClr>
                <a:srgbClr val="37C2D1"/>
              </a:buClr>
              <a:buSzPts val="4200"/>
              <a:buNone/>
              <a:defRPr sz="4200">
                <a:solidFill>
                  <a:srgbClr val="37C2D1"/>
                </a:solidFill>
              </a:defRPr>
            </a:lvl5pPr>
            <a:lvl6pPr lvl="5" algn="ctr" rtl="0">
              <a:spcBef>
                <a:spcPts val="0"/>
              </a:spcBef>
              <a:spcAft>
                <a:spcPts val="0"/>
              </a:spcAft>
              <a:buClr>
                <a:srgbClr val="37C2D1"/>
              </a:buClr>
              <a:buSzPts val="4200"/>
              <a:buNone/>
              <a:defRPr sz="4200">
                <a:solidFill>
                  <a:srgbClr val="37C2D1"/>
                </a:solidFill>
              </a:defRPr>
            </a:lvl6pPr>
            <a:lvl7pPr lvl="6" algn="ctr" rtl="0">
              <a:spcBef>
                <a:spcPts val="0"/>
              </a:spcBef>
              <a:spcAft>
                <a:spcPts val="0"/>
              </a:spcAft>
              <a:buClr>
                <a:srgbClr val="37C2D1"/>
              </a:buClr>
              <a:buSzPts val="4200"/>
              <a:buNone/>
              <a:defRPr sz="4200">
                <a:solidFill>
                  <a:srgbClr val="37C2D1"/>
                </a:solidFill>
              </a:defRPr>
            </a:lvl7pPr>
            <a:lvl8pPr lvl="7" algn="ctr" rtl="0">
              <a:spcBef>
                <a:spcPts val="0"/>
              </a:spcBef>
              <a:spcAft>
                <a:spcPts val="0"/>
              </a:spcAft>
              <a:buClr>
                <a:srgbClr val="37C2D1"/>
              </a:buClr>
              <a:buSzPts val="4200"/>
              <a:buNone/>
              <a:defRPr sz="4200">
                <a:solidFill>
                  <a:srgbClr val="37C2D1"/>
                </a:solidFill>
              </a:defRPr>
            </a:lvl8pPr>
            <a:lvl9pPr lvl="8" algn="ctr" rtl="0">
              <a:spcBef>
                <a:spcPts val="0"/>
              </a:spcBef>
              <a:spcAft>
                <a:spcPts val="0"/>
              </a:spcAft>
              <a:buClr>
                <a:srgbClr val="37C2D1"/>
              </a:buClr>
              <a:buSzPts val="4200"/>
              <a:buNone/>
              <a:defRPr sz="4200">
                <a:solidFill>
                  <a:srgbClr val="37C2D1"/>
                </a:solidFill>
              </a:defRPr>
            </a:lvl9pPr>
          </a:lstStyle>
          <a:p>
            <a:endParaRPr/>
          </a:p>
        </p:txBody>
      </p:sp>
      <p:sp>
        <p:nvSpPr>
          <p:cNvPr id="33" name="Google Shape;33;p9"/>
          <p:cNvSpPr txBox="1">
            <a:spLocks noGrp="1"/>
          </p:cNvSpPr>
          <p:nvPr>
            <p:ph type="subTitle" idx="1"/>
          </p:nvPr>
        </p:nvSpPr>
        <p:spPr>
          <a:xfrm>
            <a:off x="709400" y="2803075"/>
            <a:ext cx="38625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4" name="Google Shape;34;p9"/>
          <p:cNvSpPr txBox="1">
            <a:spLocks noGrp="1"/>
          </p:cNvSpPr>
          <p:nvPr>
            <p:ph type="body" idx="2"/>
          </p:nvPr>
        </p:nvSpPr>
        <p:spPr>
          <a:xfrm>
            <a:off x="4939500" y="1244150"/>
            <a:ext cx="3495000" cy="3357000"/>
          </a:xfrm>
          <a:prstGeom prst="rect">
            <a:avLst/>
          </a:prstGeom>
        </p:spPr>
        <p:txBody>
          <a:bodyPr spcFirstLastPara="1" wrap="square" lIns="91425" tIns="91425" rIns="91425" bIns="91425" anchor="ctr" anchorCtr="0">
            <a:noAutofit/>
          </a:bodyPr>
          <a:lstStyle>
            <a:lvl1pPr marL="457200" lvl="0" indent="-304800" rtl="0">
              <a:spcBef>
                <a:spcPts val="0"/>
              </a:spcBef>
              <a:spcAft>
                <a:spcPts val="0"/>
              </a:spcAft>
              <a:buSzPts val="1200"/>
              <a:buChar char="▪"/>
              <a:defRPr/>
            </a:lvl1pPr>
            <a:lvl2pPr marL="914400" lvl="1" indent="-304800" rtl="0">
              <a:spcBef>
                <a:spcPts val="1600"/>
              </a:spcBef>
              <a:spcAft>
                <a:spcPts val="0"/>
              </a:spcAft>
              <a:buSzPts val="1200"/>
              <a:buChar char="○"/>
              <a:defRPr/>
            </a:lvl2pPr>
            <a:lvl3pPr marL="1371600" lvl="2" indent="-304800" rtl="0">
              <a:spcBef>
                <a:spcPts val="1600"/>
              </a:spcBef>
              <a:spcAft>
                <a:spcPts val="0"/>
              </a:spcAft>
              <a:buSzPts val="1200"/>
              <a:buChar char="■"/>
              <a:defRPr/>
            </a:lvl3pPr>
            <a:lvl4pPr marL="1828800" lvl="3" indent="-304800" rtl="0">
              <a:spcBef>
                <a:spcPts val="1600"/>
              </a:spcBef>
              <a:spcAft>
                <a:spcPts val="0"/>
              </a:spcAft>
              <a:buSzPts val="1200"/>
              <a:buChar char="●"/>
              <a:defRPr/>
            </a:lvl4pPr>
            <a:lvl5pPr marL="2286000" lvl="4" indent="-304800" rtl="0">
              <a:spcBef>
                <a:spcPts val="1600"/>
              </a:spcBef>
              <a:spcAft>
                <a:spcPts val="0"/>
              </a:spcAft>
              <a:buSzPts val="1200"/>
              <a:buChar char="○"/>
              <a:defRPr/>
            </a:lvl5pPr>
            <a:lvl6pPr marL="2743200" lvl="5" indent="-304800" rtl="0">
              <a:spcBef>
                <a:spcPts val="1600"/>
              </a:spcBef>
              <a:spcAft>
                <a:spcPts val="0"/>
              </a:spcAft>
              <a:buSzPts val="1200"/>
              <a:buChar char="■"/>
              <a:defRPr/>
            </a:lvl6pPr>
            <a:lvl7pPr marL="3200400" lvl="6" indent="-304800" rtl="0">
              <a:spcBef>
                <a:spcPts val="1600"/>
              </a:spcBef>
              <a:spcAft>
                <a:spcPts val="0"/>
              </a:spcAft>
              <a:buSzPts val="1200"/>
              <a:buChar char="●"/>
              <a:defRPr/>
            </a:lvl7pPr>
            <a:lvl8pPr marL="3657600" lvl="7" indent="-304800" rtl="0">
              <a:spcBef>
                <a:spcPts val="1600"/>
              </a:spcBef>
              <a:spcAft>
                <a:spcPts val="0"/>
              </a:spcAft>
              <a:buSzPts val="1200"/>
              <a:buChar char="○"/>
              <a:defRPr/>
            </a:lvl8pPr>
            <a:lvl9pPr marL="4114800" lvl="8" indent="-304800" rtl="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body" idx="1"/>
          </p:nvPr>
        </p:nvSpPr>
        <p:spPr>
          <a:xfrm>
            <a:off x="7094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Clr>
                <a:srgbClr val="323C40"/>
              </a:buClr>
              <a:buSzPts val="1200"/>
              <a:buNone/>
              <a:defRPr>
                <a:solidFill>
                  <a:srgbClr val="323C40"/>
                </a:solidFill>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709400" y="1244150"/>
            <a:ext cx="7725300" cy="132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37C2D1"/>
              </a:buClr>
              <a:buSzPts val="8000"/>
              <a:buNone/>
              <a:defRPr sz="8000">
                <a:solidFill>
                  <a:srgbClr val="37C2D1"/>
                </a:solidFill>
              </a:defRPr>
            </a:lvl1pPr>
            <a:lvl2pPr lvl="1" algn="ctr" rtl="0">
              <a:spcBef>
                <a:spcPts val="0"/>
              </a:spcBef>
              <a:spcAft>
                <a:spcPts val="0"/>
              </a:spcAft>
              <a:buClr>
                <a:srgbClr val="37C2D1"/>
              </a:buClr>
              <a:buSzPts val="8000"/>
              <a:buNone/>
              <a:defRPr sz="8000">
                <a:solidFill>
                  <a:srgbClr val="37C2D1"/>
                </a:solidFill>
              </a:defRPr>
            </a:lvl2pPr>
            <a:lvl3pPr lvl="2" algn="ctr" rtl="0">
              <a:spcBef>
                <a:spcPts val="0"/>
              </a:spcBef>
              <a:spcAft>
                <a:spcPts val="0"/>
              </a:spcAft>
              <a:buClr>
                <a:srgbClr val="37C2D1"/>
              </a:buClr>
              <a:buSzPts val="8000"/>
              <a:buNone/>
              <a:defRPr sz="8000">
                <a:solidFill>
                  <a:srgbClr val="37C2D1"/>
                </a:solidFill>
              </a:defRPr>
            </a:lvl3pPr>
            <a:lvl4pPr lvl="3" algn="ctr" rtl="0">
              <a:spcBef>
                <a:spcPts val="0"/>
              </a:spcBef>
              <a:spcAft>
                <a:spcPts val="0"/>
              </a:spcAft>
              <a:buClr>
                <a:srgbClr val="37C2D1"/>
              </a:buClr>
              <a:buSzPts val="8000"/>
              <a:buNone/>
              <a:defRPr sz="8000">
                <a:solidFill>
                  <a:srgbClr val="37C2D1"/>
                </a:solidFill>
              </a:defRPr>
            </a:lvl4pPr>
            <a:lvl5pPr lvl="4" algn="ctr" rtl="0">
              <a:spcBef>
                <a:spcPts val="0"/>
              </a:spcBef>
              <a:spcAft>
                <a:spcPts val="0"/>
              </a:spcAft>
              <a:buClr>
                <a:srgbClr val="37C2D1"/>
              </a:buClr>
              <a:buSzPts val="8000"/>
              <a:buNone/>
              <a:defRPr sz="8000">
                <a:solidFill>
                  <a:srgbClr val="37C2D1"/>
                </a:solidFill>
              </a:defRPr>
            </a:lvl5pPr>
            <a:lvl6pPr lvl="5" algn="ctr" rtl="0">
              <a:spcBef>
                <a:spcPts val="0"/>
              </a:spcBef>
              <a:spcAft>
                <a:spcPts val="0"/>
              </a:spcAft>
              <a:buClr>
                <a:srgbClr val="37C2D1"/>
              </a:buClr>
              <a:buSzPts val="8000"/>
              <a:buNone/>
              <a:defRPr sz="8000">
                <a:solidFill>
                  <a:srgbClr val="37C2D1"/>
                </a:solidFill>
              </a:defRPr>
            </a:lvl6pPr>
            <a:lvl7pPr lvl="6" algn="ctr" rtl="0">
              <a:spcBef>
                <a:spcPts val="0"/>
              </a:spcBef>
              <a:spcAft>
                <a:spcPts val="0"/>
              </a:spcAft>
              <a:buClr>
                <a:srgbClr val="37C2D1"/>
              </a:buClr>
              <a:buSzPts val="8000"/>
              <a:buNone/>
              <a:defRPr sz="8000">
                <a:solidFill>
                  <a:srgbClr val="37C2D1"/>
                </a:solidFill>
              </a:defRPr>
            </a:lvl7pPr>
            <a:lvl8pPr lvl="7" algn="ctr" rtl="0">
              <a:spcBef>
                <a:spcPts val="0"/>
              </a:spcBef>
              <a:spcAft>
                <a:spcPts val="0"/>
              </a:spcAft>
              <a:buClr>
                <a:srgbClr val="37C2D1"/>
              </a:buClr>
              <a:buSzPts val="8000"/>
              <a:buNone/>
              <a:defRPr sz="8000">
                <a:solidFill>
                  <a:srgbClr val="37C2D1"/>
                </a:solidFill>
              </a:defRPr>
            </a:lvl8pPr>
            <a:lvl9pPr lvl="8" algn="ctr" rtl="0">
              <a:spcBef>
                <a:spcPts val="0"/>
              </a:spcBef>
              <a:spcAft>
                <a:spcPts val="0"/>
              </a:spcAft>
              <a:buClr>
                <a:srgbClr val="37C2D1"/>
              </a:buClr>
              <a:buSzPts val="8000"/>
              <a:buNone/>
              <a:defRPr sz="8000">
                <a:solidFill>
                  <a:srgbClr val="37C2D1"/>
                </a:solidFill>
              </a:defRPr>
            </a:lvl9pPr>
          </a:lstStyle>
          <a:p>
            <a:r>
              <a:t>xx%</a:t>
            </a:r>
          </a:p>
        </p:txBody>
      </p:sp>
      <p:sp>
        <p:nvSpPr>
          <p:cNvPr id="39" name="Google Shape;39;p11"/>
          <p:cNvSpPr txBox="1">
            <a:spLocks noGrp="1"/>
          </p:cNvSpPr>
          <p:nvPr>
            <p:ph type="body" idx="1"/>
          </p:nvPr>
        </p:nvSpPr>
        <p:spPr>
          <a:xfrm>
            <a:off x="2602050" y="2571750"/>
            <a:ext cx="3939900" cy="336000"/>
          </a:xfrm>
          <a:prstGeom prst="rect">
            <a:avLst/>
          </a:prstGeom>
        </p:spPr>
        <p:txBody>
          <a:bodyPr spcFirstLastPara="1" wrap="square" lIns="91425" tIns="91425" rIns="91425" bIns="91425" anchor="t" anchorCtr="0">
            <a:noAutofit/>
          </a:bodyPr>
          <a:lstStyle>
            <a:lvl1pPr marL="457200" lvl="0" indent="-304800" algn="ctr" rtl="0">
              <a:spcBef>
                <a:spcPts val="0"/>
              </a:spcBef>
              <a:spcAft>
                <a:spcPts val="0"/>
              </a:spcAft>
              <a:buSzPts val="1200"/>
              <a:buChar char="▪"/>
              <a:defRPr/>
            </a:lvl1pPr>
            <a:lvl2pPr marL="914400" lvl="1" indent="-304800" algn="ctr" rtl="0">
              <a:spcBef>
                <a:spcPts val="1600"/>
              </a:spcBef>
              <a:spcAft>
                <a:spcPts val="0"/>
              </a:spcAft>
              <a:buSzPts val="1200"/>
              <a:buChar char="○"/>
              <a:defRPr/>
            </a:lvl2pPr>
            <a:lvl3pPr marL="1371600" lvl="2" indent="-304800" algn="ctr" rtl="0">
              <a:spcBef>
                <a:spcPts val="1600"/>
              </a:spcBef>
              <a:spcAft>
                <a:spcPts val="0"/>
              </a:spcAft>
              <a:buSzPts val="1200"/>
              <a:buChar char="■"/>
              <a:defRPr/>
            </a:lvl3pPr>
            <a:lvl4pPr marL="1828800" lvl="3" indent="-304800" algn="ctr" rtl="0">
              <a:spcBef>
                <a:spcPts val="1600"/>
              </a:spcBef>
              <a:spcAft>
                <a:spcPts val="0"/>
              </a:spcAft>
              <a:buSzPts val="1200"/>
              <a:buChar char="●"/>
              <a:defRPr/>
            </a:lvl4pPr>
            <a:lvl5pPr marL="2286000" lvl="4" indent="-304800" algn="ctr" rtl="0">
              <a:spcBef>
                <a:spcPts val="1600"/>
              </a:spcBef>
              <a:spcAft>
                <a:spcPts val="0"/>
              </a:spcAft>
              <a:buSzPts val="1200"/>
              <a:buChar char="○"/>
              <a:defRPr/>
            </a:lvl5pPr>
            <a:lvl6pPr marL="2743200" lvl="5" indent="-304800" algn="ctr" rtl="0">
              <a:spcBef>
                <a:spcPts val="1600"/>
              </a:spcBef>
              <a:spcAft>
                <a:spcPts val="0"/>
              </a:spcAft>
              <a:buSzPts val="1200"/>
              <a:buChar char="■"/>
              <a:defRPr/>
            </a:lvl6pPr>
            <a:lvl7pPr marL="3200400" lvl="6" indent="-304800" algn="ctr" rtl="0">
              <a:spcBef>
                <a:spcPts val="1600"/>
              </a:spcBef>
              <a:spcAft>
                <a:spcPts val="0"/>
              </a:spcAft>
              <a:buSzPts val="1200"/>
              <a:buChar char="●"/>
              <a:defRPr/>
            </a:lvl7pPr>
            <a:lvl8pPr marL="3657600" lvl="7" indent="-304800" algn="ctr" rtl="0">
              <a:spcBef>
                <a:spcPts val="1600"/>
              </a:spcBef>
              <a:spcAft>
                <a:spcPts val="0"/>
              </a:spcAft>
              <a:buSzPts val="1200"/>
              <a:buChar char="○"/>
              <a:defRPr/>
            </a:lvl8pPr>
            <a:lvl9pPr marL="4114800" lvl="8" indent="-304800" algn="ctr" rtl="0">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9400" y="542475"/>
            <a:ext cx="7725300" cy="475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1pPr>
            <a:lvl2pPr lvl="1"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2pPr>
            <a:lvl3pPr lvl="2"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3pPr>
            <a:lvl4pPr lvl="3"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4pPr>
            <a:lvl5pPr lvl="4"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5pPr>
            <a:lvl6pPr lvl="5"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6pPr>
            <a:lvl7pPr lvl="6"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7pPr>
            <a:lvl8pPr lvl="7"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8pPr>
            <a:lvl9pPr lvl="8" rtl="0">
              <a:spcBef>
                <a:spcPts val="0"/>
              </a:spcBef>
              <a:spcAft>
                <a:spcPts val="0"/>
              </a:spcAft>
              <a:buClr>
                <a:srgbClr val="323C40"/>
              </a:buClr>
              <a:buSzPts val="2800"/>
              <a:buFont typeface="Fjalla One"/>
              <a:buNone/>
              <a:defRPr sz="2800">
                <a:solidFill>
                  <a:srgbClr val="323C40"/>
                </a:solidFill>
                <a:latin typeface="Fjalla One"/>
                <a:ea typeface="Fjalla One"/>
                <a:cs typeface="Fjalla One"/>
                <a:sym typeface="Fjalla One"/>
              </a:defRPr>
            </a:lvl9pPr>
          </a:lstStyle>
          <a:p>
            <a:endParaRPr/>
          </a:p>
        </p:txBody>
      </p:sp>
      <p:sp>
        <p:nvSpPr>
          <p:cNvPr id="7" name="Google Shape;7;p1"/>
          <p:cNvSpPr txBox="1">
            <a:spLocks noGrp="1"/>
          </p:cNvSpPr>
          <p:nvPr>
            <p:ph type="body" idx="1"/>
          </p:nvPr>
        </p:nvSpPr>
        <p:spPr>
          <a:xfrm>
            <a:off x="709400" y="1152475"/>
            <a:ext cx="7725300" cy="34485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1pPr>
            <a:lvl2pPr marL="914400" lvl="1"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2pPr>
            <a:lvl3pPr marL="1371600" lvl="2"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3pPr>
            <a:lvl4pPr marL="1828800" lvl="3"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4pPr>
            <a:lvl5pPr marL="2286000" lvl="4"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5pPr>
            <a:lvl6pPr marL="2743200" lvl="5"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6pPr>
            <a:lvl7pPr marL="3200400" lvl="6"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7pPr>
            <a:lvl8pPr marL="3657600" lvl="7" indent="-304800" rtl="0">
              <a:lnSpc>
                <a:spcPct val="115000"/>
              </a:lnSpc>
              <a:spcBef>
                <a:spcPts val="1600"/>
              </a:spcBef>
              <a:spcAft>
                <a:spcPts val="0"/>
              </a:spcAft>
              <a:buClr>
                <a:srgbClr val="37C2D1"/>
              </a:buClr>
              <a:buSzPts val="1200"/>
              <a:buFont typeface="Questrial"/>
              <a:buChar char="○"/>
              <a:defRPr sz="1200">
                <a:solidFill>
                  <a:srgbClr val="323C40"/>
                </a:solidFill>
                <a:latin typeface="Questrial"/>
                <a:ea typeface="Questrial"/>
                <a:cs typeface="Questrial"/>
                <a:sym typeface="Questrial"/>
              </a:defRPr>
            </a:lvl8pPr>
            <a:lvl9pPr marL="4114800" lvl="8" indent="-304800" rtl="0">
              <a:lnSpc>
                <a:spcPct val="115000"/>
              </a:lnSpc>
              <a:spcBef>
                <a:spcPts val="1600"/>
              </a:spcBef>
              <a:spcAft>
                <a:spcPts val="1600"/>
              </a:spcAft>
              <a:buClr>
                <a:srgbClr val="37C2D1"/>
              </a:buClr>
              <a:buSzPts val="1200"/>
              <a:buFont typeface="Questrial"/>
              <a:buChar char="■"/>
              <a:defRPr sz="1200">
                <a:solidFill>
                  <a:srgbClr val="323C40"/>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 id="2147483665" r:id="rId15"/>
    <p:sldLayoutId id="2147483666" r:id="rId16"/>
    <p:sldLayoutId id="2147483667" r:id="rId17"/>
    <p:sldLayoutId id="2147483668"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7">
          <p15:clr>
            <a:srgbClr val="EA4335"/>
          </p15:clr>
        </p15:guide>
        <p15:guide id="2" pos="5313">
          <p15:clr>
            <a:srgbClr val="EA4335"/>
          </p15:clr>
        </p15:guide>
        <p15:guide id="3" orient="horz" pos="342">
          <p15:clr>
            <a:srgbClr val="EA4335"/>
          </p15:clr>
        </p15:guide>
        <p15:guide id="4" orient="horz" pos="2898">
          <p15:clr>
            <a:srgbClr val="EA4335"/>
          </p15:clr>
        </p15:guide>
        <p15:guide id="5" pos="2880">
          <p15:clr>
            <a:srgbClr val="EA4335"/>
          </p15:clr>
        </p15:guide>
        <p15:guide id="6" orient="horz" pos="1620">
          <p15:clr>
            <a:srgbClr val="EA4335"/>
          </p15:clr>
        </p15:guide>
        <p15:guide id="7" orient="horz" pos="784">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apps.who.int/flumart/Default?ReportNo=12https://www.who.int/influenza/gisrs_laboratory/flunet/en/"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apps.who.int/flumart/Default?ReportNo=12https://www.who.int/influenza/gisrs_laboratory/flunet/en/"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l="1885" r="1895"/>
          <a:stretch/>
        </p:blipFill>
        <p:spPr>
          <a:xfrm>
            <a:off x="0" y="0"/>
            <a:ext cx="4948974" cy="5143500"/>
          </a:xfrm>
          <a:prstGeom prst="rect">
            <a:avLst/>
          </a:prstGeom>
          <a:noFill/>
          <a:ln>
            <a:noFill/>
          </a:ln>
        </p:spPr>
      </p:pic>
      <p:sp>
        <p:nvSpPr>
          <p:cNvPr id="145" name="Google Shape;145;p27"/>
          <p:cNvSpPr/>
          <p:nvPr/>
        </p:nvSpPr>
        <p:spPr>
          <a:xfrm>
            <a:off x="4572000" y="542475"/>
            <a:ext cx="3862500" cy="40587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27"/>
          <p:cNvSpPr txBox="1">
            <a:spLocks noGrp="1"/>
          </p:cNvSpPr>
          <p:nvPr>
            <p:ph type="ctrTitle"/>
          </p:nvPr>
        </p:nvSpPr>
        <p:spPr>
          <a:xfrm>
            <a:off x="4855650" y="1449925"/>
            <a:ext cx="3295200" cy="20292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4400" dirty="0"/>
              <a:t>Time Series Analysis </a:t>
            </a:r>
            <a:br>
              <a:rPr lang="en" sz="4400" dirty="0"/>
            </a:br>
            <a:r>
              <a:rPr lang="en" sz="4400" dirty="0"/>
              <a:t>of Flu Cases</a:t>
            </a:r>
            <a:endParaRPr sz="4400" dirty="0"/>
          </a:p>
        </p:txBody>
      </p:sp>
      <p:sp>
        <p:nvSpPr>
          <p:cNvPr id="148" name="Google Shape;148;p27"/>
          <p:cNvSpPr/>
          <p:nvPr/>
        </p:nvSpPr>
        <p:spPr>
          <a:xfrm>
            <a:off x="6279000" y="4386574"/>
            <a:ext cx="448500" cy="4485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 name="Google Shape;358;p34">
            <a:extLst>
              <a:ext uri="{FF2B5EF4-FFF2-40B4-BE49-F238E27FC236}">
                <a16:creationId xmlns:a16="http://schemas.microsoft.com/office/drawing/2014/main" id="{597C6012-B10E-4328-BBC5-BFBD1E0E5933}"/>
              </a:ext>
            </a:extLst>
          </p:cNvPr>
          <p:cNvGrpSpPr/>
          <p:nvPr/>
        </p:nvGrpSpPr>
        <p:grpSpPr>
          <a:xfrm>
            <a:off x="8434400" y="4427315"/>
            <a:ext cx="640470" cy="632233"/>
            <a:chOff x="6644201" y="3355496"/>
            <a:chExt cx="366695" cy="361979"/>
          </a:xfrm>
        </p:grpSpPr>
        <p:sp>
          <p:nvSpPr>
            <p:cNvPr id="10" name="Google Shape;359;p34">
              <a:extLst>
                <a:ext uri="{FF2B5EF4-FFF2-40B4-BE49-F238E27FC236}">
                  <a16:creationId xmlns:a16="http://schemas.microsoft.com/office/drawing/2014/main" id="{F05D7294-F1AA-46E8-9334-74279335651E}"/>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0;p34">
              <a:extLst>
                <a:ext uri="{FF2B5EF4-FFF2-40B4-BE49-F238E27FC236}">
                  <a16:creationId xmlns:a16="http://schemas.microsoft.com/office/drawing/2014/main" id="{FB48584D-D7C9-4CAF-840D-25FD3E71E9E7}"/>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61;p34">
              <a:extLst>
                <a:ext uri="{FF2B5EF4-FFF2-40B4-BE49-F238E27FC236}">
                  <a16:creationId xmlns:a16="http://schemas.microsoft.com/office/drawing/2014/main" id="{90BF5E2B-C02B-4296-AF3D-5D9E7DD1BBF3}"/>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2;p34">
              <a:extLst>
                <a:ext uri="{FF2B5EF4-FFF2-40B4-BE49-F238E27FC236}">
                  <a16:creationId xmlns:a16="http://schemas.microsoft.com/office/drawing/2014/main" id="{88B94F23-41EF-47FB-8FD3-22707AB87054}"/>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3;p34">
              <a:extLst>
                <a:ext uri="{FF2B5EF4-FFF2-40B4-BE49-F238E27FC236}">
                  <a16:creationId xmlns:a16="http://schemas.microsoft.com/office/drawing/2014/main" id="{9CDEC0C3-789F-4A30-8364-685313E66B22}"/>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4;p34">
              <a:extLst>
                <a:ext uri="{FF2B5EF4-FFF2-40B4-BE49-F238E27FC236}">
                  <a16:creationId xmlns:a16="http://schemas.microsoft.com/office/drawing/2014/main" id="{4AA9EE77-923C-4033-BD6C-3D4C838D1606}"/>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65;p34">
              <a:extLst>
                <a:ext uri="{FF2B5EF4-FFF2-40B4-BE49-F238E27FC236}">
                  <a16:creationId xmlns:a16="http://schemas.microsoft.com/office/drawing/2014/main" id="{ABCB8FD3-1F00-402E-A807-7B4DE7B762B5}"/>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6;p34">
              <a:extLst>
                <a:ext uri="{FF2B5EF4-FFF2-40B4-BE49-F238E27FC236}">
                  <a16:creationId xmlns:a16="http://schemas.microsoft.com/office/drawing/2014/main" id="{6539FD02-3243-4ACA-BF37-F97548226078}"/>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7;p34">
              <a:extLst>
                <a:ext uri="{FF2B5EF4-FFF2-40B4-BE49-F238E27FC236}">
                  <a16:creationId xmlns:a16="http://schemas.microsoft.com/office/drawing/2014/main" id="{BD0DB866-837A-46B5-9962-280844897B63}"/>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68;p34">
              <a:extLst>
                <a:ext uri="{FF2B5EF4-FFF2-40B4-BE49-F238E27FC236}">
                  <a16:creationId xmlns:a16="http://schemas.microsoft.com/office/drawing/2014/main" id="{7016CCB2-E7A6-4559-A7C9-B2FB5C7D5835}"/>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69;p34">
              <a:extLst>
                <a:ext uri="{FF2B5EF4-FFF2-40B4-BE49-F238E27FC236}">
                  <a16:creationId xmlns:a16="http://schemas.microsoft.com/office/drawing/2014/main" id="{48743872-962B-4BFE-B4C5-F818EFD5F171}"/>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70;p34">
              <a:extLst>
                <a:ext uri="{FF2B5EF4-FFF2-40B4-BE49-F238E27FC236}">
                  <a16:creationId xmlns:a16="http://schemas.microsoft.com/office/drawing/2014/main" id="{89BCC8B7-60B8-42D0-96DE-EDDBD8D856E0}"/>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71;p34">
              <a:extLst>
                <a:ext uri="{FF2B5EF4-FFF2-40B4-BE49-F238E27FC236}">
                  <a16:creationId xmlns:a16="http://schemas.microsoft.com/office/drawing/2014/main" id="{20FD2247-F3A7-40DC-9AA6-5E71E163855A}"/>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72;p34">
              <a:extLst>
                <a:ext uri="{FF2B5EF4-FFF2-40B4-BE49-F238E27FC236}">
                  <a16:creationId xmlns:a16="http://schemas.microsoft.com/office/drawing/2014/main" id="{C8499AA7-E2D3-45AD-83F6-9556E781F034}"/>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73;p34">
              <a:extLst>
                <a:ext uri="{FF2B5EF4-FFF2-40B4-BE49-F238E27FC236}">
                  <a16:creationId xmlns:a16="http://schemas.microsoft.com/office/drawing/2014/main" id="{A64231EF-985F-46EB-8B17-07AE20353530}"/>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4;p34">
              <a:extLst>
                <a:ext uri="{FF2B5EF4-FFF2-40B4-BE49-F238E27FC236}">
                  <a16:creationId xmlns:a16="http://schemas.microsoft.com/office/drawing/2014/main" id="{DBF2A53A-D5C5-425D-AEDD-A2701523B877}"/>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75;p34">
              <a:extLst>
                <a:ext uri="{FF2B5EF4-FFF2-40B4-BE49-F238E27FC236}">
                  <a16:creationId xmlns:a16="http://schemas.microsoft.com/office/drawing/2014/main" id="{73001E16-10BB-4C31-B07E-28A91E679C6C}"/>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76;p34">
              <a:extLst>
                <a:ext uri="{FF2B5EF4-FFF2-40B4-BE49-F238E27FC236}">
                  <a16:creationId xmlns:a16="http://schemas.microsoft.com/office/drawing/2014/main" id="{0B20A2BE-8F74-40F7-B902-6E1AE9B843B5}"/>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7;p34">
              <a:extLst>
                <a:ext uri="{FF2B5EF4-FFF2-40B4-BE49-F238E27FC236}">
                  <a16:creationId xmlns:a16="http://schemas.microsoft.com/office/drawing/2014/main" id="{6920A2B9-3A68-4B37-883C-37623B5112F2}"/>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78;p34">
              <a:extLst>
                <a:ext uri="{FF2B5EF4-FFF2-40B4-BE49-F238E27FC236}">
                  <a16:creationId xmlns:a16="http://schemas.microsoft.com/office/drawing/2014/main" id="{E2EB9170-9125-4D59-85F0-96C97FA91E3D}"/>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79;p34">
              <a:extLst>
                <a:ext uri="{FF2B5EF4-FFF2-40B4-BE49-F238E27FC236}">
                  <a16:creationId xmlns:a16="http://schemas.microsoft.com/office/drawing/2014/main" id="{0B76F942-7C6D-45D3-920D-8ED9A74AE262}"/>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80;p34">
              <a:extLst>
                <a:ext uri="{FF2B5EF4-FFF2-40B4-BE49-F238E27FC236}">
                  <a16:creationId xmlns:a16="http://schemas.microsoft.com/office/drawing/2014/main" id="{C8AD3620-3714-4BAB-AC87-237832EC8646}"/>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22493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7" name="Google Shape;527;p39"/>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PROCESS</a:t>
            </a:r>
            <a:endParaRPr dirty="0"/>
          </a:p>
        </p:txBody>
      </p:sp>
      <p:sp>
        <p:nvSpPr>
          <p:cNvPr id="530" name="Google Shape;530;p39"/>
          <p:cNvSpPr txBox="1">
            <a:spLocks noGrp="1"/>
          </p:cNvSpPr>
          <p:nvPr>
            <p:ph type="subTitle" idx="3"/>
          </p:nvPr>
        </p:nvSpPr>
        <p:spPr>
          <a:xfrm>
            <a:off x="1002078" y="1421647"/>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DIFFERENCING</a:t>
            </a:r>
            <a:endParaRPr dirty="0">
              <a:solidFill>
                <a:srgbClr val="FFFFFF"/>
              </a:solidFill>
            </a:endParaRPr>
          </a:p>
        </p:txBody>
      </p:sp>
      <p:sp>
        <p:nvSpPr>
          <p:cNvPr id="24" name="Google Shape;536;p39">
            <a:extLst>
              <a:ext uri="{FF2B5EF4-FFF2-40B4-BE49-F238E27FC236}">
                <a16:creationId xmlns:a16="http://schemas.microsoft.com/office/drawing/2014/main" id="{44CB5625-DFAA-0A4B-9B2D-44F12D95C71C}"/>
              </a:ext>
            </a:extLst>
          </p:cNvPr>
          <p:cNvSpPr txBox="1">
            <a:spLocks/>
          </p:cNvSpPr>
          <p:nvPr/>
        </p:nvSpPr>
        <p:spPr>
          <a:xfrm>
            <a:off x="1002078" y="3835867"/>
            <a:ext cx="2596301" cy="3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marL="0" indent="0"/>
            <a:r>
              <a:rPr lang="en-US" dirty="0">
                <a:solidFill>
                  <a:srgbClr val="FFFFFF"/>
                </a:solidFill>
              </a:rPr>
              <a:t>ANALYSIS</a:t>
            </a:r>
          </a:p>
        </p:txBody>
      </p:sp>
      <p:grpSp>
        <p:nvGrpSpPr>
          <p:cNvPr id="3" name="Group 2">
            <a:extLst>
              <a:ext uri="{FF2B5EF4-FFF2-40B4-BE49-F238E27FC236}">
                <a16:creationId xmlns:a16="http://schemas.microsoft.com/office/drawing/2014/main" id="{A6CF2B34-83AD-4562-919F-74167100DA93}"/>
              </a:ext>
            </a:extLst>
          </p:cNvPr>
          <p:cNvGrpSpPr/>
          <p:nvPr/>
        </p:nvGrpSpPr>
        <p:grpSpPr>
          <a:xfrm>
            <a:off x="4099486" y="1279954"/>
            <a:ext cx="4814241" cy="1600201"/>
            <a:chOff x="4131817" y="1479174"/>
            <a:chExt cx="4814241" cy="1600201"/>
          </a:xfrm>
        </p:grpSpPr>
        <p:sp>
          <p:nvSpPr>
            <p:cNvPr id="2" name="Rectangle 1">
              <a:extLst>
                <a:ext uri="{FF2B5EF4-FFF2-40B4-BE49-F238E27FC236}">
                  <a16:creationId xmlns:a16="http://schemas.microsoft.com/office/drawing/2014/main" id="{291B3F7B-B773-4DCE-97F5-9F0B70824DE3}"/>
                </a:ext>
              </a:extLst>
            </p:cNvPr>
            <p:cNvSpPr/>
            <p:nvPr/>
          </p:nvSpPr>
          <p:spPr>
            <a:xfrm rot="16200000">
              <a:off x="5738837" y="-127846"/>
              <a:ext cx="1600201" cy="48142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F172AC02-0061-9746-81F6-58522F016572}"/>
                </a:ext>
              </a:extLst>
            </p:cNvPr>
            <p:cNvPicPr>
              <a:picLocks noChangeAspect="1"/>
            </p:cNvPicPr>
            <p:nvPr/>
          </p:nvPicPr>
          <p:blipFill>
            <a:blip r:embed="rId3"/>
            <a:stretch>
              <a:fillRect/>
            </a:stretch>
          </p:blipFill>
          <p:spPr>
            <a:xfrm>
              <a:off x="4246308" y="1612850"/>
              <a:ext cx="4572002" cy="1317451"/>
            </a:xfrm>
            <a:prstGeom prst="rect">
              <a:avLst/>
            </a:prstGeom>
          </p:spPr>
        </p:pic>
      </p:grpSp>
      <p:sp>
        <p:nvSpPr>
          <p:cNvPr id="4" name="Subtitle 3">
            <a:extLst>
              <a:ext uri="{FF2B5EF4-FFF2-40B4-BE49-F238E27FC236}">
                <a16:creationId xmlns:a16="http://schemas.microsoft.com/office/drawing/2014/main" id="{CFF8EAF7-1053-6C40-AC9C-4D94418BA720}"/>
              </a:ext>
            </a:extLst>
          </p:cNvPr>
          <p:cNvSpPr>
            <a:spLocks noGrp="1"/>
          </p:cNvSpPr>
          <p:nvPr>
            <p:ph type="subTitle" idx="13"/>
          </p:nvPr>
        </p:nvSpPr>
        <p:spPr>
          <a:xfrm>
            <a:off x="197943" y="1563339"/>
            <a:ext cx="3129738" cy="2300207"/>
          </a:xfrm>
        </p:spPr>
        <p:txBody>
          <a:bodyPr/>
          <a:lstStyle/>
          <a:p>
            <a:pPr algn="l"/>
            <a:r>
              <a:rPr lang="en-US" dirty="0"/>
              <a:t>	By “overfitting” our model to an AR15 and generating frequency estimates, we see strong evidence of </a:t>
            </a:r>
            <a:r>
              <a:rPr lang="en-US" dirty="0">
                <a:solidFill>
                  <a:schemeClr val="accent2"/>
                </a:solidFill>
              </a:rPr>
              <a:t>echoes of yearly frequencies</a:t>
            </a:r>
            <a:r>
              <a:rPr lang="en-US" dirty="0"/>
              <a:t>. (divisible by 0.08).</a:t>
            </a:r>
          </a:p>
          <a:p>
            <a:pPr algn="l"/>
            <a:endParaRPr lang="en-US" dirty="0"/>
          </a:p>
          <a:p>
            <a:pPr algn="l"/>
            <a:r>
              <a:rPr lang="en-US" dirty="0"/>
              <a:t>	Semi-annual, quarterly, and weekly seasonality were also run, in order to verify that monthly frequency was the best fit of seasonality for the data. </a:t>
            </a:r>
          </a:p>
          <a:p>
            <a:pPr algn="l"/>
            <a:endParaRPr lang="en-US" dirty="0"/>
          </a:p>
          <a:p>
            <a:pPr algn="l"/>
            <a:r>
              <a:rPr lang="en-US" dirty="0"/>
              <a:t>	The absolute reciprocal indicates how strongly the data fits each frequency (perfect fit = 1)</a:t>
            </a:r>
          </a:p>
        </p:txBody>
      </p:sp>
      <p:sp>
        <p:nvSpPr>
          <p:cNvPr id="6" name="Subtitle 5">
            <a:extLst>
              <a:ext uri="{FF2B5EF4-FFF2-40B4-BE49-F238E27FC236}">
                <a16:creationId xmlns:a16="http://schemas.microsoft.com/office/drawing/2014/main" id="{4A4FA42B-00F3-2640-BC31-D24C45C7771E}"/>
              </a:ext>
            </a:extLst>
          </p:cNvPr>
          <p:cNvSpPr>
            <a:spLocks noGrp="1"/>
          </p:cNvSpPr>
          <p:nvPr>
            <p:ph type="subTitle" idx="9"/>
          </p:nvPr>
        </p:nvSpPr>
        <p:spPr>
          <a:xfrm>
            <a:off x="500971" y="1279954"/>
            <a:ext cx="2016300" cy="335100"/>
          </a:xfrm>
        </p:spPr>
        <p:txBody>
          <a:bodyPr/>
          <a:lstStyle/>
          <a:p>
            <a:pPr algn="l"/>
            <a:r>
              <a:rPr lang="en-US" dirty="0"/>
              <a:t>FREQUENCY ANALYSIS</a:t>
            </a:r>
          </a:p>
        </p:txBody>
      </p:sp>
      <p:grpSp>
        <p:nvGrpSpPr>
          <p:cNvPr id="10" name="Google Shape;358;p34">
            <a:extLst>
              <a:ext uri="{FF2B5EF4-FFF2-40B4-BE49-F238E27FC236}">
                <a16:creationId xmlns:a16="http://schemas.microsoft.com/office/drawing/2014/main" id="{36E6C596-1A77-4DA0-B2DA-4BBF394A4590}"/>
              </a:ext>
            </a:extLst>
          </p:cNvPr>
          <p:cNvGrpSpPr/>
          <p:nvPr/>
        </p:nvGrpSpPr>
        <p:grpSpPr>
          <a:xfrm>
            <a:off x="8434400" y="4427315"/>
            <a:ext cx="640470" cy="632233"/>
            <a:chOff x="6644201" y="3355496"/>
            <a:chExt cx="366695" cy="361979"/>
          </a:xfrm>
        </p:grpSpPr>
        <p:sp>
          <p:nvSpPr>
            <p:cNvPr id="12" name="Google Shape;359;p34">
              <a:extLst>
                <a:ext uri="{FF2B5EF4-FFF2-40B4-BE49-F238E27FC236}">
                  <a16:creationId xmlns:a16="http://schemas.microsoft.com/office/drawing/2014/main" id="{8E697A2C-3033-41E6-A339-E9A393A9496A}"/>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0;p34">
              <a:extLst>
                <a:ext uri="{FF2B5EF4-FFF2-40B4-BE49-F238E27FC236}">
                  <a16:creationId xmlns:a16="http://schemas.microsoft.com/office/drawing/2014/main" id="{9378DBB1-2AA0-477F-AEA1-3D283A123084}"/>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1;p34">
              <a:extLst>
                <a:ext uri="{FF2B5EF4-FFF2-40B4-BE49-F238E27FC236}">
                  <a16:creationId xmlns:a16="http://schemas.microsoft.com/office/drawing/2014/main" id="{3F9D6AE9-BA9A-4872-8466-71A13FD73212}"/>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2;p34">
              <a:extLst>
                <a:ext uri="{FF2B5EF4-FFF2-40B4-BE49-F238E27FC236}">
                  <a16:creationId xmlns:a16="http://schemas.microsoft.com/office/drawing/2014/main" id="{C70E6925-D25E-4A69-A440-01C8BB150F2D}"/>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63;p34">
              <a:extLst>
                <a:ext uri="{FF2B5EF4-FFF2-40B4-BE49-F238E27FC236}">
                  <a16:creationId xmlns:a16="http://schemas.microsoft.com/office/drawing/2014/main" id="{FA9CF259-B767-4909-917D-9D7DD4D140BD}"/>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4;p34">
              <a:extLst>
                <a:ext uri="{FF2B5EF4-FFF2-40B4-BE49-F238E27FC236}">
                  <a16:creationId xmlns:a16="http://schemas.microsoft.com/office/drawing/2014/main" id="{0F3529E8-A923-461D-BCA2-A8B3B2406CB5}"/>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5;p34">
              <a:extLst>
                <a:ext uri="{FF2B5EF4-FFF2-40B4-BE49-F238E27FC236}">
                  <a16:creationId xmlns:a16="http://schemas.microsoft.com/office/drawing/2014/main" id="{5DA034F5-2774-4A45-B1AB-B9DA0C261278}"/>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66;p34">
              <a:extLst>
                <a:ext uri="{FF2B5EF4-FFF2-40B4-BE49-F238E27FC236}">
                  <a16:creationId xmlns:a16="http://schemas.microsoft.com/office/drawing/2014/main" id="{48A8B28A-64B7-4075-9B8E-2250F0263A96}"/>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67;p34">
              <a:extLst>
                <a:ext uri="{FF2B5EF4-FFF2-40B4-BE49-F238E27FC236}">
                  <a16:creationId xmlns:a16="http://schemas.microsoft.com/office/drawing/2014/main" id="{57CBC8C5-F0F6-4BB8-86DE-C6E69F5B3A13}"/>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68;p34">
              <a:extLst>
                <a:ext uri="{FF2B5EF4-FFF2-40B4-BE49-F238E27FC236}">
                  <a16:creationId xmlns:a16="http://schemas.microsoft.com/office/drawing/2014/main" id="{D76473D3-FAC8-4703-AC09-CDC26C78F4D3}"/>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69;p34">
              <a:extLst>
                <a:ext uri="{FF2B5EF4-FFF2-40B4-BE49-F238E27FC236}">
                  <a16:creationId xmlns:a16="http://schemas.microsoft.com/office/drawing/2014/main" id="{38BCF39C-5278-42C7-A43A-ABB46C03A03C}"/>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70;p34">
              <a:extLst>
                <a:ext uri="{FF2B5EF4-FFF2-40B4-BE49-F238E27FC236}">
                  <a16:creationId xmlns:a16="http://schemas.microsoft.com/office/drawing/2014/main" id="{33236469-610C-4A3B-96EE-82C9DC9ABD84}"/>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1;p34">
              <a:extLst>
                <a:ext uri="{FF2B5EF4-FFF2-40B4-BE49-F238E27FC236}">
                  <a16:creationId xmlns:a16="http://schemas.microsoft.com/office/drawing/2014/main" id="{95D1EC03-D2AA-439E-BCBC-F953806F84A4}"/>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72;p34">
              <a:extLst>
                <a:ext uri="{FF2B5EF4-FFF2-40B4-BE49-F238E27FC236}">
                  <a16:creationId xmlns:a16="http://schemas.microsoft.com/office/drawing/2014/main" id="{B1E3A45D-EBD6-409B-9BE6-E7C568A7463D}"/>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73;p34">
              <a:extLst>
                <a:ext uri="{FF2B5EF4-FFF2-40B4-BE49-F238E27FC236}">
                  <a16:creationId xmlns:a16="http://schemas.microsoft.com/office/drawing/2014/main" id="{3F8C0C7A-C785-4D26-9F51-C3FC0ADE04E2}"/>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4;p34">
              <a:extLst>
                <a:ext uri="{FF2B5EF4-FFF2-40B4-BE49-F238E27FC236}">
                  <a16:creationId xmlns:a16="http://schemas.microsoft.com/office/drawing/2014/main" id="{EDD03514-0A9B-4755-9401-EE7DCDA8CE47}"/>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75;p34">
              <a:extLst>
                <a:ext uri="{FF2B5EF4-FFF2-40B4-BE49-F238E27FC236}">
                  <a16:creationId xmlns:a16="http://schemas.microsoft.com/office/drawing/2014/main" id="{86B4C31B-6A9D-4113-98E1-55EB705769B8}"/>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76;p34">
              <a:extLst>
                <a:ext uri="{FF2B5EF4-FFF2-40B4-BE49-F238E27FC236}">
                  <a16:creationId xmlns:a16="http://schemas.microsoft.com/office/drawing/2014/main" id="{F095A996-90B8-424B-9939-34256DED2A7A}"/>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77;p34">
              <a:extLst>
                <a:ext uri="{FF2B5EF4-FFF2-40B4-BE49-F238E27FC236}">
                  <a16:creationId xmlns:a16="http://schemas.microsoft.com/office/drawing/2014/main" id="{69D2ADA1-BAAF-4694-8F00-B7DCDEF13B7A}"/>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78;p34">
              <a:extLst>
                <a:ext uri="{FF2B5EF4-FFF2-40B4-BE49-F238E27FC236}">
                  <a16:creationId xmlns:a16="http://schemas.microsoft.com/office/drawing/2014/main" id="{8EAE7966-3068-4ACC-BF32-A49DED169D74}"/>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79;p34">
              <a:extLst>
                <a:ext uri="{FF2B5EF4-FFF2-40B4-BE49-F238E27FC236}">
                  <a16:creationId xmlns:a16="http://schemas.microsoft.com/office/drawing/2014/main" id="{774B1DF4-32B6-4235-B7C3-AC4FE6CA8BD5}"/>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80;p34">
              <a:extLst>
                <a:ext uri="{FF2B5EF4-FFF2-40B4-BE49-F238E27FC236}">
                  <a16:creationId xmlns:a16="http://schemas.microsoft.com/office/drawing/2014/main" id="{A5F65E6A-D953-4D33-9065-90EFA4EEFFA3}"/>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409115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39"/>
          <p:cNvSpPr/>
          <p:nvPr/>
        </p:nvSpPr>
        <p:spPr>
          <a:xfrm>
            <a:off x="571734" y="2446149"/>
            <a:ext cx="3704587" cy="1201999"/>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9"/>
          <p:cNvSpPr/>
          <p:nvPr/>
        </p:nvSpPr>
        <p:spPr>
          <a:xfrm>
            <a:off x="571734" y="1244150"/>
            <a:ext cx="3704587" cy="1201999"/>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9"/>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PROCESS</a:t>
            </a:r>
            <a:endParaRPr dirty="0"/>
          </a:p>
        </p:txBody>
      </p:sp>
      <p:sp>
        <p:nvSpPr>
          <p:cNvPr id="530" name="Google Shape;530;p39"/>
          <p:cNvSpPr txBox="1">
            <a:spLocks noGrp="1"/>
          </p:cNvSpPr>
          <p:nvPr>
            <p:ph type="subTitle" idx="3"/>
          </p:nvPr>
        </p:nvSpPr>
        <p:spPr>
          <a:xfrm>
            <a:off x="1002078" y="1421647"/>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DIFFERENCING (</a:t>
            </a:r>
            <a:r>
              <a:rPr lang="en-US" dirty="0">
                <a:solidFill>
                  <a:srgbClr val="FFFFFF"/>
                </a:solidFill>
              </a:rPr>
              <a:t>I in ARIMA)</a:t>
            </a:r>
            <a:endParaRPr dirty="0">
              <a:solidFill>
                <a:srgbClr val="FFFFFF"/>
              </a:solidFill>
            </a:endParaRPr>
          </a:p>
        </p:txBody>
      </p:sp>
      <p:sp>
        <p:nvSpPr>
          <p:cNvPr id="531" name="Google Shape;531;p39"/>
          <p:cNvSpPr txBox="1">
            <a:spLocks noGrp="1"/>
          </p:cNvSpPr>
          <p:nvPr>
            <p:ph type="subTitle" idx="4"/>
          </p:nvPr>
        </p:nvSpPr>
        <p:spPr>
          <a:xfrm>
            <a:off x="904344" y="1603996"/>
            <a:ext cx="2847997" cy="6214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FFFFFF"/>
                </a:solidFill>
              </a:rPr>
              <a:t>(1-B)  was removed from the model in </a:t>
            </a:r>
            <a:r>
              <a:rPr lang="en-US" sz="1000" dirty="0">
                <a:solidFill>
                  <a:srgbClr val="FFFFFF"/>
                </a:solidFill>
              </a:rPr>
              <a:t>an attempt</a:t>
            </a:r>
            <a:r>
              <a:rPr lang="en" sz="1000" dirty="0">
                <a:solidFill>
                  <a:srgbClr val="FFFFFF"/>
                </a:solidFill>
              </a:rPr>
              <a:t> to convert the data to be more stationary for forecasting, </a:t>
            </a:r>
            <a:r>
              <a:rPr lang="en-US" sz="1000" dirty="0">
                <a:solidFill>
                  <a:srgbClr val="FFFFFF"/>
                </a:solidFill>
              </a:rPr>
              <a:t>although it was not ultimately included in the final model</a:t>
            </a:r>
            <a:endParaRPr lang="en" sz="1000" dirty="0">
              <a:solidFill>
                <a:srgbClr val="FFFFFF"/>
              </a:solidFill>
            </a:endParaRPr>
          </a:p>
        </p:txBody>
      </p:sp>
      <p:sp>
        <p:nvSpPr>
          <p:cNvPr id="536" name="Google Shape;536;p39"/>
          <p:cNvSpPr txBox="1">
            <a:spLocks noGrp="1"/>
          </p:cNvSpPr>
          <p:nvPr>
            <p:ph type="subTitle" idx="9"/>
          </p:nvPr>
        </p:nvSpPr>
        <p:spPr>
          <a:xfrm>
            <a:off x="1002078" y="2623646"/>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SEASONALITY</a:t>
            </a:r>
            <a:endParaRPr dirty="0">
              <a:solidFill>
                <a:srgbClr val="FFFFFF"/>
              </a:solidFill>
            </a:endParaRPr>
          </a:p>
        </p:txBody>
      </p:sp>
      <p:sp>
        <p:nvSpPr>
          <p:cNvPr id="537" name="Google Shape;537;p39"/>
          <p:cNvSpPr txBox="1">
            <a:spLocks noGrp="1"/>
          </p:cNvSpPr>
          <p:nvPr>
            <p:ph type="subTitle" idx="13"/>
          </p:nvPr>
        </p:nvSpPr>
        <p:spPr>
          <a:xfrm>
            <a:off x="904344" y="2873246"/>
            <a:ext cx="2982503" cy="621479"/>
          </a:xfrm>
          <a:prstGeom prst="rect">
            <a:avLst/>
          </a:prstGeom>
        </p:spPr>
        <p:txBody>
          <a:bodyPr spcFirstLastPara="1" wrap="square" lIns="91425" tIns="91425" rIns="91425" bIns="91425" anchor="t" anchorCtr="0">
            <a:noAutofit/>
          </a:bodyPr>
          <a:lstStyle/>
          <a:p>
            <a:pPr marL="0" lvl="0" indent="0"/>
            <a:r>
              <a:rPr lang="en" sz="1000" dirty="0">
                <a:solidFill>
                  <a:srgbClr val="FFFFFF"/>
                </a:solidFill>
              </a:rPr>
              <a:t>(1-B</a:t>
            </a:r>
            <a:r>
              <a:rPr lang="en" sz="1000" baseline="30000" dirty="0">
                <a:solidFill>
                  <a:srgbClr val="FFFFFF"/>
                </a:solidFill>
              </a:rPr>
              <a:t>12</a:t>
            </a:r>
            <a:r>
              <a:rPr lang="en" sz="1000" dirty="0">
                <a:solidFill>
                  <a:srgbClr val="FFFFFF"/>
                </a:solidFill>
              </a:rPr>
              <a:t>) was removed from the monthly data to account for annual seasonality that is seen in postive flu cases over time</a:t>
            </a:r>
            <a:endParaRPr sz="1000" dirty="0">
              <a:solidFill>
                <a:srgbClr val="FFFFFF"/>
              </a:solidFill>
            </a:endParaRPr>
          </a:p>
        </p:txBody>
      </p:sp>
      <p:grpSp>
        <p:nvGrpSpPr>
          <p:cNvPr id="12" name="Group 11">
            <a:extLst>
              <a:ext uri="{FF2B5EF4-FFF2-40B4-BE49-F238E27FC236}">
                <a16:creationId xmlns:a16="http://schemas.microsoft.com/office/drawing/2014/main" id="{CA4E5E6E-DD00-1F43-8DA7-BC68D0260A0E}"/>
              </a:ext>
            </a:extLst>
          </p:cNvPr>
          <p:cNvGrpSpPr/>
          <p:nvPr/>
        </p:nvGrpSpPr>
        <p:grpSpPr>
          <a:xfrm>
            <a:off x="4867681" y="1246153"/>
            <a:ext cx="3946866" cy="3603993"/>
            <a:chOff x="5640585" y="1185334"/>
            <a:chExt cx="3333659" cy="3043766"/>
          </a:xfrm>
        </p:grpSpPr>
        <p:pic>
          <p:nvPicPr>
            <p:cNvPr id="10" name="Picture 9">
              <a:extLst>
                <a:ext uri="{FF2B5EF4-FFF2-40B4-BE49-F238E27FC236}">
                  <a16:creationId xmlns:a16="http://schemas.microsoft.com/office/drawing/2014/main" id="{27694C38-CEA1-A544-B007-0B96DF9D4B83}"/>
                </a:ext>
              </a:extLst>
            </p:cNvPr>
            <p:cNvPicPr>
              <a:picLocks noChangeAspect="1"/>
            </p:cNvPicPr>
            <p:nvPr/>
          </p:nvPicPr>
          <p:blipFill>
            <a:blip r:embed="rId3"/>
            <a:stretch>
              <a:fillRect/>
            </a:stretch>
          </p:blipFill>
          <p:spPr>
            <a:xfrm>
              <a:off x="5640585" y="1185334"/>
              <a:ext cx="3333659" cy="2000195"/>
            </a:xfrm>
            <a:prstGeom prst="rect">
              <a:avLst/>
            </a:prstGeom>
          </p:spPr>
        </p:pic>
        <p:pic>
          <p:nvPicPr>
            <p:cNvPr id="11" name="Picture 10">
              <a:extLst>
                <a:ext uri="{FF2B5EF4-FFF2-40B4-BE49-F238E27FC236}">
                  <a16:creationId xmlns:a16="http://schemas.microsoft.com/office/drawing/2014/main" id="{B8537EE5-7617-6343-BF94-7DE0DADC5FFD}"/>
                </a:ext>
              </a:extLst>
            </p:cNvPr>
            <p:cNvPicPr>
              <a:picLocks noChangeAspect="1"/>
            </p:cNvPicPr>
            <p:nvPr/>
          </p:nvPicPr>
          <p:blipFill rotWithShape="1">
            <a:blip r:embed="rId4"/>
            <a:srcRect t="51098"/>
            <a:stretch/>
          </p:blipFill>
          <p:spPr>
            <a:xfrm>
              <a:off x="5716058" y="3282709"/>
              <a:ext cx="3258185" cy="946391"/>
            </a:xfrm>
            <a:prstGeom prst="rect">
              <a:avLst/>
            </a:prstGeom>
          </p:spPr>
        </p:pic>
      </p:grpSp>
      <p:sp>
        <p:nvSpPr>
          <p:cNvPr id="23" name="Google Shape;525;p39">
            <a:extLst>
              <a:ext uri="{FF2B5EF4-FFF2-40B4-BE49-F238E27FC236}">
                <a16:creationId xmlns:a16="http://schemas.microsoft.com/office/drawing/2014/main" id="{25154E16-E2D8-654A-A13E-A3E0D2A6199D}"/>
              </a:ext>
            </a:extLst>
          </p:cNvPr>
          <p:cNvSpPr/>
          <p:nvPr/>
        </p:nvSpPr>
        <p:spPr>
          <a:xfrm>
            <a:off x="571734" y="3648148"/>
            <a:ext cx="3704587" cy="1201999"/>
          </a:xfrm>
          <a:prstGeom prst="rect">
            <a:avLst/>
          </a:prstGeom>
          <a:solidFill>
            <a:srgbClr val="4E67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536;p39">
            <a:extLst>
              <a:ext uri="{FF2B5EF4-FFF2-40B4-BE49-F238E27FC236}">
                <a16:creationId xmlns:a16="http://schemas.microsoft.com/office/drawing/2014/main" id="{44CB5625-DFAA-0A4B-9B2D-44F12D95C71C}"/>
              </a:ext>
            </a:extLst>
          </p:cNvPr>
          <p:cNvSpPr txBox="1">
            <a:spLocks/>
          </p:cNvSpPr>
          <p:nvPr/>
        </p:nvSpPr>
        <p:spPr>
          <a:xfrm>
            <a:off x="1002078" y="3835867"/>
            <a:ext cx="2596301" cy="3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marL="0" indent="0"/>
            <a:r>
              <a:rPr lang="en-US" dirty="0">
                <a:solidFill>
                  <a:srgbClr val="FFFFFF"/>
                </a:solidFill>
              </a:rPr>
              <a:t>ANALYSIS</a:t>
            </a:r>
          </a:p>
        </p:txBody>
      </p:sp>
      <p:sp>
        <p:nvSpPr>
          <p:cNvPr id="25" name="Google Shape;537;p39">
            <a:extLst>
              <a:ext uri="{FF2B5EF4-FFF2-40B4-BE49-F238E27FC236}">
                <a16:creationId xmlns:a16="http://schemas.microsoft.com/office/drawing/2014/main" id="{963CE4FE-AE1E-FD48-B6E1-1F23A448A744}"/>
              </a:ext>
            </a:extLst>
          </p:cNvPr>
          <p:cNvSpPr txBox="1">
            <a:spLocks/>
          </p:cNvSpPr>
          <p:nvPr/>
        </p:nvSpPr>
        <p:spPr>
          <a:xfrm>
            <a:off x="904344" y="4085467"/>
            <a:ext cx="2982503" cy="621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1pPr>
            <a:lvl2pPr marL="914400" marR="0" lvl="1"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2pPr>
            <a:lvl3pPr marL="1371600" marR="0" lvl="2"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3pPr>
            <a:lvl4pPr marL="1828800" marR="0" lvl="3"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4pPr>
            <a:lvl5pPr marL="2286000" marR="0" lvl="4"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5pPr>
            <a:lvl6pPr marL="2743200" marR="0" lvl="5"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6pPr>
            <a:lvl7pPr marL="3200400" marR="0" lvl="6"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7pPr>
            <a:lvl8pPr marL="3657600" marR="0" lvl="7"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8pPr>
            <a:lvl9pPr marL="4114800" marR="0" lvl="8"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9pPr>
          </a:lstStyle>
          <a:p>
            <a:pPr marL="0" indent="0"/>
            <a:r>
              <a:rPr lang="en-US" sz="1000" dirty="0">
                <a:solidFill>
                  <a:srgbClr val="FFFFFF"/>
                </a:solidFill>
              </a:rPr>
              <a:t>After transformations were made, most of the seasonality was modeled out, with much more stationarity in the remaining residuals.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7" name="Google Shape;527;p39"/>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PROCESS</a:t>
            </a:r>
            <a:endParaRPr dirty="0"/>
          </a:p>
        </p:txBody>
      </p:sp>
      <p:sp>
        <p:nvSpPr>
          <p:cNvPr id="530" name="Google Shape;530;p39"/>
          <p:cNvSpPr txBox="1">
            <a:spLocks noGrp="1"/>
          </p:cNvSpPr>
          <p:nvPr>
            <p:ph type="subTitle" idx="3"/>
          </p:nvPr>
        </p:nvSpPr>
        <p:spPr>
          <a:xfrm>
            <a:off x="1002078" y="1421647"/>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DIFFERENCING</a:t>
            </a:r>
            <a:endParaRPr dirty="0">
              <a:solidFill>
                <a:srgbClr val="FFFFFF"/>
              </a:solidFill>
            </a:endParaRPr>
          </a:p>
        </p:txBody>
      </p:sp>
      <p:sp>
        <p:nvSpPr>
          <p:cNvPr id="531" name="Google Shape;531;p39"/>
          <p:cNvSpPr txBox="1">
            <a:spLocks noGrp="1"/>
          </p:cNvSpPr>
          <p:nvPr>
            <p:ph type="subTitle" idx="4"/>
          </p:nvPr>
        </p:nvSpPr>
        <p:spPr>
          <a:xfrm>
            <a:off x="904344" y="1684084"/>
            <a:ext cx="2847997" cy="6214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FFFFFF"/>
                </a:solidFill>
              </a:rPr>
              <a:t>(1-B)</a:t>
            </a:r>
            <a:r>
              <a:rPr lang="en" sz="1000" baseline="30000" dirty="0">
                <a:solidFill>
                  <a:srgbClr val="FFFFFF"/>
                </a:solidFill>
              </a:rPr>
              <a:t>2</a:t>
            </a:r>
            <a:r>
              <a:rPr lang="en" sz="1000" dirty="0">
                <a:solidFill>
                  <a:srgbClr val="FFFFFF"/>
                </a:solidFill>
              </a:rPr>
              <a:t>  was removed from the model in order to convert the data to be more stationary for forecasting</a:t>
            </a:r>
          </a:p>
        </p:txBody>
      </p:sp>
      <p:sp>
        <p:nvSpPr>
          <p:cNvPr id="536" name="Google Shape;536;p39"/>
          <p:cNvSpPr txBox="1">
            <a:spLocks noGrp="1"/>
          </p:cNvSpPr>
          <p:nvPr>
            <p:ph type="subTitle" idx="9"/>
          </p:nvPr>
        </p:nvSpPr>
        <p:spPr>
          <a:xfrm>
            <a:off x="1002078" y="2623646"/>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SEASONALITY</a:t>
            </a:r>
            <a:endParaRPr dirty="0">
              <a:solidFill>
                <a:srgbClr val="FFFFFF"/>
              </a:solidFill>
            </a:endParaRPr>
          </a:p>
        </p:txBody>
      </p:sp>
      <p:sp>
        <p:nvSpPr>
          <p:cNvPr id="537" name="Google Shape;537;p39"/>
          <p:cNvSpPr txBox="1">
            <a:spLocks noGrp="1"/>
          </p:cNvSpPr>
          <p:nvPr>
            <p:ph type="subTitle" idx="13"/>
          </p:nvPr>
        </p:nvSpPr>
        <p:spPr>
          <a:xfrm>
            <a:off x="904344" y="2873246"/>
            <a:ext cx="2982503" cy="621479"/>
          </a:xfrm>
          <a:prstGeom prst="rect">
            <a:avLst/>
          </a:prstGeom>
        </p:spPr>
        <p:txBody>
          <a:bodyPr spcFirstLastPara="1" wrap="square" lIns="91425" tIns="91425" rIns="91425" bIns="91425" anchor="t" anchorCtr="0">
            <a:noAutofit/>
          </a:bodyPr>
          <a:lstStyle/>
          <a:p>
            <a:pPr marL="0" lvl="0" indent="0"/>
            <a:r>
              <a:rPr lang="en" sz="1000" dirty="0">
                <a:solidFill>
                  <a:srgbClr val="FFFFFF"/>
                </a:solidFill>
              </a:rPr>
              <a:t>(1-B</a:t>
            </a:r>
            <a:r>
              <a:rPr lang="en" sz="1000" baseline="30000" dirty="0">
                <a:solidFill>
                  <a:srgbClr val="FFFFFF"/>
                </a:solidFill>
              </a:rPr>
              <a:t>12</a:t>
            </a:r>
            <a:r>
              <a:rPr lang="en" sz="1000" dirty="0">
                <a:solidFill>
                  <a:srgbClr val="FFFFFF"/>
                </a:solidFill>
              </a:rPr>
              <a:t>) was removed from the monthly data to account for annual seasonality that is seen in postive flu cases over time</a:t>
            </a:r>
            <a:endParaRPr sz="1000" dirty="0">
              <a:solidFill>
                <a:srgbClr val="FFFFFF"/>
              </a:solidFill>
            </a:endParaRPr>
          </a:p>
        </p:txBody>
      </p:sp>
      <p:sp>
        <p:nvSpPr>
          <p:cNvPr id="12" name="Subtitle 6">
            <a:extLst>
              <a:ext uri="{FF2B5EF4-FFF2-40B4-BE49-F238E27FC236}">
                <a16:creationId xmlns:a16="http://schemas.microsoft.com/office/drawing/2014/main" id="{E1AEAA2D-17B1-C543-B62D-8BE652C85CCA}"/>
              </a:ext>
            </a:extLst>
          </p:cNvPr>
          <p:cNvSpPr txBox="1">
            <a:spLocks/>
          </p:cNvSpPr>
          <p:nvPr/>
        </p:nvSpPr>
        <p:spPr>
          <a:xfrm>
            <a:off x="65302" y="1618474"/>
            <a:ext cx="3761034" cy="2010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1pPr>
            <a:lvl2pPr marL="914400" marR="0" lvl="1"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2pPr>
            <a:lvl3pPr marL="1371600" marR="0" lvl="2"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3pPr>
            <a:lvl4pPr marL="1828800" marR="0" lvl="3"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4pPr>
            <a:lvl5pPr marL="2286000" marR="0" lvl="4"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5pPr>
            <a:lvl6pPr marL="2743200" marR="0" lvl="5"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6pPr>
            <a:lvl7pPr marL="3200400" marR="0" lvl="6"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7pPr>
            <a:lvl8pPr marL="3657600" marR="0" lvl="7"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8pPr>
            <a:lvl9pPr marL="4114800" marR="0" lvl="8"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9pPr>
          </a:lstStyle>
          <a:p>
            <a:pPr algn="l"/>
            <a:r>
              <a:rPr lang="en-US" dirty="0"/>
              <a:t>	Using Bayesian Information Criterion (BIC) as the target model metrics, the optimal order estimates are provided in the table.</a:t>
            </a:r>
          </a:p>
          <a:p>
            <a:pPr algn="l"/>
            <a:endParaRPr lang="en-US" dirty="0"/>
          </a:p>
          <a:p>
            <a:pPr algn="l"/>
            <a:r>
              <a:rPr lang="en-US" dirty="0"/>
              <a:t>	Exploration of the data shows that simulated spectral density and ACF plots (red lines) closely resemble that of the population of an  AR2 model with an annual trend. While not a  perfect fit, this can still prove to be a useful model.</a:t>
            </a:r>
          </a:p>
          <a:p>
            <a:pPr algn="l"/>
            <a:endParaRPr lang="en-US" dirty="0"/>
          </a:p>
          <a:p>
            <a:pPr algn="l"/>
            <a:r>
              <a:rPr lang="en-US" dirty="0"/>
              <a:t>	This suggests AR2 is a good fit to our influenza data after inclusion of the seasonal component.  Our final model is an </a:t>
            </a:r>
            <a:r>
              <a:rPr lang="en-US" dirty="0">
                <a:solidFill>
                  <a:schemeClr val="accent2"/>
                </a:solidFill>
              </a:rPr>
              <a:t>AR(2) with a seasonal order of 12</a:t>
            </a:r>
            <a:r>
              <a:rPr lang="en-US" dirty="0"/>
              <a:t>. </a:t>
            </a:r>
          </a:p>
        </p:txBody>
      </p:sp>
      <p:sp>
        <p:nvSpPr>
          <p:cNvPr id="13" name="Subtitle 8">
            <a:extLst>
              <a:ext uri="{FF2B5EF4-FFF2-40B4-BE49-F238E27FC236}">
                <a16:creationId xmlns:a16="http://schemas.microsoft.com/office/drawing/2014/main" id="{6251F6BD-D88D-3742-B2D4-6C1010CCE973}"/>
              </a:ext>
            </a:extLst>
          </p:cNvPr>
          <p:cNvSpPr txBox="1">
            <a:spLocks/>
          </p:cNvSpPr>
          <p:nvPr/>
        </p:nvSpPr>
        <p:spPr>
          <a:xfrm>
            <a:off x="379295" y="1326818"/>
            <a:ext cx="2016300" cy="3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algn="l"/>
            <a:r>
              <a:rPr lang="en-US" dirty="0"/>
              <a:t>MODEL ESTIMATION</a:t>
            </a:r>
          </a:p>
        </p:txBody>
      </p:sp>
      <p:grpSp>
        <p:nvGrpSpPr>
          <p:cNvPr id="4" name="Group 3">
            <a:extLst>
              <a:ext uri="{FF2B5EF4-FFF2-40B4-BE49-F238E27FC236}">
                <a16:creationId xmlns:a16="http://schemas.microsoft.com/office/drawing/2014/main" id="{AFE11C64-DB22-4F3C-9751-31534F3CCC2D}"/>
              </a:ext>
            </a:extLst>
          </p:cNvPr>
          <p:cNvGrpSpPr/>
          <p:nvPr/>
        </p:nvGrpSpPr>
        <p:grpSpPr>
          <a:xfrm>
            <a:off x="3826336" y="1254097"/>
            <a:ext cx="5064751" cy="1798200"/>
            <a:chOff x="4013947" y="1421647"/>
            <a:chExt cx="5064751" cy="1798200"/>
          </a:xfrm>
        </p:grpSpPr>
        <p:sp>
          <p:nvSpPr>
            <p:cNvPr id="3" name="Rectangle 2">
              <a:extLst>
                <a:ext uri="{FF2B5EF4-FFF2-40B4-BE49-F238E27FC236}">
                  <a16:creationId xmlns:a16="http://schemas.microsoft.com/office/drawing/2014/main" id="{D99B7EFB-4F75-47D8-9AF4-BE195C203AE3}"/>
                </a:ext>
              </a:extLst>
            </p:cNvPr>
            <p:cNvSpPr/>
            <p:nvPr/>
          </p:nvSpPr>
          <p:spPr>
            <a:xfrm>
              <a:off x="4013947" y="1421647"/>
              <a:ext cx="5064751" cy="179820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A0A86FD1-8FE5-424B-89C2-2ED644393891}"/>
                </a:ext>
              </a:extLst>
            </p:cNvPr>
            <p:cNvGrpSpPr/>
            <p:nvPr/>
          </p:nvGrpSpPr>
          <p:grpSpPr>
            <a:xfrm>
              <a:off x="4241904" y="1618474"/>
              <a:ext cx="4661556" cy="1405896"/>
              <a:chOff x="4416186" y="2445594"/>
              <a:chExt cx="4661556" cy="1405896"/>
            </a:xfrm>
          </p:grpSpPr>
          <p:pic>
            <p:nvPicPr>
              <p:cNvPr id="15" name="Picture 14">
                <a:extLst>
                  <a:ext uri="{FF2B5EF4-FFF2-40B4-BE49-F238E27FC236}">
                    <a16:creationId xmlns:a16="http://schemas.microsoft.com/office/drawing/2014/main" id="{5641740D-760B-AE48-9B5E-772B455CD7D4}"/>
                  </a:ext>
                </a:extLst>
              </p:cNvPr>
              <p:cNvPicPr>
                <a:picLocks noChangeAspect="1"/>
              </p:cNvPicPr>
              <p:nvPr/>
            </p:nvPicPr>
            <p:blipFill>
              <a:blip r:embed="rId3"/>
              <a:stretch>
                <a:fillRect/>
              </a:stretch>
            </p:blipFill>
            <p:spPr>
              <a:xfrm>
                <a:off x="6843893" y="2445594"/>
                <a:ext cx="2233849" cy="1405896"/>
              </a:xfrm>
              <a:prstGeom prst="rect">
                <a:avLst/>
              </a:prstGeom>
            </p:spPr>
          </p:pic>
          <p:pic>
            <p:nvPicPr>
              <p:cNvPr id="16" name="Picture 15">
                <a:extLst>
                  <a:ext uri="{FF2B5EF4-FFF2-40B4-BE49-F238E27FC236}">
                    <a16:creationId xmlns:a16="http://schemas.microsoft.com/office/drawing/2014/main" id="{87480719-8854-514D-A532-19D148727EDB}"/>
                  </a:ext>
                </a:extLst>
              </p:cNvPr>
              <p:cNvPicPr>
                <a:picLocks noChangeAspect="1"/>
              </p:cNvPicPr>
              <p:nvPr/>
            </p:nvPicPr>
            <p:blipFill>
              <a:blip r:embed="rId4"/>
              <a:stretch>
                <a:fillRect/>
              </a:stretch>
            </p:blipFill>
            <p:spPr>
              <a:xfrm>
                <a:off x="4416186" y="2445594"/>
                <a:ext cx="2427707" cy="1405896"/>
              </a:xfrm>
              <a:prstGeom prst="rect">
                <a:avLst/>
              </a:prstGeom>
            </p:spPr>
          </p:pic>
        </p:grpSp>
      </p:grpSp>
      <p:graphicFrame>
        <p:nvGraphicFramePr>
          <p:cNvPr id="64" name="Google Shape;796;p46">
            <a:extLst>
              <a:ext uri="{FF2B5EF4-FFF2-40B4-BE49-F238E27FC236}">
                <a16:creationId xmlns:a16="http://schemas.microsoft.com/office/drawing/2014/main" id="{6BAACB6A-A3DC-4E41-9BE8-76934589EE00}"/>
              </a:ext>
            </a:extLst>
          </p:cNvPr>
          <p:cNvGraphicFramePr/>
          <p:nvPr>
            <p:extLst>
              <p:ext uri="{D42A27DB-BD31-4B8C-83A1-F6EECF244321}">
                <p14:modId xmlns:p14="http://schemas.microsoft.com/office/powerpoint/2010/main" val="1695595950"/>
              </p:ext>
            </p:extLst>
          </p:nvPr>
        </p:nvGraphicFramePr>
        <p:xfrm>
          <a:off x="3966295" y="3158750"/>
          <a:ext cx="4663441" cy="1920060"/>
        </p:xfrm>
        <a:graphic>
          <a:graphicData uri="http://schemas.openxmlformats.org/drawingml/2006/table">
            <a:tbl>
              <a:tblPr>
                <a:noFill/>
                <a:tableStyleId>{18A870D9-E5E4-4AC1-A8C6-F13F3A3CA77F}</a:tableStyleId>
              </a:tblPr>
              <a:tblGrid>
                <a:gridCol w="1538713">
                  <a:extLst>
                    <a:ext uri="{9D8B030D-6E8A-4147-A177-3AD203B41FA5}">
                      <a16:colId xmlns:a16="http://schemas.microsoft.com/office/drawing/2014/main" val="3150401266"/>
                    </a:ext>
                  </a:extLst>
                </a:gridCol>
                <a:gridCol w="903562">
                  <a:extLst>
                    <a:ext uri="{9D8B030D-6E8A-4147-A177-3AD203B41FA5}">
                      <a16:colId xmlns:a16="http://schemas.microsoft.com/office/drawing/2014/main" val="20000"/>
                    </a:ext>
                  </a:extLst>
                </a:gridCol>
                <a:gridCol w="1126672">
                  <a:extLst>
                    <a:ext uri="{9D8B030D-6E8A-4147-A177-3AD203B41FA5}">
                      <a16:colId xmlns:a16="http://schemas.microsoft.com/office/drawing/2014/main" val="20001"/>
                    </a:ext>
                  </a:extLst>
                </a:gridCol>
                <a:gridCol w="1094494">
                  <a:extLst>
                    <a:ext uri="{9D8B030D-6E8A-4147-A177-3AD203B41FA5}">
                      <a16:colId xmlns:a16="http://schemas.microsoft.com/office/drawing/2014/main" val="20002"/>
                    </a:ext>
                  </a:extLst>
                </a:gridCol>
              </a:tblGrid>
              <a:tr h="264570">
                <a:tc>
                  <a:txBody>
                    <a:bodyPr/>
                    <a:lstStyle/>
                    <a:p>
                      <a:pPr marL="0" lvl="0" indent="0" algn="ctr" rtl="0">
                        <a:spcBef>
                          <a:spcPts val="0"/>
                        </a:spcBef>
                        <a:spcAft>
                          <a:spcPts val="0"/>
                        </a:spcAft>
                        <a:buNone/>
                      </a:pPr>
                      <a:r>
                        <a:rPr lang="en-US" sz="900" dirty="0">
                          <a:solidFill>
                            <a:srgbClr val="FFFFFF"/>
                          </a:solidFill>
                          <a:latin typeface="Fjalla One"/>
                          <a:ea typeface="Fjalla One"/>
                          <a:cs typeface="Fjalla One"/>
                          <a:sym typeface="Fjalla One"/>
                        </a:rPr>
                        <a:t>AIC5 Results </a:t>
                      </a:r>
                      <a:r>
                        <a:rPr lang="en-US" sz="500" dirty="0">
                          <a:solidFill>
                            <a:srgbClr val="FFFFFF"/>
                          </a:solidFill>
                          <a:latin typeface="Fjalla One"/>
                          <a:ea typeface="Fjalla One"/>
                          <a:cs typeface="Fjalla One"/>
                          <a:sym typeface="Fjalla One"/>
                        </a:rPr>
                        <a:t>(top 3)</a:t>
                      </a:r>
                      <a:endParaRPr sz="900" dirty="0">
                        <a:solidFill>
                          <a:srgbClr val="FFFFFF"/>
                        </a:solidFill>
                        <a:latin typeface="Fjalla One"/>
                        <a:ea typeface="Fjalla One"/>
                        <a:cs typeface="Fjalla One"/>
                        <a:sym typeface="Fjalla One"/>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37C2D1">
                          <a:alpha val="0"/>
                        </a:srgbClr>
                      </a:solidFill>
                      <a:prstDash val="solid"/>
                      <a:round/>
                      <a:headEnd type="none" w="sm" len="sm"/>
                      <a:tailEnd type="none" w="sm" len="sm"/>
                    </a:lnT>
                    <a:lnB w="19050" cap="flat" cmpd="sng" algn="ctr">
                      <a:solidFill>
                        <a:srgbClr val="37C2D1">
                          <a:alpha val="0"/>
                        </a:srgbClr>
                      </a:solidFill>
                      <a:prstDash val="solid"/>
                      <a:round/>
                      <a:headEnd type="none" w="sm" len="sm"/>
                      <a:tailEnd type="none" w="sm" len="sm"/>
                    </a:lnB>
                    <a:solidFill>
                      <a:srgbClr val="37C2D1"/>
                    </a:solidFill>
                  </a:tcPr>
                </a:tc>
                <a:tc>
                  <a:txBody>
                    <a:bodyPr/>
                    <a:lstStyle/>
                    <a:p>
                      <a:pPr marL="0" lvl="0" indent="0" algn="ctr" rtl="0">
                        <a:spcBef>
                          <a:spcPts val="0"/>
                        </a:spcBef>
                        <a:spcAft>
                          <a:spcPts val="0"/>
                        </a:spcAft>
                        <a:buNone/>
                      </a:pPr>
                      <a:r>
                        <a:rPr lang="en" sz="900" dirty="0">
                          <a:solidFill>
                            <a:srgbClr val="FFFFFF"/>
                          </a:solidFill>
                          <a:latin typeface="Fjalla One"/>
                          <a:ea typeface="Fjalla One"/>
                          <a:cs typeface="Fjalla One"/>
                          <a:sym typeface="Fjalla One"/>
                        </a:rPr>
                        <a:t>AR – p</a:t>
                      </a:r>
                      <a:endParaRPr sz="900" dirty="0">
                        <a:solidFill>
                          <a:srgbClr val="FFFFFF"/>
                        </a:solidFill>
                        <a:latin typeface="Fjalla One"/>
                        <a:ea typeface="Fjalla One"/>
                        <a:cs typeface="Fjalla One"/>
                        <a:sym typeface="Fjalla One"/>
                      </a:endParaRPr>
                    </a:p>
                  </a:txBody>
                  <a:tcPr marL="91425" marR="91425" marT="91425" marB="9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37C2D1">
                          <a:alpha val="0"/>
                        </a:srgbClr>
                      </a:solidFill>
                      <a:prstDash val="solid"/>
                      <a:round/>
                      <a:headEnd type="none" w="sm" len="sm"/>
                      <a:tailEnd type="none" w="sm" len="sm"/>
                    </a:lnT>
                    <a:lnB w="19050" cap="flat" cmpd="sng">
                      <a:solidFill>
                        <a:srgbClr val="37C2D1">
                          <a:alpha val="0"/>
                        </a:srgbClr>
                      </a:solidFill>
                      <a:prstDash val="solid"/>
                      <a:round/>
                      <a:headEnd type="none" w="sm" len="sm"/>
                      <a:tailEnd type="none" w="sm" len="sm"/>
                    </a:lnB>
                    <a:solidFill>
                      <a:srgbClr val="37C2D1"/>
                    </a:solidFill>
                  </a:tcPr>
                </a:tc>
                <a:tc>
                  <a:txBody>
                    <a:bodyPr/>
                    <a:lstStyle/>
                    <a:p>
                      <a:pPr marL="0" lvl="0" indent="0" algn="ctr" rtl="0">
                        <a:spcBef>
                          <a:spcPts val="0"/>
                        </a:spcBef>
                        <a:spcAft>
                          <a:spcPts val="0"/>
                        </a:spcAft>
                        <a:buNone/>
                      </a:pPr>
                      <a:r>
                        <a:rPr lang="en" sz="900" dirty="0">
                          <a:solidFill>
                            <a:srgbClr val="FFFFFF"/>
                          </a:solidFill>
                          <a:latin typeface="Fjalla One"/>
                          <a:ea typeface="Fjalla One"/>
                          <a:cs typeface="Fjalla One"/>
                          <a:sym typeface="Fjalla One"/>
                        </a:rPr>
                        <a:t>MA – q</a:t>
                      </a:r>
                      <a:endParaRPr sz="900" dirty="0">
                        <a:solidFill>
                          <a:srgbClr val="FFFFFF"/>
                        </a:solidFill>
                        <a:latin typeface="Fjalla One"/>
                        <a:ea typeface="Fjalla One"/>
                        <a:cs typeface="Fjalla One"/>
                        <a:sym typeface="Fjalla One"/>
                      </a:endParaRPr>
                    </a:p>
                  </a:txBody>
                  <a:tcPr marL="91425" marR="91425" marT="91425" marB="91425" anchor="ctr">
                    <a:lnL w="19050" cap="flat" cmpd="sng" algn="ctr">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37C2D1">
                          <a:alpha val="0"/>
                        </a:srgbClr>
                      </a:solidFill>
                      <a:prstDash val="solid"/>
                      <a:round/>
                      <a:headEnd type="none" w="sm" len="sm"/>
                      <a:tailEnd type="none" w="sm" len="sm"/>
                    </a:lnT>
                    <a:lnB w="19050" cap="flat" cmpd="sng">
                      <a:solidFill>
                        <a:srgbClr val="37C2D1">
                          <a:alpha val="0"/>
                        </a:srgbClr>
                      </a:solidFill>
                      <a:prstDash val="solid"/>
                      <a:round/>
                      <a:headEnd type="none" w="sm" len="sm"/>
                      <a:tailEnd type="none" w="sm" len="sm"/>
                    </a:lnB>
                    <a:solidFill>
                      <a:srgbClr val="37C2D1"/>
                    </a:solidFill>
                  </a:tcPr>
                </a:tc>
                <a:tc>
                  <a:txBody>
                    <a:bodyPr/>
                    <a:lstStyle/>
                    <a:p>
                      <a:pPr marL="0" lvl="0" indent="0" algn="ctr" rtl="0">
                        <a:spcBef>
                          <a:spcPts val="0"/>
                        </a:spcBef>
                        <a:spcAft>
                          <a:spcPts val="0"/>
                        </a:spcAft>
                        <a:buNone/>
                      </a:pPr>
                      <a:r>
                        <a:rPr lang="en" sz="900" dirty="0">
                          <a:solidFill>
                            <a:srgbClr val="FFFFFF"/>
                          </a:solidFill>
                          <a:latin typeface="Fjalla One"/>
                          <a:ea typeface="Fjalla One"/>
                          <a:cs typeface="Fjalla One"/>
                          <a:sym typeface="Fjalla One"/>
                        </a:rPr>
                        <a:t>BIC*</a:t>
                      </a:r>
                      <a:endParaRPr sz="900" dirty="0">
                        <a:solidFill>
                          <a:srgbClr val="FFFFFF"/>
                        </a:solidFill>
                        <a:latin typeface="Fjalla One"/>
                        <a:ea typeface="Fjalla One"/>
                        <a:cs typeface="Fjalla One"/>
                        <a:sym typeface="Fjalla One"/>
                      </a:endParaRPr>
                    </a:p>
                  </a:txBody>
                  <a:tcPr marL="91425" marR="91425" marT="91425" marB="9142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37C2D1">
                          <a:alpha val="0"/>
                        </a:srgbClr>
                      </a:solidFill>
                      <a:prstDash val="solid"/>
                      <a:round/>
                      <a:headEnd type="none" w="sm" len="sm"/>
                      <a:tailEnd type="none" w="sm" len="sm"/>
                    </a:lnT>
                    <a:lnB w="19050" cap="flat" cmpd="sng">
                      <a:solidFill>
                        <a:srgbClr val="37C2D1">
                          <a:alpha val="0"/>
                        </a:srgbClr>
                      </a:solidFill>
                      <a:prstDash val="solid"/>
                      <a:round/>
                      <a:headEnd type="none" w="sm" len="sm"/>
                      <a:tailEnd type="none" w="sm" len="sm"/>
                    </a:lnB>
                    <a:solidFill>
                      <a:srgbClr val="37C2D1"/>
                    </a:solidFill>
                  </a:tcPr>
                </a:tc>
                <a:extLst>
                  <a:ext uri="{0D108BD9-81ED-4DB2-BD59-A6C34878D82A}">
                    <a16:rowId xmlns:a16="http://schemas.microsoft.com/office/drawing/2014/main" val="10000"/>
                  </a:ext>
                </a:extLst>
              </a:tr>
              <a:tr h="264570">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 1</a:t>
                      </a:r>
                      <a:endParaRPr sz="900" dirty="0">
                        <a:solidFill>
                          <a:srgbClr val="323C40"/>
                        </a:solidFill>
                        <a:latin typeface="Questrial"/>
                        <a:ea typeface="Questrial"/>
                        <a:cs typeface="Questrial"/>
                        <a:sym typeface="Questrial"/>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accent4"/>
                      </a:solidFill>
                      <a:prstDash val="dot"/>
                      <a:round/>
                      <a:headEnd type="none" w="sm" len="sm"/>
                      <a:tailEnd type="none" w="sm" len="sm"/>
                    </a:lnR>
                    <a:lnT w="19050" cap="flat" cmpd="sng" algn="ctr">
                      <a:solidFill>
                        <a:srgbClr val="37C2D1">
                          <a:alpha val="0"/>
                        </a:srgbClr>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 sz="900" dirty="0">
                          <a:solidFill>
                            <a:srgbClr val="323C40"/>
                          </a:solidFill>
                          <a:latin typeface="Questrial"/>
                          <a:ea typeface="Questrial"/>
                          <a:cs typeface="Questrial"/>
                          <a:sym typeface="Questrial"/>
                        </a:rPr>
                        <a:t>0</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alpha val="0"/>
                        </a:srgbClr>
                      </a:solidFill>
                      <a:prstDash val="solid"/>
                      <a:round/>
                      <a:headEnd type="none" w="sm" len="sm"/>
                      <a:tailEnd type="none" w="sm" len="sm"/>
                    </a:lnT>
                    <a:lnB w="19050" cap="flat" cmpd="sng">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 sz="900" dirty="0">
                          <a:solidFill>
                            <a:srgbClr val="323C40"/>
                          </a:solidFill>
                          <a:latin typeface="Questrial"/>
                          <a:ea typeface="Questrial"/>
                          <a:cs typeface="Questrial"/>
                          <a:sym typeface="Questrial"/>
                        </a:rPr>
                        <a:t>1</a:t>
                      </a:r>
                      <a:endParaRPr sz="900" dirty="0">
                        <a:solidFill>
                          <a:srgbClr val="323C40"/>
                        </a:solidFill>
                        <a:latin typeface="Questrial"/>
                        <a:ea typeface="Questrial"/>
                        <a:cs typeface="Questrial"/>
                        <a:sym typeface="Questrial"/>
                      </a:endParaRPr>
                    </a:p>
                  </a:txBody>
                  <a:tcPr marL="91425" marR="91425" marT="91425" marB="91425" anchor="ctr">
                    <a:lnL w="19050" cap="flat" cmpd="sng">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alpha val="0"/>
                        </a:srgbClr>
                      </a:solidFill>
                      <a:prstDash val="solid"/>
                      <a:round/>
                      <a:headEnd type="none" w="sm" len="sm"/>
                      <a:tailEnd type="none" w="sm" len="sm"/>
                    </a:lnT>
                    <a:lnB w="19050" cap="flat" cmpd="sng">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 sz="900" dirty="0">
                          <a:solidFill>
                            <a:srgbClr val="323C40"/>
                          </a:solidFill>
                          <a:latin typeface="Questrial"/>
                          <a:ea typeface="Questrial"/>
                          <a:cs typeface="Questrial"/>
                          <a:sym typeface="Questrial"/>
                        </a:rPr>
                        <a:t>19.38891</a:t>
                      </a:r>
                      <a:endParaRPr sz="900" dirty="0">
                        <a:solidFill>
                          <a:srgbClr val="323C40"/>
                        </a:solidFill>
                        <a:latin typeface="Questrial"/>
                        <a:ea typeface="Questrial"/>
                        <a:cs typeface="Questrial"/>
                        <a:sym typeface="Questrial"/>
                      </a:endParaRPr>
                    </a:p>
                  </a:txBody>
                  <a:tcPr marL="91425" marR="91425" marT="91425" marB="91425" anchor="ctr">
                    <a:lnL w="19050" cap="flat" cmpd="sng">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alpha val="0"/>
                        </a:srgbClr>
                      </a:solidFill>
                      <a:prstDash val="solid"/>
                      <a:round/>
                      <a:headEnd type="none" w="sm" len="sm"/>
                      <a:tailEnd type="none" w="sm" len="sm"/>
                    </a:lnT>
                    <a:lnB w="19050" cap="flat" cmpd="sng">
                      <a:solidFill>
                        <a:srgbClr val="37C2D1"/>
                      </a:solidFill>
                      <a:prstDash val="solid"/>
                      <a:round/>
                      <a:headEnd type="none" w="sm" len="sm"/>
                      <a:tailEnd type="none" w="sm" len="sm"/>
                    </a:lnB>
                    <a:solidFill>
                      <a:srgbClr val="E9EEF1"/>
                    </a:solidFill>
                  </a:tcPr>
                </a:tc>
                <a:extLst>
                  <a:ext uri="{0D108BD9-81ED-4DB2-BD59-A6C34878D82A}">
                    <a16:rowId xmlns:a16="http://schemas.microsoft.com/office/drawing/2014/main" val="10001"/>
                  </a:ext>
                </a:extLst>
              </a:tr>
              <a:tr h="264570">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 2</a:t>
                      </a:r>
                      <a:endParaRPr sz="900" dirty="0">
                        <a:solidFill>
                          <a:srgbClr val="323C40"/>
                        </a:solidFill>
                        <a:latin typeface="Questrial"/>
                        <a:ea typeface="Questrial"/>
                        <a:cs typeface="Questrial"/>
                        <a:sym typeface="Questrial"/>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tcPr>
                </a:tc>
                <a:tc>
                  <a:txBody>
                    <a:bodyPr/>
                    <a:lstStyle/>
                    <a:p>
                      <a:pPr marL="0" lvl="0" indent="0" algn="ctr" rtl="0">
                        <a:spcBef>
                          <a:spcPts val="0"/>
                        </a:spcBef>
                        <a:spcAft>
                          <a:spcPts val="0"/>
                        </a:spcAft>
                        <a:buNone/>
                      </a:pPr>
                      <a:r>
                        <a:rPr lang="en" sz="900" dirty="0">
                          <a:solidFill>
                            <a:srgbClr val="323C40"/>
                          </a:solidFill>
                          <a:latin typeface="Questrial"/>
                          <a:ea typeface="Questrial"/>
                          <a:cs typeface="Questrial"/>
                          <a:sym typeface="Questrial"/>
                        </a:rPr>
                        <a:t>0</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solidFill>
                        <a:srgbClr val="37C2D1"/>
                      </a:solidFill>
                      <a:prstDash val="solid"/>
                      <a:round/>
                      <a:headEnd type="none" w="sm" len="sm"/>
                      <a:tailEnd type="none" w="sm" len="sm"/>
                    </a:lnB>
                  </a:tcPr>
                </a:tc>
                <a:tc>
                  <a:txBody>
                    <a:bodyPr/>
                    <a:lstStyle/>
                    <a:p>
                      <a:pPr marL="0" lvl="0" indent="0" algn="ctr" rtl="0">
                        <a:spcBef>
                          <a:spcPts val="0"/>
                        </a:spcBef>
                        <a:spcAft>
                          <a:spcPts val="0"/>
                        </a:spcAft>
                        <a:buNone/>
                      </a:pPr>
                      <a:r>
                        <a:rPr lang="en" sz="900" dirty="0">
                          <a:solidFill>
                            <a:srgbClr val="323C40"/>
                          </a:solidFill>
                          <a:latin typeface="Questrial"/>
                          <a:ea typeface="Questrial"/>
                          <a:cs typeface="Questrial"/>
                          <a:sym typeface="Questrial"/>
                        </a:rPr>
                        <a:t>2</a:t>
                      </a:r>
                      <a:endParaRPr sz="900" dirty="0">
                        <a:solidFill>
                          <a:srgbClr val="323C40"/>
                        </a:solidFill>
                        <a:latin typeface="Questrial"/>
                        <a:ea typeface="Questrial"/>
                        <a:cs typeface="Questrial"/>
                        <a:sym typeface="Questrial"/>
                      </a:endParaRPr>
                    </a:p>
                  </a:txBody>
                  <a:tcPr marL="91425" marR="91425" marT="91425" marB="91425" anchor="ctr">
                    <a:lnL w="19050" cap="flat" cmpd="sng">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solidFill>
                        <a:srgbClr val="37C2D1"/>
                      </a:solidFill>
                      <a:prstDash val="solid"/>
                      <a:round/>
                      <a:headEnd type="none" w="sm" len="sm"/>
                      <a:tailEnd type="none" w="sm" len="sm"/>
                    </a:lnB>
                  </a:tcPr>
                </a:tc>
                <a:tc>
                  <a:txBody>
                    <a:bodyPr/>
                    <a:lstStyle/>
                    <a:p>
                      <a:pPr marL="0" lvl="0" indent="0" algn="ctr" rtl="0">
                        <a:spcBef>
                          <a:spcPts val="0"/>
                        </a:spcBef>
                        <a:spcAft>
                          <a:spcPts val="0"/>
                        </a:spcAft>
                        <a:buNone/>
                      </a:pPr>
                      <a:r>
                        <a:rPr lang="en" sz="900" dirty="0">
                          <a:solidFill>
                            <a:srgbClr val="323C40"/>
                          </a:solidFill>
                          <a:latin typeface="Questrial"/>
                          <a:ea typeface="Questrial"/>
                          <a:cs typeface="Questrial"/>
                          <a:sym typeface="Questrial"/>
                        </a:rPr>
                        <a:t>19.40673</a:t>
                      </a:r>
                      <a:endParaRPr sz="900" dirty="0">
                        <a:solidFill>
                          <a:srgbClr val="323C40"/>
                        </a:solidFill>
                        <a:latin typeface="Questrial"/>
                        <a:ea typeface="Questrial"/>
                        <a:cs typeface="Questrial"/>
                        <a:sym typeface="Questrial"/>
                      </a:endParaRPr>
                    </a:p>
                  </a:txBody>
                  <a:tcPr marL="91425" marR="91425" marT="91425" marB="91425" anchor="ctr">
                    <a:lnL w="19050" cap="flat" cmpd="sng">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solidFill>
                        <a:srgbClr val="37C2D1"/>
                      </a:solidFill>
                      <a:prstDash val="solid"/>
                      <a:round/>
                      <a:headEnd type="none" w="sm" len="sm"/>
                      <a:tailEnd type="none" w="sm" len="sm"/>
                    </a:lnB>
                  </a:tcPr>
                </a:tc>
                <a:extLst>
                  <a:ext uri="{0D108BD9-81ED-4DB2-BD59-A6C34878D82A}">
                    <a16:rowId xmlns:a16="http://schemas.microsoft.com/office/drawing/2014/main" val="10002"/>
                  </a:ext>
                </a:extLst>
              </a:tr>
              <a:tr h="264570">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 3</a:t>
                      </a:r>
                      <a:endParaRPr sz="900" dirty="0">
                        <a:solidFill>
                          <a:srgbClr val="323C40"/>
                        </a:solidFill>
                        <a:latin typeface="Questrial"/>
                        <a:ea typeface="Questrial"/>
                        <a:cs typeface="Questrial"/>
                        <a:sym typeface="Questrial"/>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2</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0</a:t>
                      </a:r>
                      <a:endParaRPr sz="900" dirty="0">
                        <a:solidFill>
                          <a:srgbClr val="323C40"/>
                        </a:solidFill>
                        <a:latin typeface="Questrial"/>
                        <a:ea typeface="Questrial"/>
                        <a:cs typeface="Questrial"/>
                        <a:sym typeface="Questrial"/>
                      </a:endParaRPr>
                    </a:p>
                  </a:txBody>
                  <a:tcPr marL="91425" marR="91425" marT="91425" marB="91425" anchor="ctr">
                    <a:lnL w="19050" cap="flat" cmpd="sng">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19.41115</a:t>
                      </a:r>
                      <a:endParaRPr sz="900" dirty="0">
                        <a:solidFill>
                          <a:srgbClr val="323C40"/>
                        </a:solidFill>
                        <a:latin typeface="Questrial"/>
                        <a:ea typeface="Questrial"/>
                        <a:cs typeface="Questrial"/>
                        <a:sym typeface="Questrial"/>
                      </a:endParaRPr>
                    </a:p>
                  </a:txBody>
                  <a:tcPr marL="91425" marR="91425" marT="91425" marB="91425" anchor="ctr">
                    <a:lnL w="19050" cap="flat" cmpd="sng">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extLst>
                  <a:ext uri="{0D108BD9-81ED-4DB2-BD59-A6C34878D82A}">
                    <a16:rowId xmlns:a16="http://schemas.microsoft.com/office/drawing/2014/main" val="10003"/>
                  </a:ext>
                </a:extLst>
              </a:tr>
              <a:tr h="264570">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 4</a:t>
                      </a:r>
                      <a:endParaRPr sz="900" dirty="0">
                        <a:solidFill>
                          <a:srgbClr val="323C40"/>
                        </a:solidFill>
                        <a:latin typeface="Questrial"/>
                        <a:ea typeface="Questrial"/>
                        <a:cs typeface="Questrial"/>
                        <a:sym typeface="Questrial"/>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lgn="ctr">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1</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lgn="ctr">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1</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lgn="ctr">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19.42319</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extLst>
                  <a:ext uri="{0D108BD9-81ED-4DB2-BD59-A6C34878D82A}">
                    <a16:rowId xmlns:a16="http://schemas.microsoft.com/office/drawing/2014/main" val="823867799"/>
                  </a:ext>
                </a:extLst>
              </a:tr>
              <a:tr h="264570">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 5</a:t>
                      </a:r>
                      <a:endParaRPr sz="900" dirty="0">
                        <a:solidFill>
                          <a:srgbClr val="323C40"/>
                        </a:solidFill>
                        <a:latin typeface="Questrial"/>
                        <a:ea typeface="Questrial"/>
                        <a:cs typeface="Questrial"/>
                        <a:sym typeface="Questrial"/>
                      </a:endParaRPr>
                    </a:p>
                  </a:txBody>
                  <a:tcPr marL="91425" marR="91425" marT="91425" marB="91425" anchor="ctr">
                    <a:lnL w="9525" cap="flat" cmpd="sng">
                      <a:solidFill>
                        <a:srgbClr val="9E9E9E">
                          <a:alpha val="0"/>
                        </a:srgbClr>
                      </a:solidFill>
                      <a:prstDash val="solid"/>
                      <a:round/>
                      <a:headEnd type="none" w="sm" len="sm"/>
                      <a:tailEnd type="none" w="sm" len="sm"/>
                    </a:lnL>
                    <a:lnR w="19050" cap="flat" cmpd="sng" algn="ctr">
                      <a:solidFill>
                        <a:schemeClr val="accent4"/>
                      </a:solidFill>
                      <a:prstDash val="dot"/>
                      <a:round/>
                      <a:headEnd type="none" w="sm" len="sm"/>
                      <a:tailEnd type="none" w="sm" len="sm"/>
                    </a:lnR>
                    <a:lnT w="19050" cap="flat" cmpd="sng" algn="ctr">
                      <a:solidFill>
                        <a:srgbClr val="37C2D1"/>
                      </a:solidFill>
                      <a:prstDash val="solid"/>
                      <a:round/>
                      <a:headEnd type="none" w="sm" len="sm"/>
                      <a:tailEnd type="none" w="sm" len="sm"/>
                    </a:lnT>
                    <a:lnB w="19050" cap="flat" cmpd="sng" algn="ctr">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1</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lgn="ctr">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2</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lgn="ctr">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solidFill>
                        <a:srgbClr val="37C2D1"/>
                      </a:solidFill>
                      <a:prstDash val="solid"/>
                      <a:round/>
                      <a:headEnd type="none" w="sm" len="sm"/>
                      <a:tailEnd type="none" w="sm" len="sm"/>
                    </a:lnB>
                    <a:solidFill>
                      <a:srgbClr val="E9EEF1"/>
                    </a:solidFill>
                  </a:tcPr>
                </a:tc>
                <a:tc>
                  <a:txBody>
                    <a:bodyPr/>
                    <a:lstStyle/>
                    <a:p>
                      <a:pPr marL="0" lvl="0" indent="0" algn="ctr" rtl="0">
                        <a:spcBef>
                          <a:spcPts val="0"/>
                        </a:spcBef>
                        <a:spcAft>
                          <a:spcPts val="0"/>
                        </a:spcAft>
                        <a:buNone/>
                      </a:pPr>
                      <a:r>
                        <a:rPr lang="en-US" sz="900" dirty="0">
                          <a:solidFill>
                            <a:srgbClr val="323C40"/>
                          </a:solidFill>
                          <a:latin typeface="Questrial"/>
                          <a:ea typeface="Questrial"/>
                          <a:cs typeface="Questrial"/>
                          <a:sym typeface="Questrial"/>
                        </a:rPr>
                        <a:t>19.45841</a:t>
                      </a:r>
                      <a:endParaRPr sz="900" dirty="0">
                        <a:solidFill>
                          <a:srgbClr val="323C40"/>
                        </a:solidFill>
                        <a:latin typeface="Questrial"/>
                        <a:ea typeface="Questrial"/>
                        <a:cs typeface="Questrial"/>
                        <a:sym typeface="Questrial"/>
                      </a:endParaRPr>
                    </a:p>
                  </a:txBody>
                  <a:tcPr marL="91425" marR="91425" marT="91425" marB="91425" anchor="ctr">
                    <a:lnL w="19050" cap="flat" cmpd="sng" algn="ctr">
                      <a:solidFill>
                        <a:schemeClr val="accent4"/>
                      </a:solidFill>
                      <a:prstDash val="dot"/>
                      <a:round/>
                      <a:headEnd type="none" w="sm" len="sm"/>
                      <a:tailEnd type="none" w="sm" len="sm"/>
                    </a:lnL>
                    <a:lnR w="19050" cap="flat" cmpd="sng">
                      <a:solidFill>
                        <a:schemeClr val="accent4"/>
                      </a:solidFill>
                      <a:prstDash val="dot"/>
                      <a:round/>
                      <a:headEnd type="none" w="sm" len="sm"/>
                      <a:tailEnd type="none" w="sm" len="sm"/>
                    </a:lnR>
                    <a:lnT w="19050" cap="flat" cmpd="sng">
                      <a:solidFill>
                        <a:srgbClr val="37C2D1"/>
                      </a:solidFill>
                      <a:prstDash val="solid"/>
                      <a:round/>
                      <a:headEnd type="none" w="sm" len="sm"/>
                      <a:tailEnd type="none" w="sm" len="sm"/>
                    </a:lnT>
                    <a:lnB w="19050" cap="flat" cmpd="sng">
                      <a:solidFill>
                        <a:srgbClr val="37C2D1"/>
                      </a:solidFill>
                      <a:prstDash val="solid"/>
                      <a:round/>
                      <a:headEnd type="none" w="sm" len="sm"/>
                      <a:tailEnd type="none" w="sm" len="sm"/>
                    </a:lnB>
                    <a:solidFill>
                      <a:srgbClr val="E9EEF1"/>
                    </a:solidFill>
                  </a:tcPr>
                </a:tc>
                <a:extLst>
                  <a:ext uri="{0D108BD9-81ED-4DB2-BD59-A6C34878D82A}">
                    <a16:rowId xmlns:a16="http://schemas.microsoft.com/office/drawing/2014/main" val="2217159223"/>
                  </a:ext>
                </a:extLst>
              </a:tr>
            </a:tbl>
          </a:graphicData>
        </a:graphic>
      </p:graphicFrame>
      <p:sp>
        <p:nvSpPr>
          <p:cNvPr id="65" name="Google Shape;7568;p64">
            <a:extLst>
              <a:ext uri="{FF2B5EF4-FFF2-40B4-BE49-F238E27FC236}">
                <a16:creationId xmlns:a16="http://schemas.microsoft.com/office/drawing/2014/main" id="{4F002EB8-7B17-4C21-B399-3BD60D3ADADC}"/>
              </a:ext>
            </a:extLst>
          </p:cNvPr>
          <p:cNvSpPr/>
          <p:nvPr/>
        </p:nvSpPr>
        <p:spPr>
          <a:xfrm>
            <a:off x="8697891" y="4118780"/>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lumMod val="60000"/>
              <a:lumOff val="40000"/>
            </a:schemeClr>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TextBox 4">
            <a:extLst>
              <a:ext uri="{FF2B5EF4-FFF2-40B4-BE49-F238E27FC236}">
                <a16:creationId xmlns:a16="http://schemas.microsoft.com/office/drawing/2014/main" id="{AFEEFD57-4800-422E-9572-56BEE5C7EAF9}"/>
              </a:ext>
            </a:extLst>
          </p:cNvPr>
          <p:cNvSpPr txBox="1"/>
          <p:nvPr/>
        </p:nvSpPr>
        <p:spPr>
          <a:xfrm>
            <a:off x="3798788" y="1254097"/>
            <a:ext cx="4873450" cy="253916"/>
          </a:xfrm>
          <a:prstGeom prst="rect">
            <a:avLst/>
          </a:prstGeom>
          <a:noFill/>
        </p:spPr>
        <p:txBody>
          <a:bodyPr wrap="none" rtlCol="0">
            <a:spAutoFit/>
          </a:bodyPr>
          <a:lstStyle/>
          <a:p>
            <a:r>
              <a:rPr lang="en-US" sz="1050" i="1" dirty="0">
                <a:solidFill>
                  <a:schemeClr val="bg1"/>
                </a:solidFill>
              </a:rPr>
              <a:t>5 simulated AR(2) models were evaluated against population data to assess fit</a:t>
            </a:r>
          </a:p>
        </p:txBody>
      </p:sp>
      <p:sp>
        <p:nvSpPr>
          <p:cNvPr id="66" name="TextBox 65">
            <a:extLst>
              <a:ext uri="{FF2B5EF4-FFF2-40B4-BE49-F238E27FC236}">
                <a16:creationId xmlns:a16="http://schemas.microsoft.com/office/drawing/2014/main" id="{4AF43511-8285-49A0-B73C-A5373C1878C5}"/>
              </a:ext>
            </a:extLst>
          </p:cNvPr>
          <p:cNvSpPr txBox="1"/>
          <p:nvPr/>
        </p:nvSpPr>
        <p:spPr>
          <a:xfrm>
            <a:off x="2328342" y="4912668"/>
            <a:ext cx="1672253" cy="230832"/>
          </a:xfrm>
          <a:prstGeom prst="rect">
            <a:avLst/>
          </a:prstGeom>
          <a:noFill/>
        </p:spPr>
        <p:txBody>
          <a:bodyPr wrap="none" rtlCol="0">
            <a:spAutoFit/>
          </a:bodyPr>
          <a:lstStyle/>
          <a:p>
            <a:r>
              <a:rPr lang="en-US" sz="900" i="1" dirty="0">
                <a:solidFill>
                  <a:schemeClr val="accent1"/>
                </a:solidFill>
              </a:rPr>
              <a:t>*The lower the BIC the better</a:t>
            </a:r>
          </a:p>
        </p:txBody>
      </p:sp>
    </p:spTree>
    <p:extLst>
      <p:ext uri="{BB962C8B-B14F-4D97-AF65-F5344CB8AC3E}">
        <p14:creationId xmlns:p14="http://schemas.microsoft.com/office/powerpoint/2010/main" val="324372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7" name="Google Shape;527;p39"/>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PROCESS</a:t>
            </a:r>
            <a:endParaRPr dirty="0"/>
          </a:p>
        </p:txBody>
      </p:sp>
      <p:sp>
        <p:nvSpPr>
          <p:cNvPr id="530" name="Google Shape;530;p39"/>
          <p:cNvSpPr txBox="1">
            <a:spLocks noGrp="1"/>
          </p:cNvSpPr>
          <p:nvPr>
            <p:ph type="subTitle" idx="3"/>
          </p:nvPr>
        </p:nvSpPr>
        <p:spPr>
          <a:xfrm>
            <a:off x="1002078" y="1421647"/>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DIFFERENCING</a:t>
            </a:r>
            <a:endParaRPr dirty="0">
              <a:solidFill>
                <a:srgbClr val="FFFFFF"/>
              </a:solidFill>
            </a:endParaRPr>
          </a:p>
        </p:txBody>
      </p:sp>
      <p:sp>
        <p:nvSpPr>
          <p:cNvPr id="531" name="Google Shape;531;p39"/>
          <p:cNvSpPr txBox="1">
            <a:spLocks noGrp="1"/>
          </p:cNvSpPr>
          <p:nvPr>
            <p:ph type="subTitle" idx="4"/>
          </p:nvPr>
        </p:nvSpPr>
        <p:spPr>
          <a:xfrm>
            <a:off x="904344" y="1684084"/>
            <a:ext cx="2847997" cy="6214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FFFFFF"/>
                </a:solidFill>
              </a:rPr>
              <a:t>(1-B)</a:t>
            </a:r>
            <a:r>
              <a:rPr lang="en" sz="1000" baseline="30000" dirty="0">
                <a:solidFill>
                  <a:srgbClr val="FFFFFF"/>
                </a:solidFill>
              </a:rPr>
              <a:t>2</a:t>
            </a:r>
            <a:r>
              <a:rPr lang="en" sz="1000" dirty="0">
                <a:solidFill>
                  <a:srgbClr val="FFFFFF"/>
                </a:solidFill>
              </a:rPr>
              <a:t>  was removed from the model in order to convert the data to be more stationary for forecasting</a:t>
            </a:r>
          </a:p>
        </p:txBody>
      </p:sp>
      <p:sp>
        <p:nvSpPr>
          <p:cNvPr id="536" name="Google Shape;536;p39"/>
          <p:cNvSpPr txBox="1">
            <a:spLocks noGrp="1"/>
          </p:cNvSpPr>
          <p:nvPr>
            <p:ph type="subTitle" idx="9"/>
          </p:nvPr>
        </p:nvSpPr>
        <p:spPr>
          <a:xfrm>
            <a:off x="1002078" y="2623646"/>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SEASONALITY</a:t>
            </a:r>
            <a:endParaRPr dirty="0">
              <a:solidFill>
                <a:srgbClr val="FFFFFF"/>
              </a:solidFill>
            </a:endParaRPr>
          </a:p>
        </p:txBody>
      </p:sp>
      <p:sp>
        <p:nvSpPr>
          <p:cNvPr id="537" name="Google Shape;537;p39"/>
          <p:cNvSpPr txBox="1">
            <a:spLocks noGrp="1"/>
          </p:cNvSpPr>
          <p:nvPr>
            <p:ph type="subTitle" idx="13"/>
          </p:nvPr>
        </p:nvSpPr>
        <p:spPr>
          <a:xfrm>
            <a:off x="904344" y="2873246"/>
            <a:ext cx="2982503" cy="621479"/>
          </a:xfrm>
          <a:prstGeom prst="rect">
            <a:avLst/>
          </a:prstGeom>
        </p:spPr>
        <p:txBody>
          <a:bodyPr spcFirstLastPara="1" wrap="square" lIns="91425" tIns="91425" rIns="91425" bIns="91425" anchor="t" anchorCtr="0">
            <a:noAutofit/>
          </a:bodyPr>
          <a:lstStyle/>
          <a:p>
            <a:pPr marL="0" lvl="0" indent="0"/>
            <a:r>
              <a:rPr lang="en" sz="1000" dirty="0">
                <a:solidFill>
                  <a:srgbClr val="FFFFFF"/>
                </a:solidFill>
              </a:rPr>
              <a:t>(1-B</a:t>
            </a:r>
            <a:r>
              <a:rPr lang="en" sz="1000" baseline="30000" dirty="0">
                <a:solidFill>
                  <a:srgbClr val="FFFFFF"/>
                </a:solidFill>
              </a:rPr>
              <a:t>12</a:t>
            </a:r>
            <a:r>
              <a:rPr lang="en" sz="1000" dirty="0">
                <a:solidFill>
                  <a:srgbClr val="FFFFFF"/>
                </a:solidFill>
              </a:rPr>
              <a:t>) was removed from the monthly data to account for annual seasonality that is seen in postive flu cases over time</a:t>
            </a:r>
            <a:endParaRPr sz="1000" dirty="0">
              <a:solidFill>
                <a:srgbClr val="FFFFFF"/>
              </a:solidFill>
            </a:endParaRPr>
          </a:p>
        </p:txBody>
      </p:sp>
      <p:sp>
        <p:nvSpPr>
          <p:cNvPr id="14" name="Subtitle 6">
            <a:extLst>
              <a:ext uri="{FF2B5EF4-FFF2-40B4-BE49-F238E27FC236}">
                <a16:creationId xmlns:a16="http://schemas.microsoft.com/office/drawing/2014/main" id="{670524BD-97D5-5147-B14D-243A54B7A357}"/>
              </a:ext>
            </a:extLst>
          </p:cNvPr>
          <p:cNvSpPr txBox="1">
            <a:spLocks/>
          </p:cNvSpPr>
          <p:nvPr/>
        </p:nvSpPr>
        <p:spPr>
          <a:xfrm>
            <a:off x="125813" y="1717849"/>
            <a:ext cx="3761034" cy="2010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1pPr>
            <a:lvl2pPr marL="914400" marR="0" lvl="1"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2pPr>
            <a:lvl3pPr marL="1371600" marR="0" lvl="2"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3pPr>
            <a:lvl4pPr marL="1828800" marR="0" lvl="3"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4pPr>
            <a:lvl5pPr marL="2286000" marR="0" lvl="4"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5pPr>
            <a:lvl6pPr marL="2743200" marR="0" lvl="5"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6pPr>
            <a:lvl7pPr marL="3200400" marR="0" lvl="6"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7pPr>
            <a:lvl8pPr marL="3657600" marR="0" lvl="7"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8pPr>
            <a:lvl9pPr marL="4114800" marR="0" lvl="8"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9pPr>
          </a:lstStyle>
          <a:p>
            <a:pPr algn="l"/>
            <a:r>
              <a:rPr lang="en-US" dirty="0"/>
              <a:t>	By utilizing the Maximum Likelihood Estimate (MLE), the coefficients of the p’s are 1.137 and -0.552. </a:t>
            </a:r>
          </a:p>
          <a:p>
            <a:pPr algn="l"/>
            <a:endParaRPr lang="en-US" dirty="0"/>
          </a:p>
          <a:p>
            <a:pPr algn="l"/>
            <a:endParaRPr lang="en-US" dirty="0"/>
          </a:p>
          <a:p>
            <a:pPr algn="l"/>
            <a:r>
              <a:rPr lang="en-US" dirty="0"/>
              <a:t>	</a:t>
            </a:r>
          </a:p>
          <a:p>
            <a:pPr algn="l"/>
            <a:r>
              <a:rPr lang="en-US" dirty="0"/>
              <a:t>	The </a:t>
            </a:r>
            <a:r>
              <a:rPr lang="en-US" dirty="0">
                <a:solidFill>
                  <a:schemeClr val="accent1"/>
                </a:solidFill>
              </a:rPr>
              <a:t>resulting estimated formula </a:t>
            </a:r>
            <a:r>
              <a:rPr lang="en-US" dirty="0"/>
              <a:t>for the time series model is: </a:t>
            </a:r>
          </a:p>
          <a:p>
            <a:pPr algn="l"/>
            <a:r>
              <a:rPr lang="en-US" dirty="0"/>
              <a:t> </a:t>
            </a:r>
          </a:p>
        </p:txBody>
      </p:sp>
      <p:sp>
        <p:nvSpPr>
          <p:cNvPr id="15" name="Subtitle 8">
            <a:extLst>
              <a:ext uri="{FF2B5EF4-FFF2-40B4-BE49-F238E27FC236}">
                <a16:creationId xmlns:a16="http://schemas.microsoft.com/office/drawing/2014/main" id="{C91CE802-5F18-E741-8C05-EA875188F6CD}"/>
              </a:ext>
            </a:extLst>
          </p:cNvPr>
          <p:cNvSpPr txBox="1">
            <a:spLocks/>
          </p:cNvSpPr>
          <p:nvPr/>
        </p:nvSpPr>
        <p:spPr>
          <a:xfrm>
            <a:off x="437147" y="1421647"/>
            <a:ext cx="2716187" cy="3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algn="l"/>
            <a:r>
              <a:rPr lang="en-US" dirty="0"/>
              <a:t>MODEL COEFFICIENT ESTIMATIONS</a:t>
            </a:r>
          </a:p>
        </p:txBody>
      </p:sp>
      <p:grpSp>
        <p:nvGrpSpPr>
          <p:cNvPr id="3" name="Group 2">
            <a:extLst>
              <a:ext uri="{FF2B5EF4-FFF2-40B4-BE49-F238E27FC236}">
                <a16:creationId xmlns:a16="http://schemas.microsoft.com/office/drawing/2014/main" id="{1C7EE9D1-015B-4C33-BBA7-D68E65946BE7}"/>
              </a:ext>
            </a:extLst>
          </p:cNvPr>
          <p:cNvGrpSpPr/>
          <p:nvPr/>
        </p:nvGrpSpPr>
        <p:grpSpPr>
          <a:xfrm>
            <a:off x="4665378" y="1421647"/>
            <a:ext cx="3761034" cy="967581"/>
            <a:chOff x="4854389" y="1411182"/>
            <a:chExt cx="3761034" cy="967581"/>
          </a:xfrm>
        </p:grpSpPr>
        <p:sp>
          <p:nvSpPr>
            <p:cNvPr id="2" name="Rectangle 1">
              <a:extLst>
                <a:ext uri="{FF2B5EF4-FFF2-40B4-BE49-F238E27FC236}">
                  <a16:creationId xmlns:a16="http://schemas.microsoft.com/office/drawing/2014/main" id="{1C51AB38-16CB-4524-A57C-3885276F5A34}"/>
                </a:ext>
              </a:extLst>
            </p:cNvPr>
            <p:cNvSpPr/>
            <p:nvPr/>
          </p:nvSpPr>
          <p:spPr>
            <a:xfrm>
              <a:off x="4854389" y="1411182"/>
              <a:ext cx="3761034" cy="9675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142ADEF5-4171-844E-80D0-DF574AAAA52F}"/>
                </a:ext>
              </a:extLst>
            </p:cNvPr>
            <p:cNvPicPr>
              <a:picLocks noChangeAspect="1"/>
            </p:cNvPicPr>
            <p:nvPr/>
          </p:nvPicPr>
          <p:blipFill>
            <a:blip r:embed="rId3"/>
            <a:stretch>
              <a:fillRect/>
            </a:stretch>
          </p:blipFill>
          <p:spPr>
            <a:xfrm>
              <a:off x="5045741" y="1589197"/>
              <a:ext cx="3388659" cy="625288"/>
            </a:xfrm>
            <a:prstGeom prst="rect">
              <a:avLst/>
            </a:prstGeom>
          </p:spPr>
        </p:pic>
      </p:grpSp>
      <p:grpSp>
        <p:nvGrpSpPr>
          <p:cNvPr id="13" name="Google Shape;358;p34">
            <a:extLst>
              <a:ext uri="{FF2B5EF4-FFF2-40B4-BE49-F238E27FC236}">
                <a16:creationId xmlns:a16="http://schemas.microsoft.com/office/drawing/2014/main" id="{CE77D0B8-AEE6-4FFA-BC1B-30C56EDD8119}"/>
              </a:ext>
            </a:extLst>
          </p:cNvPr>
          <p:cNvGrpSpPr/>
          <p:nvPr/>
        </p:nvGrpSpPr>
        <p:grpSpPr>
          <a:xfrm>
            <a:off x="8434400" y="4427315"/>
            <a:ext cx="640470" cy="632233"/>
            <a:chOff x="6644201" y="3355496"/>
            <a:chExt cx="366695" cy="361979"/>
          </a:xfrm>
        </p:grpSpPr>
        <p:sp>
          <p:nvSpPr>
            <p:cNvPr id="16" name="Google Shape;359;p34">
              <a:extLst>
                <a:ext uri="{FF2B5EF4-FFF2-40B4-BE49-F238E27FC236}">
                  <a16:creationId xmlns:a16="http://schemas.microsoft.com/office/drawing/2014/main" id="{135B4532-0551-4E53-9D49-94EA7DE8D402}"/>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0;p34">
              <a:extLst>
                <a:ext uri="{FF2B5EF4-FFF2-40B4-BE49-F238E27FC236}">
                  <a16:creationId xmlns:a16="http://schemas.microsoft.com/office/drawing/2014/main" id="{A656211B-1C18-4BEE-9EAF-739B09CD086F}"/>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1;p34">
              <a:extLst>
                <a:ext uri="{FF2B5EF4-FFF2-40B4-BE49-F238E27FC236}">
                  <a16:creationId xmlns:a16="http://schemas.microsoft.com/office/drawing/2014/main" id="{BF64097D-B245-42D4-AB2C-D6DC7126C350}"/>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62;p34">
              <a:extLst>
                <a:ext uri="{FF2B5EF4-FFF2-40B4-BE49-F238E27FC236}">
                  <a16:creationId xmlns:a16="http://schemas.microsoft.com/office/drawing/2014/main" id="{1BA1C5A4-13AC-4AFA-8468-AD5052B8336B}"/>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63;p34">
              <a:extLst>
                <a:ext uri="{FF2B5EF4-FFF2-40B4-BE49-F238E27FC236}">
                  <a16:creationId xmlns:a16="http://schemas.microsoft.com/office/drawing/2014/main" id="{226ED623-BCE9-4E7B-94A4-CD1C82CA7521}"/>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64;p34">
              <a:extLst>
                <a:ext uri="{FF2B5EF4-FFF2-40B4-BE49-F238E27FC236}">
                  <a16:creationId xmlns:a16="http://schemas.microsoft.com/office/drawing/2014/main" id="{741D2E41-0870-499B-9B37-F3E8718496C4}"/>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65;p34">
              <a:extLst>
                <a:ext uri="{FF2B5EF4-FFF2-40B4-BE49-F238E27FC236}">
                  <a16:creationId xmlns:a16="http://schemas.microsoft.com/office/drawing/2014/main" id="{31D10516-B572-4CE8-96E9-C38D3F1C1D14}"/>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66;p34">
              <a:extLst>
                <a:ext uri="{FF2B5EF4-FFF2-40B4-BE49-F238E27FC236}">
                  <a16:creationId xmlns:a16="http://schemas.microsoft.com/office/drawing/2014/main" id="{1370A34B-D10F-464C-82C3-55C40D98F2B5}"/>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67;p34">
              <a:extLst>
                <a:ext uri="{FF2B5EF4-FFF2-40B4-BE49-F238E27FC236}">
                  <a16:creationId xmlns:a16="http://schemas.microsoft.com/office/drawing/2014/main" id="{F417A533-539B-4E15-869F-880CA514B7A6}"/>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68;p34">
              <a:extLst>
                <a:ext uri="{FF2B5EF4-FFF2-40B4-BE49-F238E27FC236}">
                  <a16:creationId xmlns:a16="http://schemas.microsoft.com/office/drawing/2014/main" id="{8244B0CA-D407-47AE-96EA-2ADD4A5E01E3}"/>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69;p34">
              <a:extLst>
                <a:ext uri="{FF2B5EF4-FFF2-40B4-BE49-F238E27FC236}">
                  <a16:creationId xmlns:a16="http://schemas.microsoft.com/office/drawing/2014/main" id="{C1C9071E-FE58-4D75-A038-277CC1C1DFE7}"/>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0;p34">
              <a:extLst>
                <a:ext uri="{FF2B5EF4-FFF2-40B4-BE49-F238E27FC236}">
                  <a16:creationId xmlns:a16="http://schemas.microsoft.com/office/drawing/2014/main" id="{DEE9E709-592A-4BAE-A295-571217E6EA3E}"/>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71;p34">
              <a:extLst>
                <a:ext uri="{FF2B5EF4-FFF2-40B4-BE49-F238E27FC236}">
                  <a16:creationId xmlns:a16="http://schemas.microsoft.com/office/drawing/2014/main" id="{4CE8F519-8978-401B-9E37-FB0B5AE4756E}"/>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72;p34">
              <a:extLst>
                <a:ext uri="{FF2B5EF4-FFF2-40B4-BE49-F238E27FC236}">
                  <a16:creationId xmlns:a16="http://schemas.microsoft.com/office/drawing/2014/main" id="{4B131E11-7A83-4D82-A82D-A0636131FAF6}"/>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73;p34">
              <a:extLst>
                <a:ext uri="{FF2B5EF4-FFF2-40B4-BE49-F238E27FC236}">
                  <a16:creationId xmlns:a16="http://schemas.microsoft.com/office/drawing/2014/main" id="{C57FD716-88C4-4A72-9A5D-D4C5C74A6ADF}"/>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74;p34">
              <a:extLst>
                <a:ext uri="{FF2B5EF4-FFF2-40B4-BE49-F238E27FC236}">
                  <a16:creationId xmlns:a16="http://schemas.microsoft.com/office/drawing/2014/main" id="{C44C9AEA-80D2-4C35-BE03-108CC6585555}"/>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75;p34">
              <a:extLst>
                <a:ext uri="{FF2B5EF4-FFF2-40B4-BE49-F238E27FC236}">
                  <a16:creationId xmlns:a16="http://schemas.microsoft.com/office/drawing/2014/main" id="{9DE82377-A7EC-4C59-A2A4-B5416694520D}"/>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76;p34">
              <a:extLst>
                <a:ext uri="{FF2B5EF4-FFF2-40B4-BE49-F238E27FC236}">
                  <a16:creationId xmlns:a16="http://schemas.microsoft.com/office/drawing/2014/main" id="{25C34242-DC1C-47B1-A53B-AF291DB6BA20}"/>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77;p34">
              <a:extLst>
                <a:ext uri="{FF2B5EF4-FFF2-40B4-BE49-F238E27FC236}">
                  <a16:creationId xmlns:a16="http://schemas.microsoft.com/office/drawing/2014/main" id="{B6A6628A-E6CE-4BB3-BE9A-7DCD3E54AB2E}"/>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8;p34">
              <a:extLst>
                <a:ext uri="{FF2B5EF4-FFF2-40B4-BE49-F238E27FC236}">
                  <a16:creationId xmlns:a16="http://schemas.microsoft.com/office/drawing/2014/main" id="{F64B6176-54AF-43FD-9299-EFF0934A8E98}"/>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9;p34">
              <a:extLst>
                <a:ext uri="{FF2B5EF4-FFF2-40B4-BE49-F238E27FC236}">
                  <a16:creationId xmlns:a16="http://schemas.microsoft.com/office/drawing/2014/main" id="{041EC41B-86A4-4B40-9922-34E286DD0301}"/>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0;p34">
              <a:extLst>
                <a:ext uri="{FF2B5EF4-FFF2-40B4-BE49-F238E27FC236}">
                  <a16:creationId xmlns:a16="http://schemas.microsoft.com/office/drawing/2014/main" id="{0ED36966-4985-43AE-92D2-DEED9B6BEB5F}"/>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50034B-F579-42F8-8B13-D201AF803F10}"/>
                  </a:ext>
                </a:extLst>
              </p:cNvPr>
              <p:cNvSpPr txBox="1"/>
              <p:nvPr/>
            </p:nvSpPr>
            <p:spPr>
              <a:xfrm>
                <a:off x="1247995" y="3322460"/>
                <a:ext cx="641010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1800" b="0" i="1" smtClean="0">
                              <a:latin typeface="Cambria Math" panose="02040503050406030204" pitchFamily="18" charset="0"/>
                            </a:rPr>
                          </m:ctrlPr>
                        </m:dPr>
                        <m:e>
                          <m:r>
                            <a:rPr lang="en-US" sz="1800" b="0" i="1" smtClean="0">
                              <a:latin typeface="Cambria Math" panose="02040503050406030204" pitchFamily="18" charset="0"/>
                            </a:rPr>
                            <m:t>1+1.137</m:t>
                          </m:r>
                          <m:r>
                            <a:rPr lang="en-US" sz="1800" b="0" i="1" smtClean="0">
                              <a:latin typeface="Cambria Math" panose="02040503050406030204" pitchFamily="18" charset="0"/>
                            </a:rPr>
                            <m:t>𝐵</m:t>
                          </m:r>
                          <m:r>
                            <a:rPr lang="en-US" sz="1800" b="0" i="1" smtClean="0">
                              <a:latin typeface="Cambria Math" panose="02040503050406030204" pitchFamily="18" charset="0"/>
                            </a:rPr>
                            <m:t>−0.552</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𝐵</m:t>
                              </m:r>
                            </m:e>
                            <m:sup>
                              <m:r>
                                <a:rPr lang="en-US" sz="1800" b="0" i="1" smtClean="0">
                                  <a:latin typeface="Cambria Math" panose="02040503050406030204" pitchFamily="18" charset="0"/>
                                </a:rPr>
                                <m:t>2</m:t>
                              </m:r>
                            </m:sup>
                          </m:sSup>
                        </m:e>
                      </m:d>
                      <m:r>
                        <a:rPr lang="en-US" sz="1800" b="0" i="1" smtClean="0">
                          <a:latin typeface="Cambria Math" panose="02040503050406030204" pitchFamily="18" charset="0"/>
                        </a:rPr>
                        <m:t>𝑋𝑡</m:t>
                      </m:r>
                      <m:r>
                        <a:rPr lang="en-US" sz="1800" b="0" i="1" smtClean="0">
                          <a:latin typeface="Cambria Math" panose="02040503050406030204" pitchFamily="18" charset="0"/>
                        </a:rPr>
                        <m:t> </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𝐵</m:t>
                              </m:r>
                            </m:e>
                            <m:sup>
                              <m:r>
                                <a:rPr lang="en-US" sz="1800" b="0" i="1" smtClean="0">
                                  <a:latin typeface="Cambria Math" panose="02040503050406030204" pitchFamily="18" charset="0"/>
                                </a:rPr>
                                <m:t>12</m:t>
                              </m:r>
                            </m:sup>
                          </m:sSup>
                        </m:e>
                      </m:d>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𝑡</m:t>
                          </m:r>
                        </m:sub>
                      </m:sSub>
                    </m:oMath>
                  </m:oMathPara>
                </a14:m>
                <a:endParaRPr lang="en-US" sz="1800" dirty="0"/>
              </a:p>
            </p:txBody>
          </p:sp>
        </mc:Choice>
        <mc:Fallback xmlns="">
          <p:sp>
            <p:nvSpPr>
              <p:cNvPr id="4" name="TextBox 3">
                <a:extLst>
                  <a:ext uri="{FF2B5EF4-FFF2-40B4-BE49-F238E27FC236}">
                    <a16:creationId xmlns:a16="http://schemas.microsoft.com/office/drawing/2014/main" id="{6450034B-F579-42F8-8B13-D201AF803F10}"/>
                  </a:ext>
                </a:extLst>
              </p:cNvPr>
              <p:cNvSpPr txBox="1">
                <a:spLocks noRot="1" noChangeAspect="1" noMove="1" noResize="1" noEditPoints="1" noAdjustHandles="1" noChangeArrowheads="1" noChangeShapeType="1" noTextEdit="1"/>
              </p:cNvSpPr>
              <p:nvPr/>
            </p:nvSpPr>
            <p:spPr>
              <a:xfrm>
                <a:off x="1247995" y="3322460"/>
                <a:ext cx="6410104" cy="276999"/>
              </a:xfrm>
              <a:prstGeom prst="rect">
                <a:avLst/>
              </a:prstGeom>
              <a:blipFill>
                <a:blip r:embed="rId4"/>
                <a:stretch>
                  <a:fillRect t="-2222" b="-17778"/>
                </a:stretch>
              </a:blipFill>
            </p:spPr>
            <p:txBody>
              <a:bodyPr/>
              <a:lstStyle/>
              <a:p>
                <a:r>
                  <a:rPr lang="en-US">
                    <a:noFill/>
                  </a:rPr>
                  <a:t> </a:t>
                </a:r>
              </a:p>
            </p:txBody>
          </p:sp>
        </mc:Fallback>
      </mc:AlternateContent>
    </p:spTree>
    <p:extLst>
      <p:ext uri="{BB962C8B-B14F-4D97-AF65-F5344CB8AC3E}">
        <p14:creationId xmlns:p14="http://schemas.microsoft.com/office/powerpoint/2010/main" val="247721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7" name="Google Shape;527;p39"/>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PROCESS</a:t>
            </a:r>
            <a:endParaRPr dirty="0"/>
          </a:p>
        </p:txBody>
      </p:sp>
      <p:sp>
        <p:nvSpPr>
          <p:cNvPr id="530" name="Google Shape;530;p39"/>
          <p:cNvSpPr txBox="1">
            <a:spLocks noGrp="1"/>
          </p:cNvSpPr>
          <p:nvPr>
            <p:ph type="subTitle" idx="3"/>
          </p:nvPr>
        </p:nvSpPr>
        <p:spPr>
          <a:xfrm>
            <a:off x="1002078" y="1421647"/>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DIFFERENCING</a:t>
            </a:r>
            <a:endParaRPr dirty="0">
              <a:solidFill>
                <a:srgbClr val="FFFFFF"/>
              </a:solidFill>
            </a:endParaRPr>
          </a:p>
        </p:txBody>
      </p:sp>
      <p:sp>
        <p:nvSpPr>
          <p:cNvPr id="531" name="Google Shape;531;p39"/>
          <p:cNvSpPr txBox="1">
            <a:spLocks noGrp="1"/>
          </p:cNvSpPr>
          <p:nvPr>
            <p:ph type="subTitle" idx="4"/>
          </p:nvPr>
        </p:nvSpPr>
        <p:spPr>
          <a:xfrm>
            <a:off x="904344" y="1684084"/>
            <a:ext cx="2847997" cy="62147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solidFill>
                  <a:srgbClr val="FFFFFF"/>
                </a:solidFill>
              </a:rPr>
              <a:t>(1-B)</a:t>
            </a:r>
            <a:r>
              <a:rPr lang="en" sz="1000" baseline="30000" dirty="0">
                <a:solidFill>
                  <a:srgbClr val="FFFFFF"/>
                </a:solidFill>
              </a:rPr>
              <a:t>2</a:t>
            </a:r>
            <a:r>
              <a:rPr lang="en" sz="1000" dirty="0">
                <a:solidFill>
                  <a:srgbClr val="FFFFFF"/>
                </a:solidFill>
              </a:rPr>
              <a:t>  was removed from the model in order to convert the data to be more stationary for forecasting</a:t>
            </a:r>
          </a:p>
        </p:txBody>
      </p:sp>
      <p:sp>
        <p:nvSpPr>
          <p:cNvPr id="536" name="Google Shape;536;p39"/>
          <p:cNvSpPr txBox="1">
            <a:spLocks noGrp="1"/>
          </p:cNvSpPr>
          <p:nvPr>
            <p:ph type="subTitle" idx="9"/>
          </p:nvPr>
        </p:nvSpPr>
        <p:spPr>
          <a:xfrm>
            <a:off x="1002078" y="2623646"/>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SEASONALITY</a:t>
            </a:r>
            <a:endParaRPr dirty="0">
              <a:solidFill>
                <a:srgbClr val="FFFFFF"/>
              </a:solidFill>
            </a:endParaRPr>
          </a:p>
        </p:txBody>
      </p:sp>
      <p:sp>
        <p:nvSpPr>
          <p:cNvPr id="537" name="Google Shape;537;p39"/>
          <p:cNvSpPr txBox="1">
            <a:spLocks noGrp="1"/>
          </p:cNvSpPr>
          <p:nvPr>
            <p:ph type="subTitle" idx="13"/>
          </p:nvPr>
        </p:nvSpPr>
        <p:spPr>
          <a:xfrm>
            <a:off x="904344" y="2873246"/>
            <a:ext cx="2982503" cy="621479"/>
          </a:xfrm>
          <a:prstGeom prst="rect">
            <a:avLst/>
          </a:prstGeom>
        </p:spPr>
        <p:txBody>
          <a:bodyPr spcFirstLastPara="1" wrap="square" lIns="91425" tIns="91425" rIns="91425" bIns="91425" anchor="t" anchorCtr="0">
            <a:noAutofit/>
          </a:bodyPr>
          <a:lstStyle/>
          <a:p>
            <a:pPr marL="0" lvl="0" indent="0"/>
            <a:r>
              <a:rPr lang="en" sz="1000" dirty="0">
                <a:solidFill>
                  <a:srgbClr val="FFFFFF"/>
                </a:solidFill>
              </a:rPr>
              <a:t>(1-B</a:t>
            </a:r>
            <a:r>
              <a:rPr lang="en" sz="1000" baseline="30000" dirty="0">
                <a:solidFill>
                  <a:srgbClr val="FFFFFF"/>
                </a:solidFill>
              </a:rPr>
              <a:t>12</a:t>
            </a:r>
            <a:r>
              <a:rPr lang="en" sz="1000" dirty="0">
                <a:solidFill>
                  <a:srgbClr val="FFFFFF"/>
                </a:solidFill>
              </a:rPr>
              <a:t>) was removed from the monthly data to account for annual seasonality that is seen in postive flu cases over time</a:t>
            </a:r>
            <a:endParaRPr sz="1000" dirty="0">
              <a:solidFill>
                <a:srgbClr val="FFFFFF"/>
              </a:solidFill>
            </a:endParaRPr>
          </a:p>
        </p:txBody>
      </p:sp>
      <p:grpSp>
        <p:nvGrpSpPr>
          <p:cNvPr id="3" name="Group 2">
            <a:extLst>
              <a:ext uri="{FF2B5EF4-FFF2-40B4-BE49-F238E27FC236}">
                <a16:creationId xmlns:a16="http://schemas.microsoft.com/office/drawing/2014/main" id="{0DC4401E-908E-4D1C-9F25-C30953E019DB}"/>
              </a:ext>
            </a:extLst>
          </p:cNvPr>
          <p:cNvGrpSpPr/>
          <p:nvPr/>
        </p:nvGrpSpPr>
        <p:grpSpPr>
          <a:xfrm>
            <a:off x="4873507" y="1052369"/>
            <a:ext cx="4195483" cy="4037343"/>
            <a:chOff x="4813913" y="1038922"/>
            <a:chExt cx="4195483" cy="4037343"/>
          </a:xfrm>
        </p:grpSpPr>
        <p:sp>
          <p:nvSpPr>
            <p:cNvPr id="2" name="Rectangle 1">
              <a:extLst>
                <a:ext uri="{FF2B5EF4-FFF2-40B4-BE49-F238E27FC236}">
                  <a16:creationId xmlns:a16="http://schemas.microsoft.com/office/drawing/2014/main" id="{B5EFB9A9-4A94-42FC-BA55-F57B20870DE0}"/>
                </a:ext>
              </a:extLst>
            </p:cNvPr>
            <p:cNvSpPr/>
            <p:nvPr/>
          </p:nvSpPr>
          <p:spPr>
            <a:xfrm>
              <a:off x="4813913" y="1038922"/>
              <a:ext cx="4195483" cy="403734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D56AC7CF-E9D2-A443-9315-ED84CF9E39AC}"/>
                </a:ext>
              </a:extLst>
            </p:cNvPr>
            <p:cNvGrpSpPr/>
            <p:nvPr/>
          </p:nvGrpSpPr>
          <p:grpSpPr>
            <a:xfrm>
              <a:off x="4967876" y="1166494"/>
              <a:ext cx="3879983" cy="3756283"/>
              <a:chOff x="5164711" y="1269828"/>
              <a:chExt cx="3879983" cy="3756283"/>
            </a:xfrm>
          </p:grpSpPr>
          <p:pic>
            <p:nvPicPr>
              <p:cNvPr id="5" name="Picture 4">
                <a:extLst>
                  <a:ext uri="{FF2B5EF4-FFF2-40B4-BE49-F238E27FC236}">
                    <a16:creationId xmlns:a16="http://schemas.microsoft.com/office/drawing/2014/main" id="{0E439C44-0BA6-C941-8515-14CDAC66041A}"/>
                  </a:ext>
                </a:extLst>
              </p:cNvPr>
              <p:cNvPicPr>
                <a:picLocks noChangeAspect="1"/>
              </p:cNvPicPr>
              <p:nvPr/>
            </p:nvPicPr>
            <p:blipFill>
              <a:blip r:embed="rId3"/>
              <a:stretch>
                <a:fillRect/>
              </a:stretch>
            </p:blipFill>
            <p:spPr>
              <a:xfrm>
                <a:off x="5172283" y="3804424"/>
                <a:ext cx="3872411" cy="1221687"/>
              </a:xfrm>
              <a:prstGeom prst="rect">
                <a:avLst/>
              </a:prstGeom>
            </p:spPr>
          </p:pic>
          <p:pic>
            <p:nvPicPr>
              <p:cNvPr id="7" name="Picture 6">
                <a:extLst>
                  <a:ext uri="{FF2B5EF4-FFF2-40B4-BE49-F238E27FC236}">
                    <a16:creationId xmlns:a16="http://schemas.microsoft.com/office/drawing/2014/main" id="{02E82B79-E12C-D447-AAF9-354FD7BD534D}"/>
                  </a:ext>
                </a:extLst>
              </p:cNvPr>
              <p:cNvPicPr>
                <a:picLocks noChangeAspect="1"/>
              </p:cNvPicPr>
              <p:nvPr/>
            </p:nvPicPr>
            <p:blipFill>
              <a:blip r:embed="rId4"/>
              <a:stretch>
                <a:fillRect/>
              </a:stretch>
            </p:blipFill>
            <p:spPr>
              <a:xfrm>
                <a:off x="5164711" y="1269828"/>
                <a:ext cx="3872411" cy="2407024"/>
              </a:xfrm>
              <a:prstGeom prst="rect">
                <a:avLst/>
              </a:prstGeom>
            </p:spPr>
          </p:pic>
        </p:grpSp>
      </p:grpSp>
      <p:sp>
        <p:nvSpPr>
          <p:cNvPr id="17" name="Subtitle 6">
            <a:extLst>
              <a:ext uri="{FF2B5EF4-FFF2-40B4-BE49-F238E27FC236}">
                <a16:creationId xmlns:a16="http://schemas.microsoft.com/office/drawing/2014/main" id="{3F642FA5-0C5B-8544-9006-D317181DE8CF}"/>
              </a:ext>
            </a:extLst>
          </p:cNvPr>
          <p:cNvSpPr txBox="1">
            <a:spLocks/>
          </p:cNvSpPr>
          <p:nvPr/>
        </p:nvSpPr>
        <p:spPr>
          <a:xfrm>
            <a:off x="75010" y="1587676"/>
            <a:ext cx="4641169" cy="20103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1pPr>
            <a:lvl2pPr marL="914400" marR="0" lvl="1"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2pPr>
            <a:lvl3pPr marL="1371600" marR="0" lvl="2"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3pPr>
            <a:lvl4pPr marL="1828800" marR="0" lvl="3"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4pPr>
            <a:lvl5pPr marL="2286000" marR="0" lvl="4"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5pPr>
            <a:lvl6pPr marL="2743200" marR="0" lvl="5"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6pPr>
            <a:lvl7pPr marL="3200400" marR="0" lvl="6"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7pPr>
            <a:lvl8pPr marL="3657600" marR="0" lvl="7"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8pPr>
            <a:lvl9pPr marL="4114800" marR="0" lvl="8" indent="-304800" algn="ctr" rtl="0">
              <a:lnSpc>
                <a:spcPct val="100000"/>
              </a:lnSpc>
              <a:spcBef>
                <a:spcPts val="0"/>
              </a:spcBef>
              <a:spcAft>
                <a:spcPts val="0"/>
              </a:spcAft>
              <a:buClr>
                <a:srgbClr val="37C2D1"/>
              </a:buClr>
              <a:buSzPts val="1200"/>
              <a:buFont typeface="Questrial"/>
              <a:buNone/>
              <a:defRPr sz="1200" b="0" i="0" u="none" strike="noStrike" cap="none">
                <a:solidFill>
                  <a:srgbClr val="323C40"/>
                </a:solidFill>
                <a:latin typeface="Questrial"/>
                <a:ea typeface="Questrial"/>
                <a:cs typeface="Questrial"/>
                <a:sym typeface="Questrial"/>
              </a:defRPr>
            </a:lvl9pPr>
          </a:lstStyle>
          <a:p>
            <a:pPr algn="l"/>
            <a:r>
              <a:rPr lang="en-US" dirty="0"/>
              <a:t>	By forecasting a known time interval, the model was evaluated against the ground truth. The seasonality and the peaks were well mimicked in the forecast. The autocorrelations of the residuals (error) proved to be mostly below statistical significance with one out of twenty observations having residuals beyond statistical significance. </a:t>
            </a:r>
            <a:r>
              <a:rPr lang="en-US" dirty="0">
                <a:solidFill>
                  <a:schemeClr val="accent2"/>
                </a:solidFill>
              </a:rPr>
              <a:t>These findings suggest a useful model for predicting future influenza infection totals, with a root mean squared error (RMSE) of +/-</a:t>
            </a:r>
            <a:r>
              <a:rPr lang="en-US" b="1" dirty="0">
                <a:solidFill>
                  <a:schemeClr val="accent2"/>
                </a:solidFill>
              </a:rPr>
              <a:t>16,364</a:t>
            </a:r>
            <a:r>
              <a:rPr lang="en-US" dirty="0">
                <a:solidFill>
                  <a:schemeClr val="accent2"/>
                </a:solidFill>
              </a:rPr>
              <a:t> cases in a 24 month period</a:t>
            </a:r>
            <a:r>
              <a:rPr lang="en-US" dirty="0"/>
              <a:t>.  </a:t>
            </a:r>
          </a:p>
        </p:txBody>
      </p:sp>
      <p:sp>
        <p:nvSpPr>
          <p:cNvPr id="18" name="Subtitle 8">
            <a:extLst>
              <a:ext uri="{FF2B5EF4-FFF2-40B4-BE49-F238E27FC236}">
                <a16:creationId xmlns:a16="http://schemas.microsoft.com/office/drawing/2014/main" id="{FDD2127B-84E2-F240-93DD-0CCAB2B3EF7A}"/>
              </a:ext>
            </a:extLst>
          </p:cNvPr>
          <p:cNvSpPr txBox="1">
            <a:spLocks/>
          </p:cNvSpPr>
          <p:nvPr/>
        </p:nvSpPr>
        <p:spPr>
          <a:xfrm>
            <a:off x="384246" y="1223754"/>
            <a:ext cx="2716187" cy="3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algn="l"/>
            <a:r>
              <a:rPr lang="en-US" dirty="0"/>
              <a:t>MODEL EVALUATION</a:t>
            </a:r>
          </a:p>
        </p:txBody>
      </p:sp>
      <p:sp>
        <p:nvSpPr>
          <p:cNvPr id="9" name="Rectangle 8">
            <a:extLst>
              <a:ext uri="{FF2B5EF4-FFF2-40B4-BE49-F238E27FC236}">
                <a16:creationId xmlns:a16="http://schemas.microsoft.com/office/drawing/2014/main" id="{43971555-97D9-4118-8990-9743AA796564}"/>
              </a:ext>
            </a:extLst>
          </p:cNvPr>
          <p:cNvSpPr/>
          <p:nvPr/>
        </p:nvSpPr>
        <p:spPr>
          <a:xfrm>
            <a:off x="2157273" y="4099322"/>
            <a:ext cx="2716232" cy="861774"/>
          </a:xfrm>
          <a:prstGeom prst="rect">
            <a:avLst/>
          </a:prstGeom>
        </p:spPr>
        <p:txBody>
          <a:bodyPr wrap="square">
            <a:spAutoFit/>
          </a:bodyPr>
          <a:lstStyle/>
          <a:p>
            <a:pPr>
              <a:spcAft>
                <a:spcPts val="1600"/>
              </a:spcAft>
            </a:pPr>
            <a:r>
              <a:rPr lang="en-US" sz="1000" dirty="0">
                <a:solidFill>
                  <a:schemeClr val="bg2"/>
                </a:solidFill>
              </a:rPr>
              <a:t>Note the </a:t>
            </a:r>
            <a:r>
              <a:rPr lang="en-US" sz="1000" dirty="0">
                <a:solidFill>
                  <a:schemeClr val="accent2"/>
                </a:solidFill>
              </a:rPr>
              <a:t>strong peaks at lag 12 </a:t>
            </a:r>
            <a:r>
              <a:rPr lang="en-US" sz="1000" dirty="0">
                <a:solidFill>
                  <a:schemeClr val="bg2"/>
                </a:solidFill>
              </a:rPr>
              <a:t>in the auto-correlation and partial auto-correlation plots.  We expect to see ~1 observation in 20 (5%) cross outside of the upper/lower limit boundaries (indicated by blue dotted lines)</a:t>
            </a:r>
          </a:p>
        </p:txBody>
      </p:sp>
      <p:pic>
        <p:nvPicPr>
          <p:cNvPr id="11" name="Picture 10">
            <a:extLst>
              <a:ext uri="{FF2B5EF4-FFF2-40B4-BE49-F238E27FC236}">
                <a16:creationId xmlns:a16="http://schemas.microsoft.com/office/drawing/2014/main" id="{D326BEEA-9E70-4100-B8E7-5A9C428E0888}"/>
              </a:ext>
            </a:extLst>
          </p:cNvPr>
          <p:cNvPicPr>
            <a:picLocks noChangeAspect="1"/>
          </p:cNvPicPr>
          <p:nvPr/>
        </p:nvPicPr>
        <p:blipFill>
          <a:blip r:embed="rId5"/>
          <a:stretch>
            <a:fillRect/>
          </a:stretch>
        </p:blipFill>
        <p:spPr>
          <a:xfrm>
            <a:off x="5035042" y="1175892"/>
            <a:ext cx="3864839" cy="2385158"/>
          </a:xfrm>
          <a:prstGeom prst="rect">
            <a:avLst/>
          </a:prstGeom>
        </p:spPr>
      </p:pic>
    </p:spTree>
    <p:extLst>
      <p:ext uri="{BB962C8B-B14F-4D97-AF65-F5344CB8AC3E}">
        <p14:creationId xmlns:p14="http://schemas.microsoft.com/office/powerpoint/2010/main" val="3845360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0"/>
          <p:cNvSpPr txBox="1">
            <a:spLocks noGrp="1"/>
          </p:cNvSpPr>
          <p:nvPr>
            <p:ph type="subTitle" idx="2"/>
          </p:nvPr>
        </p:nvSpPr>
        <p:spPr>
          <a:xfrm>
            <a:off x="5935809" y="2972025"/>
            <a:ext cx="2498100" cy="16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Potentially avoid manufacturing unneccesary vaccines that will not be used, thus reducing overall costs.</a:t>
            </a:r>
            <a:endParaRPr dirty="0"/>
          </a:p>
        </p:txBody>
      </p:sp>
      <p:sp>
        <p:nvSpPr>
          <p:cNvPr id="546" name="Google Shape;546;p40"/>
          <p:cNvSpPr txBox="1">
            <a:spLocks noGrp="1"/>
          </p:cNvSpPr>
          <p:nvPr>
            <p:ph type="subTitle" idx="3"/>
          </p:nvPr>
        </p:nvSpPr>
        <p:spPr>
          <a:xfrm>
            <a:off x="708975" y="2972025"/>
            <a:ext cx="2498100" cy="16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Ensure that healthcare professionals are well preapred for the estimated rise in flu cases so they can be prepared to handle each case.</a:t>
            </a:r>
            <a:endParaRPr dirty="0"/>
          </a:p>
        </p:txBody>
      </p:sp>
      <p:sp>
        <p:nvSpPr>
          <p:cNvPr id="547" name="Google Shape;547;p40"/>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APPLICATION</a:t>
            </a:r>
            <a:endParaRPr dirty="0"/>
          </a:p>
        </p:txBody>
      </p:sp>
      <p:sp>
        <p:nvSpPr>
          <p:cNvPr id="548" name="Google Shape;548;p40"/>
          <p:cNvSpPr txBox="1">
            <a:spLocks noGrp="1"/>
          </p:cNvSpPr>
          <p:nvPr>
            <p:ph type="subTitle" idx="1"/>
          </p:nvPr>
        </p:nvSpPr>
        <p:spPr>
          <a:xfrm>
            <a:off x="3322391" y="1238025"/>
            <a:ext cx="2498100" cy="16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Provide adequate prep time for vaccine manufactures to prepare the necessary quantities.</a:t>
            </a:r>
            <a:endParaRPr dirty="0"/>
          </a:p>
        </p:txBody>
      </p:sp>
      <p:grpSp>
        <p:nvGrpSpPr>
          <p:cNvPr id="549" name="Google Shape;549;p40"/>
          <p:cNvGrpSpPr/>
          <p:nvPr/>
        </p:nvGrpSpPr>
        <p:grpSpPr>
          <a:xfrm>
            <a:off x="1569841" y="1669332"/>
            <a:ext cx="776367" cy="766382"/>
            <a:chOff x="6644201" y="3355496"/>
            <a:chExt cx="366695" cy="361979"/>
          </a:xfrm>
        </p:grpSpPr>
        <p:sp>
          <p:nvSpPr>
            <p:cNvPr id="550" name="Google Shape;550;p40"/>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40"/>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40"/>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3" name="Google Shape;553;p40"/>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40"/>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40"/>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6" name="Google Shape;556;p40"/>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7" name="Google Shape;557;p40"/>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40"/>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0"/>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0"/>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0"/>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0"/>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0"/>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0"/>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0"/>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6" name="Google Shape;566;p40"/>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7" name="Google Shape;567;p40"/>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0"/>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9" name="Google Shape;569;p40"/>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0" name="Google Shape;570;p40"/>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1" name="Google Shape;571;p40"/>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72" name="Google Shape;572;p40"/>
          <p:cNvGrpSpPr/>
          <p:nvPr/>
        </p:nvGrpSpPr>
        <p:grpSpPr>
          <a:xfrm>
            <a:off x="6796711" y="1673181"/>
            <a:ext cx="761540" cy="762533"/>
            <a:chOff x="7953101" y="2436584"/>
            <a:chExt cx="361691" cy="362163"/>
          </a:xfrm>
        </p:grpSpPr>
        <p:sp>
          <p:nvSpPr>
            <p:cNvPr id="573" name="Google Shape;573;p40"/>
            <p:cNvSpPr/>
            <p:nvPr/>
          </p:nvSpPr>
          <p:spPr>
            <a:xfrm>
              <a:off x="7960673" y="2452906"/>
              <a:ext cx="304392" cy="345840"/>
            </a:xfrm>
            <a:custGeom>
              <a:avLst/>
              <a:gdLst/>
              <a:ahLst/>
              <a:cxnLst/>
              <a:rect l="l" t="t" r="r" b="b"/>
              <a:pathLst>
                <a:path w="11618" h="13200" extrusionOk="0">
                  <a:moveTo>
                    <a:pt x="1294" y="1"/>
                  </a:moveTo>
                  <a:cubicBezTo>
                    <a:pt x="575" y="1"/>
                    <a:pt x="0" y="585"/>
                    <a:pt x="0" y="1304"/>
                  </a:cubicBezTo>
                  <a:lnTo>
                    <a:pt x="0" y="3116"/>
                  </a:lnTo>
                  <a:lnTo>
                    <a:pt x="546" y="2943"/>
                  </a:lnTo>
                  <a:lnTo>
                    <a:pt x="546" y="2339"/>
                  </a:lnTo>
                  <a:lnTo>
                    <a:pt x="546" y="1304"/>
                  </a:lnTo>
                  <a:cubicBezTo>
                    <a:pt x="546" y="892"/>
                    <a:pt x="882" y="557"/>
                    <a:pt x="1294" y="557"/>
                  </a:cubicBezTo>
                  <a:lnTo>
                    <a:pt x="2157" y="557"/>
                  </a:lnTo>
                  <a:lnTo>
                    <a:pt x="2157" y="1"/>
                  </a:lnTo>
                  <a:close/>
                  <a:moveTo>
                    <a:pt x="6614" y="10"/>
                  </a:moveTo>
                  <a:lnTo>
                    <a:pt x="6614" y="557"/>
                  </a:lnTo>
                  <a:lnTo>
                    <a:pt x="7486" y="557"/>
                  </a:lnTo>
                  <a:cubicBezTo>
                    <a:pt x="7898" y="557"/>
                    <a:pt x="8234" y="892"/>
                    <a:pt x="8234" y="1304"/>
                  </a:cubicBezTo>
                  <a:lnTo>
                    <a:pt x="8234" y="2339"/>
                  </a:lnTo>
                  <a:lnTo>
                    <a:pt x="8234" y="2943"/>
                  </a:lnTo>
                  <a:lnTo>
                    <a:pt x="8780" y="3116"/>
                  </a:lnTo>
                  <a:lnTo>
                    <a:pt x="8780" y="1304"/>
                  </a:lnTo>
                  <a:cubicBezTo>
                    <a:pt x="8780" y="585"/>
                    <a:pt x="8205" y="10"/>
                    <a:pt x="7486" y="10"/>
                  </a:cubicBezTo>
                  <a:close/>
                  <a:moveTo>
                    <a:pt x="11071" y="8963"/>
                  </a:moveTo>
                  <a:lnTo>
                    <a:pt x="11071" y="10554"/>
                  </a:lnTo>
                  <a:cubicBezTo>
                    <a:pt x="11071" y="11714"/>
                    <a:pt x="10132" y="12644"/>
                    <a:pt x="8982" y="12653"/>
                  </a:cubicBezTo>
                  <a:lnTo>
                    <a:pt x="6748" y="12653"/>
                  </a:lnTo>
                  <a:cubicBezTo>
                    <a:pt x="5598" y="12644"/>
                    <a:pt x="4659" y="11714"/>
                    <a:pt x="4659" y="10554"/>
                  </a:cubicBezTo>
                  <a:lnTo>
                    <a:pt x="4659" y="9327"/>
                  </a:lnTo>
                  <a:lnTo>
                    <a:pt x="4103" y="9327"/>
                  </a:lnTo>
                  <a:lnTo>
                    <a:pt x="4103" y="9845"/>
                  </a:lnTo>
                  <a:lnTo>
                    <a:pt x="4103" y="10554"/>
                  </a:lnTo>
                  <a:cubicBezTo>
                    <a:pt x="4103" y="12011"/>
                    <a:pt x="5291" y="13200"/>
                    <a:pt x="6748" y="13200"/>
                  </a:cubicBezTo>
                  <a:lnTo>
                    <a:pt x="8982" y="13200"/>
                  </a:lnTo>
                  <a:cubicBezTo>
                    <a:pt x="10439" y="13200"/>
                    <a:pt x="11618" y="12011"/>
                    <a:pt x="11618" y="10554"/>
                  </a:cubicBezTo>
                  <a:lnTo>
                    <a:pt x="11618" y="8963"/>
                  </a:ln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0"/>
            <p:cNvSpPr/>
            <p:nvPr/>
          </p:nvSpPr>
          <p:spPr>
            <a:xfrm>
              <a:off x="8012156" y="2436846"/>
              <a:ext cx="40453" cy="46977"/>
            </a:xfrm>
            <a:custGeom>
              <a:avLst/>
              <a:gdLst/>
              <a:ahLst/>
              <a:cxnLst/>
              <a:rect l="l" t="t" r="r" b="b"/>
              <a:pathLst>
                <a:path w="1544" h="1793" extrusionOk="0">
                  <a:moveTo>
                    <a:pt x="383" y="0"/>
                  </a:moveTo>
                  <a:cubicBezTo>
                    <a:pt x="173" y="0"/>
                    <a:pt x="0" y="163"/>
                    <a:pt x="0" y="374"/>
                  </a:cubicBezTo>
                  <a:lnTo>
                    <a:pt x="0" y="1419"/>
                  </a:lnTo>
                  <a:cubicBezTo>
                    <a:pt x="0" y="1630"/>
                    <a:pt x="173" y="1793"/>
                    <a:pt x="383" y="1793"/>
                  </a:cubicBezTo>
                  <a:lnTo>
                    <a:pt x="642" y="1793"/>
                  </a:lnTo>
                  <a:cubicBezTo>
                    <a:pt x="1141" y="1793"/>
                    <a:pt x="1543" y="1390"/>
                    <a:pt x="1543" y="892"/>
                  </a:cubicBezTo>
                  <a:cubicBezTo>
                    <a:pt x="1543" y="403"/>
                    <a:pt x="1141" y="0"/>
                    <a:pt x="642"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0"/>
            <p:cNvSpPr/>
            <p:nvPr/>
          </p:nvSpPr>
          <p:spPr>
            <a:xfrm>
              <a:off x="8012156" y="2436584"/>
              <a:ext cx="23108" cy="47239"/>
            </a:xfrm>
            <a:custGeom>
              <a:avLst/>
              <a:gdLst/>
              <a:ahLst/>
              <a:cxnLst/>
              <a:rect l="l" t="t" r="r" b="b"/>
              <a:pathLst>
                <a:path w="882" h="1803" extrusionOk="0">
                  <a:moveTo>
                    <a:pt x="383" y="1"/>
                  </a:moveTo>
                  <a:cubicBezTo>
                    <a:pt x="173" y="1"/>
                    <a:pt x="0" y="164"/>
                    <a:pt x="0" y="374"/>
                  </a:cubicBezTo>
                  <a:lnTo>
                    <a:pt x="0" y="1419"/>
                  </a:lnTo>
                  <a:cubicBezTo>
                    <a:pt x="0" y="1630"/>
                    <a:pt x="173" y="1803"/>
                    <a:pt x="383" y="1803"/>
                  </a:cubicBezTo>
                  <a:lnTo>
                    <a:pt x="642" y="1803"/>
                  </a:lnTo>
                  <a:cubicBezTo>
                    <a:pt x="729" y="1803"/>
                    <a:pt x="805" y="1793"/>
                    <a:pt x="882" y="1764"/>
                  </a:cubicBezTo>
                  <a:cubicBezTo>
                    <a:pt x="738" y="1716"/>
                    <a:pt x="642" y="1573"/>
                    <a:pt x="642" y="1419"/>
                  </a:cubicBezTo>
                  <a:lnTo>
                    <a:pt x="642" y="384"/>
                  </a:lnTo>
                  <a:cubicBezTo>
                    <a:pt x="642" y="231"/>
                    <a:pt x="738" y="87"/>
                    <a:pt x="872" y="29"/>
                  </a:cubicBezTo>
                  <a:cubicBezTo>
                    <a:pt x="796" y="10"/>
                    <a:pt x="719" y="1"/>
                    <a:pt x="642" y="1"/>
                  </a:cubicBezTo>
                  <a:close/>
                </a:path>
              </a:pathLst>
            </a:custGeom>
            <a:solidFill>
              <a:srgbClr val="8C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0"/>
            <p:cNvSpPr/>
            <p:nvPr/>
          </p:nvSpPr>
          <p:spPr>
            <a:xfrm>
              <a:off x="8098773" y="2436846"/>
              <a:ext cx="40479" cy="46977"/>
            </a:xfrm>
            <a:custGeom>
              <a:avLst/>
              <a:gdLst/>
              <a:ahLst/>
              <a:cxnLst/>
              <a:rect l="l" t="t" r="r" b="b"/>
              <a:pathLst>
                <a:path w="1545" h="1793" extrusionOk="0">
                  <a:moveTo>
                    <a:pt x="902" y="0"/>
                  </a:moveTo>
                  <a:cubicBezTo>
                    <a:pt x="404" y="0"/>
                    <a:pt x="1" y="403"/>
                    <a:pt x="1" y="892"/>
                  </a:cubicBezTo>
                  <a:cubicBezTo>
                    <a:pt x="1" y="1390"/>
                    <a:pt x="404" y="1793"/>
                    <a:pt x="902" y="1793"/>
                  </a:cubicBezTo>
                  <a:lnTo>
                    <a:pt x="1170" y="1793"/>
                  </a:lnTo>
                  <a:cubicBezTo>
                    <a:pt x="1381" y="1793"/>
                    <a:pt x="1544" y="1630"/>
                    <a:pt x="1544" y="1419"/>
                  </a:cubicBezTo>
                  <a:lnTo>
                    <a:pt x="1544" y="374"/>
                  </a:lnTo>
                  <a:cubicBezTo>
                    <a:pt x="1544" y="163"/>
                    <a:pt x="1381" y="0"/>
                    <a:pt x="1170" y="0"/>
                  </a:cubicBezTo>
                  <a:close/>
                </a:path>
              </a:pathLst>
            </a:custGeom>
            <a:solidFill>
              <a:srgbClr val="A4B3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7" name="Google Shape;577;p40"/>
            <p:cNvSpPr/>
            <p:nvPr/>
          </p:nvSpPr>
          <p:spPr>
            <a:xfrm>
              <a:off x="8116117" y="2436584"/>
              <a:ext cx="23135" cy="47239"/>
            </a:xfrm>
            <a:custGeom>
              <a:avLst/>
              <a:gdLst/>
              <a:ahLst/>
              <a:cxnLst/>
              <a:rect l="l" t="t" r="r" b="b"/>
              <a:pathLst>
                <a:path w="883" h="1803" extrusionOk="0">
                  <a:moveTo>
                    <a:pt x="240" y="1"/>
                  </a:moveTo>
                  <a:cubicBezTo>
                    <a:pt x="154" y="1"/>
                    <a:pt x="77" y="10"/>
                    <a:pt x="0" y="39"/>
                  </a:cubicBezTo>
                  <a:cubicBezTo>
                    <a:pt x="135" y="96"/>
                    <a:pt x="230" y="231"/>
                    <a:pt x="230" y="384"/>
                  </a:cubicBezTo>
                  <a:lnTo>
                    <a:pt x="230" y="1419"/>
                  </a:lnTo>
                  <a:cubicBezTo>
                    <a:pt x="230" y="1573"/>
                    <a:pt x="135" y="1707"/>
                    <a:pt x="0" y="1764"/>
                  </a:cubicBezTo>
                  <a:cubicBezTo>
                    <a:pt x="77" y="1793"/>
                    <a:pt x="154" y="1803"/>
                    <a:pt x="240" y="1803"/>
                  </a:cubicBezTo>
                  <a:lnTo>
                    <a:pt x="508" y="1803"/>
                  </a:lnTo>
                  <a:cubicBezTo>
                    <a:pt x="719" y="1803"/>
                    <a:pt x="882" y="1630"/>
                    <a:pt x="882" y="1419"/>
                  </a:cubicBezTo>
                  <a:lnTo>
                    <a:pt x="882" y="384"/>
                  </a:lnTo>
                  <a:cubicBezTo>
                    <a:pt x="882" y="173"/>
                    <a:pt x="719" y="1"/>
                    <a:pt x="508" y="1"/>
                  </a:cubicBezTo>
                  <a:close/>
                </a:path>
              </a:pathLst>
            </a:custGeom>
            <a:solidFill>
              <a:srgbClr val="8C9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8" name="Google Shape;578;p40"/>
            <p:cNvSpPr/>
            <p:nvPr/>
          </p:nvSpPr>
          <p:spPr>
            <a:xfrm>
              <a:off x="8204254" y="2591085"/>
              <a:ext cx="108023" cy="102940"/>
            </a:xfrm>
            <a:custGeom>
              <a:avLst/>
              <a:gdLst/>
              <a:ahLst/>
              <a:cxnLst/>
              <a:rect l="l" t="t" r="r" b="b"/>
              <a:pathLst>
                <a:path w="4123" h="3929" extrusionOk="0">
                  <a:moveTo>
                    <a:pt x="2062" y="1"/>
                  </a:moveTo>
                  <a:cubicBezTo>
                    <a:pt x="1930" y="1"/>
                    <a:pt x="1798" y="13"/>
                    <a:pt x="1669" y="37"/>
                  </a:cubicBezTo>
                  <a:cubicBezTo>
                    <a:pt x="672" y="238"/>
                    <a:pt x="1" y="1158"/>
                    <a:pt x="97" y="2165"/>
                  </a:cubicBezTo>
                  <a:cubicBezTo>
                    <a:pt x="202" y="3171"/>
                    <a:pt x="1046" y="3929"/>
                    <a:pt x="2062" y="3929"/>
                  </a:cubicBezTo>
                  <a:cubicBezTo>
                    <a:pt x="3068" y="3929"/>
                    <a:pt x="3912" y="3171"/>
                    <a:pt x="4017" y="2165"/>
                  </a:cubicBezTo>
                  <a:cubicBezTo>
                    <a:pt x="4123" y="1158"/>
                    <a:pt x="3442" y="238"/>
                    <a:pt x="2455" y="37"/>
                  </a:cubicBezTo>
                  <a:cubicBezTo>
                    <a:pt x="2325" y="13"/>
                    <a:pt x="2194" y="1"/>
                    <a:pt x="2062" y="1"/>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0"/>
            <p:cNvSpPr/>
            <p:nvPr/>
          </p:nvSpPr>
          <p:spPr>
            <a:xfrm>
              <a:off x="8244183" y="2591085"/>
              <a:ext cx="70609" cy="102992"/>
            </a:xfrm>
            <a:custGeom>
              <a:avLst/>
              <a:gdLst/>
              <a:ahLst/>
              <a:cxnLst/>
              <a:rect l="l" t="t" r="r" b="b"/>
              <a:pathLst>
                <a:path w="2695" h="3931" extrusionOk="0">
                  <a:moveTo>
                    <a:pt x="538" y="1"/>
                  </a:moveTo>
                  <a:cubicBezTo>
                    <a:pt x="406" y="1"/>
                    <a:pt x="274" y="13"/>
                    <a:pt x="145" y="37"/>
                  </a:cubicBezTo>
                  <a:cubicBezTo>
                    <a:pt x="97" y="47"/>
                    <a:pt x="49" y="56"/>
                    <a:pt x="1" y="75"/>
                  </a:cubicBezTo>
                  <a:cubicBezTo>
                    <a:pt x="844" y="315"/>
                    <a:pt x="1429" y="1082"/>
                    <a:pt x="1429" y="1964"/>
                  </a:cubicBezTo>
                  <a:cubicBezTo>
                    <a:pt x="1429" y="2845"/>
                    <a:pt x="844" y="3612"/>
                    <a:pt x="1" y="3861"/>
                  </a:cubicBezTo>
                  <a:cubicBezTo>
                    <a:pt x="173" y="3908"/>
                    <a:pt x="346" y="3930"/>
                    <a:pt x="516" y="3930"/>
                  </a:cubicBezTo>
                  <a:cubicBezTo>
                    <a:pt x="1399" y="3930"/>
                    <a:pt x="2211" y="3332"/>
                    <a:pt x="2436" y="2424"/>
                  </a:cubicBezTo>
                  <a:cubicBezTo>
                    <a:pt x="2694" y="1350"/>
                    <a:pt x="2014" y="267"/>
                    <a:pt x="931" y="37"/>
                  </a:cubicBezTo>
                  <a:cubicBezTo>
                    <a:pt x="801" y="13"/>
                    <a:pt x="670" y="1"/>
                    <a:pt x="5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40"/>
            <p:cNvSpPr/>
            <p:nvPr/>
          </p:nvSpPr>
          <p:spPr>
            <a:xfrm>
              <a:off x="8234646" y="2624936"/>
              <a:ext cx="40977" cy="35291"/>
            </a:xfrm>
            <a:custGeom>
              <a:avLst/>
              <a:gdLst/>
              <a:ahLst/>
              <a:cxnLst/>
              <a:rect l="l" t="t" r="r" b="b"/>
              <a:pathLst>
                <a:path w="1564" h="1347" extrusionOk="0">
                  <a:moveTo>
                    <a:pt x="892" y="1"/>
                  </a:moveTo>
                  <a:cubicBezTo>
                    <a:pt x="298" y="1"/>
                    <a:pt x="1" y="729"/>
                    <a:pt x="422" y="1151"/>
                  </a:cubicBezTo>
                  <a:cubicBezTo>
                    <a:pt x="558" y="1286"/>
                    <a:pt x="723" y="1346"/>
                    <a:pt x="886" y="1346"/>
                  </a:cubicBezTo>
                  <a:cubicBezTo>
                    <a:pt x="1231" y="1346"/>
                    <a:pt x="1563" y="1075"/>
                    <a:pt x="1563" y="672"/>
                  </a:cubicBezTo>
                  <a:cubicBezTo>
                    <a:pt x="1563" y="298"/>
                    <a:pt x="1266" y="1"/>
                    <a:pt x="8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0"/>
            <p:cNvSpPr/>
            <p:nvPr/>
          </p:nvSpPr>
          <p:spPr>
            <a:xfrm>
              <a:off x="7953101" y="2520214"/>
              <a:ext cx="244446" cy="184867"/>
            </a:xfrm>
            <a:custGeom>
              <a:avLst/>
              <a:gdLst/>
              <a:ahLst/>
              <a:cxnLst/>
              <a:rect l="l" t="t" r="r" b="b"/>
              <a:pathLst>
                <a:path w="9330" h="7056" extrusionOk="0">
                  <a:moveTo>
                    <a:pt x="631" y="0"/>
                  </a:moveTo>
                  <a:cubicBezTo>
                    <a:pt x="319" y="0"/>
                    <a:pt x="0" y="233"/>
                    <a:pt x="69" y="652"/>
                  </a:cubicBezTo>
                  <a:lnTo>
                    <a:pt x="327" y="2761"/>
                  </a:lnTo>
                  <a:cubicBezTo>
                    <a:pt x="519" y="4285"/>
                    <a:pt x="1823" y="5435"/>
                    <a:pt x="3366" y="5435"/>
                  </a:cubicBezTo>
                  <a:lnTo>
                    <a:pt x="4104" y="5435"/>
                  </a:lnTo>
                  <a:lnTo>
                    <a:pt x="4104" y="6499"/>
                  </a:lnTo>
                  <a:cubicBezTo>
                    <a:pt x="4104" y="6806"/>
                    <a:pt x="4353" y="7055"/>
                    <a:pt x="4670" y="7055"/>
                  </a:cubicBezTo>
                  <a:cubicBezTo>
                    <a:pt x="4976" y="7055"/>
                    <a:pt x="5226" y="6806"/>
                    <a:pt x="5226" y="6499"/>
                  </a:cubicBezTo>
                  <a:lnTo>
                    <a:pt x="5226" y="5435"/>
                  </a:lnTo>
                  <a:lnTo>
                    <a:pt x="5964" y="5435"/>
                  </a:lnTo>
                  <a:cubicBezTo>
                    <a:pt x="7507" y="5435"/>
                    <a:pt x="8801" y="4285"/>
                    <a:pt x="9002" y="2752"/>
                  </a:cubicBezTo>
                  <a:lnTo>
                    <a:pt x="9261" y="652"/>
                  </a:lnTo>
                  <a:cubicBezTo>
                    <a:pt x="9329" y="233"/>
                    <a:pt x="9011" y="0"/>
                    <a:pt x="8699" y="0"/>
                  </a:cubicBezTo>
                  <a:cubicBezTo>
                    <a:pt x="8440" y="0"/>
                    <a:pt x="8185" y="161"/>
                    <a:pt x="8159" y="509"/>
                  </a:cubicBezTo>
                  <a:lnTo>
                    <a:pt x="7890" y="2617"/>
                  </a:lnTo>
                  <a:cubicBezTo>
                    <a:pt x="7775" y="3585"/>
                    <a:pt x="6951" y="4314"/>
                    <a:pt x="5973" y="4324"/>
                  </a:cubicBezTo>
                  <a:lnTo>
                    <a:pt x="3366" y="4324"/>
                  </a:lnTo>
                  <a:cubicBezTo>
                    <a:pt x="2379" y="4314"/>
                    <a:pt x="1554" y="3585"/>
                    <a:pt x="1439" y="2617"/>
                  </a:cubicBezTo>
                  <a:lnTo>
                    <a:pt x="1171" y="509"/>
                  </a:lnTo>
                  <a:cubicBezTo>
                    <a:pt x="1145" y="161"/>
                    <a:pt x="890" y="0"/>
                    <a:pt x="631"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09" name="Google Shape;609;p40"/>
          <p:cNvSpPr/>
          <p:nvPr/>
        </p:nvSpPr>
        <p:spPr>
          <a:xfrm rot="10800000">
            <a:off x="1784163" y="2799550"/>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0"/>
          <p:cNvSpPr/>
          <p:nvPr/>
        </p:nvSpPr>
        <p:spPr>
          <a:xfrm rot="10800000">
            <a:off x="7011013" y="2799550"/>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0"/>
          <p:cNvSpPr/>
          <p:nvPr/>
        </p:nvSpPr>
        <p:spPr>
          <a:xfrm>
            <a:off x="4397588" y="2699525"/>
            <a:ext cx="347700" cy="347700"/>
          </a:xfrm>
          <a:prstGeom prst="pie">
            <a:avLst>
              <a:gd name="adj1" fmla="val 10800000"/>
              <a:gd name="adj2" fmla="val 2157060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9" name="Google Shape;1054;p50">
            <a:extLst>
              <a:ext uri="{FF2B5EF4-FFF2-40B4-BE49-F238E27FC236}">
                <a16:creationId xmlns:a16="http://schemas.microsoft.com/office/drawing/2014/main" id="{04AD91F5-86B0-4FC2-BF8D-EB62CFA5B550}"/>
              </a:ext>
            </a:extLst>
          </p:cNvPr>
          <p:cNvGrpSpPr/>
          <p:nvPr/>
        </p:nvGrpSpPr>
        <p:grpSpPr>
          <a:xfrm>
            <a:off x="4282302" y="3425740"/>
            <a:ext cx="578272" cy="721569"/>
            <a:chOff x="1674379" y="3619666"/>
            <a:chExt cx="403860" cy="503937"/>
          </a:xfrm>
        </p:grpSpPr>
        <p:sp>
          <p:nvSpPr>
            <p:cNvPr id="70" name="Google Shape;1055;p50">
              <a:extLst>
                <a:ext uri="{FF2B5EF4-FFF2-40B4-BE49-F238E27FC236}">
                  <a16:creationId xmlns:a16="http://schemas.microsoft.com/office/drawing/2014/main" id="{D64DA765-8E1A-432D-B08F-143DC65938D4}"/>
                </a:ext>
              </a:extLst>
            </p:cNvPr>
            <p:cNvSpPr/>
            <p:nvPr/>
          </p:nvSpPr>
          <p:spPr>
            <a:xfrm>
              <a:off x="1958795" y="3715541"/>
              <a:ext cx="103696" cy="306156"/>
            </a:xfrm>
            <a:custGeom>
              <a:avLst/>
              <a:gdLst/>
              <a:ahLst/>
              <a:cxnLst/>
              <a:rect l="l" t="t" r="r" b="b"/>
              <a:pathLst>
                <a:path w="2838" h="8379" extrusionOk="0">
                  <a:moveTo>
                    <a:pt x="566" y="1"/>
                  </a:moveTo>
                  <a:lnTo>
                    <a:pt x="86" y="998"/>
                  </a:lnTo>
                  <a:cubicBezTo>
                    <a:pt x="2300" y="2627"/>
                    <a:pt x="2253" y="5953"/>
                    <a:pt x="0" y="7525"/>
                  </a:cubicBezTo>
                  <a:cubicBezTo>
                    <a:pt x="297" y="7765"/>
                    <a:pt x="546" y="8052"/>
                    <a:pt x="738" y="8378"/>
                  </a:cubicBezTo>
                  <a:cubicBezTo>
                    <a:pt x="1984" y="7468"/>
                    <a:pt x="2751" y="6049"/>
                    <a:pt x="2837" y="4515"/>
                  </a:cubicBezTo>
                  <a:lnTo>
                    <a:pt x="2837" y="3864"/>
                  </a:lnTo>
                  <a:cubicBezTo>
                    <a:pt x="2732" y="2359"/>
                    <a:pt x="1975" y="988"/>
                    <a:pt x="767" y="87"/>
                  </a:cubicBezTo>
                  <a:cubicBezTo>
                    <a:pt x="709" y="49"/>
                    <a:pt x="642" y="20"/>
                    <a:pt x="566" y="1"/>
                  </a:cubicBezTo>
                  <a:close/>
                </a:path>
              </a:pathLst>
            </a:custGeom>
            <a:solidFill>
              <a:srgbClr val="B3B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056;p50">
              <a:extLst>
                <a:ext uri="{FF2B5EF4-FFF2-40B4-BE49-F238E27FC236}">
                  <a16:creationId xmlns:a16="http://schemas.microsoft.com/office/drawing/2014/main" id="{DA07D466-0206-4A3E-8F23-28ECF7D51A64}"/>
                </a:ext>
              </a:extLst>
            </p:cNvPr>
            <p:cNvSpPr/>
            <p:nvPr/>
          </p:nvSpPr>
          <p:spPr>
            <a:xfrm>
              <a:off x="1974178" y="3715541"/>
              <a:ext cx="87948" cy="306485"/>
            </a:xfrm>
            <a:custGeom>
              <a:avLst/>
              <a:gdLst/>
              <a:ahLst/>
              <a:cxnLst/>
              <a:rect l="l" t="t" r="r" b="b"/>
              <a:pathLst>
                <a:path w="2407" h="8388" extrusionOk="0">
                  <a:moveTo>
                    <a:pt x="145" y="1"/>
                  </a:moveTo>
                  <a:lnTo>
                    <a:pt x="1" y="288"/>
                  </a:lnTo>
                  <a:cubicBezTo>
                    <a:pt x="528" y="729"/>
                    <a:pt x="959" y="1275"/>
                    <a:pt x="1276" y="1879"/>
                  </a:cubicBezTo>
                  <a:cubicBezTo>
                    <a:pt x="1592" y="2493"/>
                    <a:pt x="1774" y="3173"/>
                    <a:pt x="1832" y="3864"/>
                  </a:cubicBezTo>
                  <a:lnTo>
                    <a:pt x="1832" y="4515"/>
                  </a:lnTo>
                  <a:cubicBezTo>
                    <a:pt x="1755" y="5886"/>
                    <a:pt x="1132" y="7170"/>
                    <a:pt x="106" y="8081"/>
                  </a:cubicBezTo>
                  <a:cubicBezTo>
                    <a:pt x="173" y="8177"/>
                    <a:pt x="250" y="8282"/>
                    <a:pt x="307" y="8388"/>
                  </a:cubicBezTo>
                  <a:cubicBezTo>
                    <a:pt x="1554" y="7477"/>
                    <a:pt x="2320" y="6059"/>
                    <a:pt x="2407" y="4515"/>
                  </a:cubicBezTo>
                  <a:lnTo>
                    <a:pt x="2407" y="3864"/>
                  </a:lnTo>
                  <a:cubicBezTo>
                    <a:pt x="2301" y="2359"/>
                    <a:pt x="1544" y="988"/>
                    <a:pt x="336" y="96"/>
                  </a:cubicBezTo>
                  <a:cubicBezTo>
                    <a:pt x="279" y="49"/>
                    <a:pt x="212" y="20"/>
                    <a:pt x="14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057;p50">
              <a:extLst>
                <a:ext uri="{FF2B5EF4-FFF2-40B4-BE49-F238E27FC236}">
                  <a16:creationId xmlns:a16="http://schemas.microsoft.com/office/drawing/2014/main" id="{DA654799-CE19-48EC-B263-2217401124C1}"/>
                </a:ext>
              </a:extLst>
            </p:cNvPr>
            <p:cNvSpPr/>
            <p:nvPr/>
          </p:nvSpPr>
          <p:spPr>
            <a:xfrm>
              <a:off x="1768941" y="3964551"/>
              <a:ext cx="232933" cy="116339"/>
            </a:xfrm>
            <a:custGeom>
              <a:avLst/>
              <a:gdLst/>
              <a:ahLst/>
              <a:cxnLst/>
              <a:rect l="l" t="t" r="r" b="b"/>
              <a:pathLst>
                <a:path w="6375" h="3184" extrusionOk="0">
                  <a:moveTo>
                    <a:pt x="3058" y="1"/>
                  </a:moveTo>
                  <a:cubicBezTo>
                    <a:pt x="1371" y="1"/>
                    <a:pt x="1" y="1362"/>
                    <a:pt x="1" y="3059"/>
                  </a:cubicBezTo>
                  <a:lnTo>
                    <a:pt x="1" y="3183"/>
                  </a:lnTo>
                  <a:lnTo>
                    <a:pt x="6375" y="3183"/>
                  </a:lnTo>
                  <a:lnTo>
                    <a:pt x="6375" y="3059"/>
                  </a:lnTo>
                  <a:cubicBezTo>
                    <a:pt x="6375" y="1362"/>
                    <a:pt x="5004" y="1"/>
                    <a:pt x="3317" y="1"/>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058;p50">
              <a:extLst>
                <a:ext uri="{FF2B5EF4-FFF2-40B4-BE49-F238E27FC236}">
                  <a16:creationId xmlns:a16="http://schemas.microsoft.com/office/drawing/2014/main" id="{2B37643A-0576-4568-AF2B-5B45B5F22FA1}"/>
                </a:ext>
              </a:extLst>
            </p:cNvPr>
            <p:cNvSpPr/>
            <p:nvPr/>
          </p:nvSpPr>
          <p:spPr>
            <a:xfrm>
              <a:off x="1872704" y="3964551"/>
              <a:ext cx="132744" cy="116339"/>
            </a:xfrm>
            <a:custGeom>
              <a:avLst/>
              <a:gdLst/>
              <a:ahLst/>
              <a:cxnLst/>
              <a:rect l="l" t="t" r="r" b="b"/>
              <a:pathLst>
                <a:path w="3633" h="3184" extrusionOk="0">
                  <a:moveTo>
                    <a:pt x="441" y="1"/>
                  </a:moveTo>
                  <a:cubicBezTo>
                    <a:pt x="297" y="1"/>
                    <a:pt x="144" y="10"/>
                    <a:pt x="0" y="30"/>
                  </a:cubicBezTo>
                  <a:cubicBezTo>
                    <a:pt x="1563" y="250"/>
                    <a:pt x="2732" y="1602"/>
                    <a:pt x="2732" y="3183"/>
                  </a:cubicBezTo>
                  <a:lnTo>
                    <a:pt x="3633" y="3183"/>
                  </a:lnTo>
                  <a:cubicBezTo>
                    <a:pt x="3633" y="1429"/>
                    <a:pt x="2205" y="1"/>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059;p50">
              <a:extLst>
                <a:ext uri="{FF2B5EF4-FFF2-40B4-BE49-F238E27FC236}">
                  <a16:creationId xmlns:a16="http://schemas.microsoft.com/office/drawing/2014/main" id="{46C63C83-32A7-46C7-92DC-59ED085C1A6F}"/>
                </a:ext>
              </a:extLst>
            </p:cNvPr>
            <p:cNvSpPr/>
            <p:nvPr/>
          </p:nvSpPr>
          <p:spPr>
            <a:xfrm>
              <a:off x="1708725" y="3957901"/>
              <a:ext cx="94233" cy="74648"/>
            </a:xfrm>
            <a:custGeom>
              <a:avLst/>
              <a:gdLst/>
              <a:ahLst/>
              <a:cxnLst/>
              <a:rect l="l" t="t" r="r" b="b"/>
              <a:pathLst>
                <a:path w="2579" h="2043" extrusionOk="0">
                  <a:moveTo>
                    <a:pt x="0" y="1"/>
                  </a:moveTo>
                  <a:cubicBezTo>
                    <a:pt x="10" y="49"/>
                    <a:pt x="29" y="87"/>
                    <a:pt x="48" y="135"/>
                  </a:cubicBezTo>
                  <a:cubicBezTo>
                    <a:pt x="498" y="921"/>
                    <a:pt x="1150" y="1582"/>
                    <a:pt x="1936" y="2042"/>
                  </a:cubicBezTo>
                  <a:cubicBezTo>
                    <a:pt x="2090" y="1697"/>
                    <a:pt x="2310" y="1381"/>
                    <a:pt x="2579" y="1113"/>
                  </a:cubicBezTo>
                  <a:cubicBezTo>
                    <a:pt x="2080" y="835"/>
                    <a:pt x="1658" y="461"/>
                    <a:pt x="1313"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060;p50">
              <a:extLst>
                <a:ext uri="{FF2B5EF4-FFF2-40B4-BE49-F238E27FC236}">
                  <a16:creationId xmlns:a16="http://schemas.microsoft.com/office/drawing/2014/main" id="{0681A3D1-A3D3-4057-BBBA-42BEF7D1CD7E}"/>
                </a:ext>
              </a:extLst>
            </p:cNvPr>
            <p:cNvSpPr/>
            <p:nvPr/>
          </p:nvSpPr>
          <p:spPr>
            <a:xfrm>
              <a:off x="1856524" y="4000980"/>
              <a:ext cx="50460" cy="43371"/>
            </a:xfrm>
            <a:custGeom>
              <a:avLst/>
              <a:gdLst/>
              <a:ahLst/>
              <a:cxnLst/>
              <a:rect l="l" t="t" r="r" b="b"/>
              <a:pathLst>
                <a:path w="1381" h="1187" extrusionOk="0">
                  <a:moveTo>
                    <a:pt x="786" y="1"/>
                  </a:moveTo>
                  <a:cubicBezTo>
                    <a:pt x="259" y="1"/>
                    <a:pt x="0" y="643"/>
                    <a:pt x="364" y="1017"/>
                  </a:cubicBezTo>
                  <a:cubicBezTo>
                    <a:pt x="485" y="1134"/>
                    <a:pt x="633" y="1187"/>
                    <a:pt x="778" y="1187"/>
                  </a:cubicBezTo>
                  <a:cubicBezTo>
                    <a:pt x="1085" y="1187"/>
                    <a:pt x="1380" y="953"/>
                    <a:pt x="1380" y="595"/>
                  </a:cubicBezTo>
                  <a:cubicBezTo>
                    <a:pt x="1380" y="269"/>
                    <a:pt x="1112"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061;p50">
              <a:extLst>
                <a:ext uri="{FF2B5EF4-FFF2-40B4-BE49-F238E27FC236}">
                  <a16:creationId xmlns:a16="http://schemas.microsoft.com/office/drawing/2014/main" id="{E14F4BC9-A5FB-4BC7-9471-1FDCD637F51F}"/>
                </a:ext>
              </a:extLst>
            </p:cNvPr>
            <p:cNvSpPr/>
            <p:nvPr/>
          </p:nvSpPr>
          <p:spPr>
            <a:xfrm>
              <a:off x="1692612" y="4080853"/>
              <a:ext cx="385628" cy="42750"/>
            </a:xfrm>
            <a:custGeom>
              <a:avLst/>
              <a:gdLst/>
              <a:ahLst/>
              <a:cxnLst/>
              <a:rect l="l" t="t" r="r" b="b"/>
              <a:pathLst>
                <a:path w="10554" h="1170" extrusionOk="0">
                  <a:moveTo>
                    <a:pt x="882" y="0"/>
                  </a:moveTo>
                  <a:cubicBezTo>
                    <a:pt x="594" y="0"/>
                    <a:pt x="336" y="182"/>
                    <a:pt x="230" y="451"/>
                  </a:cubicBezTo>
                  <a:lnTo>
                    <a:pt x="58" y="882"/>
                  </a:lnTo>
                  <a:cubicBezTo>
                    <a:pt x="0" y="1016"/>
                    <a:pt x="96" y="1170"/>
                    <a:pt x="249" y="1170"/>
                  </a:cubicBezTo>
                  <a:lnTo>
                    <a:pt x="10304" y="1170"/>
                  </a:lnTo>
                  <a:cubicBezTo>
                    <a:pt x="10458" y="1170"/>
                    <a:pt x="10554" y="1016"/>
                    <a:pt x="10506" y="882"/>
                  </a:cubicBezTo>
                  <a:lnTo>
                    <a:pt x="10333" y="451"/>
                  </a:lnTo>
                  <a:cubicBezTo>
                    <a:pt x="10228" y="182"/>
                    <a:pt x="9969" y="0"/>
                    <a:pt x="96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062;p50">
              <a:extLst>
                <a:ext uri="{FF2B5EF4-FFF2-40B4-BE49-F238E27FC236}">
                  <a16:creationId xmlns:a16="http://schemas.microsoft.com/office/drawing/2014/main" id="{9E86B1BE-360C-4749-B126-4A3B0B6754ED}"/>
                </a:ext>
              </a:extLst>
            </p:cNvPr>
            <p:cNvSpPr/>
            <p:nvPr/>
          </p:nvSpPr>
          <p:spPr>
            <a:xfrm>
              <a:off x="2034064" y="4080853"/>
              <a:ext cx="44175" cy="42750"/>
            </a:xfrm>
            <a:custGeom>
              <a:avLst/>
              <a:gdLst/>
              <a:ahLst/>
              <a:cxnLst/>
              <a:rect l="l" t="t" r="r" b="b"/>
              <a:pathLst>
                <a:path w="1209" h="1170" extrusionOk="0">
                  <a:moveTo>
                    <a:pt x="1" y="0"/>
                  </a:moveTo>
                  <a:lnTo>
                    <a:pt x="461" y="1170"/>
                  </a:lnTo>
                  <a:lnTo>
                    <a:pt x="959" y="1170"/>
                  </a:lnTo>
                  <a:cubicBezTo>
                    <a:pt x="1103" y="1170"/>
                    <a:pt x="1209" y="1016"/>
                    <a:pt x="1151" y="882"/>
                  </a:cubicBezTo>
                  <a:lnTo>
                    <a:pt x="979" y="441"/>
                  </a:lnTo>
                  <a:cubicBezTo>
                    <a:pt x="873" y="173"/>
                    <a:pt x="614" y="0"/>
                    <a:pt x="327"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063;p50">
              <a:extLst>
                <a:ext uri="{FF2B5EF4-FFF2-40B4-BE49-F238E27FC236}">
                  <a16:creationId xmlns:a16="http://schemas.microsoft.com/office/drawing/2014/main" id="{50481C27-4FE0-48B8-B69C-662432158971}"/>
                </a:ext>
              </a:extLst>
            </p:cNvPr>
            <p:cNvSpPr/>
            <p:nvPr/>
          </p:nvSpPr>
          <p:spPr>
            <a:xfrm>
              <a:off x="1930076" y="3650393"/>
              <a:ext cx="85829" cy="85866"/>
            </a:xfrm>
            <a:custGeom>
              <a:avLst/>
              <a:gdLst/>
              <a:ahLst/>
              <a:cxnLst/>
              <a:rect l="l" t="t" r="r" b="b"/>
              <a:pathLst>
                <a:path w="2349" h="2350" extrusionOk="0">
                  <a:moveTo>
                    <a:pt x="1150" y="1"/>
                  </a:moveTo>
                  <a:lnTo>
                    <a:pt x="0" y="1151"/>
                  </a:lnTo>
                  <a:lnTo>
                    <a:pt x="1198" y="2349"/>
                  </a:lnTo>
                  <a:lnTo>
                    <a:pt x="2348" y="1199"/>
                  </a:lnTo>
                  <a:lnTo>
                    <a:pt x="1150" y="1"/>
                  </a:lnTo>
                  <a:close/>
                </a:path>
              </a:pathLst>
            </a:custGeom>
            <a:solidFill>
              <a:srgbClr val="CAD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064;p50">
              <a:extLst>
                <a:ext uri="{FF2B5EF4-FFF2-40B4-BE49-F238E27FC236}">
                  <a16:creationId xmlns:a16="http://schemas.microsoft.com/office/drawing/2014/main" id="{4CAD8798-9469-4611-95D5-443FD04C72DF}"/>
                </a:ext>
              </a:extLst>
            </p:cNvPr>
            <p:cNvSpPr/>
            <p:nvPr/>
          </p:nvSpPr>
          <p:spPr>
            <a:xfrm>
              <a:off x="1931318" y="3675970"/>
              <a:ext cx="84587" cy="60617"/>
            </a:xfrm>
            <a:custGeom>
              <a:avLst/>
              <a:gdLst/>
              <a:ahLst/>
              <a:cxnLst/>
              <a:rect l="l" t="t" r="r" b="b"/>
              <a:pathLst>
                <a:path w="2315" h="1659" extrusionOk="0">
                  <a:moveTo>
                    <a:pt x="0" y="495"/>
                  </a:moveTo>
                  <a:lnTo>
                    <a:pt x="14" y="509"/>
                  </a:lnTo>
                  <a:lnTo>
                    <a:pt x="0" y="495"/>
                  </a:lnTo>
                  <a:close/>
                  <a:moveTo>
                    <a:pt x="1806" y="1"/>
                  </a:moveTo>
                  <a:lnTo>
                    <a:pt x="656" y="1151"/>
                  </a:lnTo>
                  <a:lnTo>
                    <a:pt x="14" y="509"/>
                  </a:lnTo>
                  <a:lnTo>
                    <a:pt x="1164" y="1659"/>
                  </a:lnTo>
                  <a:lnTo>
                    <a:pt x="2314" y="509"/>
                  </a:lnTo>
                  <a:lnTo>
                    <a:pt x="18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065;p50">
              <a:extLst>
                <a:ext uri="{FF2B5EF4-FFF2-40B4-BE49-F238E27FC236}">
                  <a16:creationId xmlns:a16="http://schemas.microsoft.com/office/drawing/2014/main" id="{0FDF0744-012A-4297-BFBA-C7EFBF5BC8B2}"/>
                </a:ext>
              </a:extLst>
            </p:cNvPr>
            <p:cNvSpPr/>
            <p:nvPr/>
          </p:nvSpPr>
          <p:spPr>
            <a:xfrm>
              <a:off x="1801533" y="3683424"/>
              <a:ext cx="179002" cy="178564"/>
            </a:xfrm>
            <a:custGeom>
              <a:avLst/>
              <a:gdLst/>
              <a:ahLst/>
              <a:cxnLst/>
              <a:rect l="l" t="t" r="r" b="b"/>
              <a:pathLst>
                <a:path w="4899" h="4887" extrusionOk="0">
                  <a:moveTo>
                    <a:pt x="3178" y="0"/>
                  </a:moveTo>
                  <a:cubicBezTo>
                    <a:pt x="3120" y="0"/>
                    <a:pt x="3063" y="22"/>
                    <a:pt x="3020" y="65"/>
                  </a:cubicBezTo>
                  <a:lnTo>
                    <a:pt x="1831" y="1253"/>
                  </a:lnTo>
                  <a:lnTo>
                    <a:pt x="1218" y="1867"/>
                  </a:lnTo>
                  <a:lnTo>
                    <a:pt x="0" y="3084"/>
                  </a:lnTo>
                  <a:lnTo>
                    <a:pt x="1793" y="4886"/>
                  </a:lnTo>
                  <a:lnTo>
                    <a:pt x="4812" y="1867"/>
                  </a:lnTo>
                  <a:cubicBezTo>
                    <a:pt x="4898" y="1781"/>
                    <a:pt x="4898" y="1637"/>
                    <a:pt x="4812" y="1551"/>
                  </a:cubicBezTo>
                  <a:lnTo>
                    <a:pt x="3336" y="65"/>
                  </a:lnTo>
                  <a:cubicBezTo>
                    <a:pt x="3293" y="22"/>
                    <a:pt x="3235" y="0"/>
                    <a:pt x="3178"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066;p50">
              <a:extLst>
                <a:ext uri="{FF2B5EF4-FFF2-40B4-BE49-F238E27FC236}">
                  <a16:creationId xmlns:a16="http://schemas.microsoft.com/office/drawing/2014/main" id="{4F562142-F46C-4202-AD1E-13D8EB04CABA}"/>
                </a:ext>
              </a:extLst>
            </p:cNvPr>
            <p:cNvSpPr/>
            <p:nvPr/>
          </p:nvSpPr>
          <p:spPr>
            <a:xfrm>
              <a:off x="1848449" y="3727087"/>
              <a:ext cx="132087" cy="134900"/>
            </a:xfrm>
            <a:custGeom>
              <a:avLst/>
              <a:gdLst/>
              <a:ahLst/>
              <a:cxnLst/>
              <a:rect l="l" t="t" r="r" b="b"/>
              <a:pathLst>
                <a:path w="3615" h="3692" extrusionOk="0">
                  <a:moveTo>
                    <a:pt x="3173" y="1"/>
                  </a:moveTo>
                  <a:lnTo>
                    <a:pt x="1" y="3183"/>
                  </a:lnTo>
                  <a:lnTo>
                    <a:pt x="509" y="3691"/>
                  </a:lnTo>
                  <a:lnTo>
                    <a:pt x="3528" y="682"/>
                  </a:lnTo>
                  <a:cubicBezTo>
                    <a:pt x="3614" y="586"/>
                    <a:pt x="3614" y="451"/>
                    <a:pt x="3528" y="365"/>
                  </a:cubicBezTo>
                  <a:lnTo>
                    <a:pt x="31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067;p50">
              <a:extLst>
                <a:ext uri="{FF2B5EF4-FFF2-40B4-BE49-F238E27FC236}">
                  <a16:creationId xmlns:a16="http://schemas.microsoft.com/office/drawing/2014/main" id="{925CD32B-2AE5-4537-B4B4-3EF292DED742}"/>
                </a:ext>
              </a:extLst>
            </p:cNvPr>
            <p:cNvSpPr/>
            <p:nvPr/>
          </p:nvSpPr>
          <p:spPr>
            <a:xfrm>
              <a:off x="1674379" y="3926295"/>
              <a:ext cx="146081" cy="34017"/>
            </a:xfrm>
            <a:custGeom>
              <a:avLst/>
              <a:gdLst/>
              <a:ahLst/>
              <a:cxnLst/>
              <a:rect l="l" t="t" r="r" b="b"/>
              <a:pathLst>
                <a:path w="3998" h="931" extrusionOk="0">
                  <a:moveTo>
                    <a:pt x="298" y="1"/>
                  </a:moveTo>
                  <a:cubicBezTo>
                    <a:pt x="135" y="1"/>
                    <a:pt x="1" y="126"/>
                    <a:pt x="1" y="288"/>
                  </a:cubicBezTo>
                  <a:lnTo>
                    <a:pt x="1" y="634"/>
                  </a:lnTo>
                  <a:cubicBezTo>
                    <a:pt x="1" y="806"/>
                    <a:pt x="135" y="931"/>
                    <a:pt x="298" y="931"/>
                  </a:cubicBezTo>
                  <a:lnTo>
                    <a:pt x="3701" y="931"/>
                  </a:lnTo>
                  <a:cubicBezTo>
                    <a:pt x="3864" y="931"/>
                    <a:pt x="3998" y="806"/>
                    <a:pt x="3998" y="643"/>
                  </a:cubicBezTo>
                  <a:lnTo>
                    <a:pt x="3998" y="288"/>
                  </a:lnTo>
                  <a:cubicBezTo>
                    <a:pt x="3998" y="126"/>
                    <a:pt x="3864" y="1"/>
                    <a:pt x="3701" y="1"/>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068;p50">
              <a:extLst>
                <a:ext uri="{FF2B5EF4-FFF2-40B4-BE49-F238E27FC236}">
                  <a16:creationId xmlns:a16="http://schemas.microsoft.com/office/drawing/2014/main" id="{16BA31D8-6D48-4B49-B377-B017451FF752}"/>
                </a:ext>
              </a:extLst>
            </p:cNvPr>
            <p:cNvSpPr/>
            <p:nvPr/>
          </p:nvSpPr>
          <p:spPr>
            <a:xfrm>
              <a:off x="1776322" y="3926295"/>
              <a:ext cx="44139" cy="34017"/>
            </a:xfrm>
            <a:custGeom>
              <a:avLst/>
              <a:gdLst/>
              <a:ahLst/>
              <a:cxnLst/>
              <a:rect l="l" t="t" r="r" b="b"/>
              <a:pathLst>
                <a:path w="1208" h="931" extrusionOk="0">
                  <a:moveTo>
                    <a:pt x="0" y="1"/>
                  </a:moveTo>
                  <a:cubicBezTo>
                    <a:pt x="173" y="1"/>
                    <a:pt x="307" y="135"/>
                    <a:pt x="307" y="308"/>
                  </a:cubicBezTo>
                  <a:lnTo>
                    <a:pt x="307" y="624"/>
                  </a:lnTo>
                  <a:cubicBezTo>
                    <a:pt x="307" y="797"/>
                    <a:pt x="173" y="931"/>
                    <a:pt x="0" y="931"/>
                  </a:cubicBezTo>
                  <a:lnTo>
                    <a:pt x="901" y="931"/>
                  </a:lnTo>
                  <a:cubicBezTo>
                    <a:pt x="1074" y="931"/>
                    <a:pt x="1208" y="797"/>
                    <a:pt x="1208" y="624"/>
                  </a:cubicBezTo>
                  <a:lnTo>
                    <a:pt x="1208" y="308"/>
                  </a:lnTo>
                  <a:cubicBezTo>
                    <a:pt x="1208" y="135"/>
                    <a:pt x="1074" y="1"/>
                    <a:pt x="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069;p50">
              <a:extLst>
                <a:ext uri="{FF2B5EF4-FFF2-40B4-BE49-F238E27FC236}">
                  <a16:creationId xmlns:a16="http://schemas.microsoft.com/office/drawing/2014/main" id="{E4F4FAEF-BBDF-4FE3-BA83-E81B5E2D093E}"/>
                </a:ext>
              </a:extLst>
            </p:cNvPr>
            <p:cNvSpPr/>
            <p:nvPr/>
          </p:nvSpPr>
          <p:spPr>
            <a:xfrm>
              <a:off x="1767233" y="3784943"/>
              <a:ext cx="112137" cy="110566"/>
            </a:xfrm>
            <a:custGeom>
              <a:avLst/>
              <a:gdLst/>
              <a:ahLst/>
              <a:cxnLst/>
              <a:rect l="l" t="t" r="r" b="b"/>
              <a:pathLst>
                <a:path w="3069" h="3026" extrusionOk="0">
                  <a:moveTo>
                    <a:pt x="611" y="1"/>
                  </a:moveTo>
                  <a:cubicBezTo>
                    <a:pt x="552" y="1"/>
                    <a:pt x="495" y="22"/>
                    <a:pt x="451" y="66"/>
                  </a:cubicBezTo>
                  <a:lnTo>
                    <a:pt x="87" y="430"/>
                  </a:lnTo>
                  <a:cubicBezTo>
                    <a:pt x="1" y="526"/>
                    <a:pt x="1" y="669"/>
                    <a:pt x="87" y="756"/>
                  </a:cubicBezTo>
                  <a:lnTo>
                    <a:pt x="2292" y="2960"/>
                  </a:lnTo>
                  <a:cubicBezTo>
                    <a:pt x="2335" y="3003"/>
                    <a:pt x="2392" y="3025"/>
                    <a:pt x="2451" y="3025"/>
                  </a:cubicBezTo>
                  <a:cubicBezTo>
                    <a:pt x="2510" y="3025"/>
                    <a:pt x="2570" y="3003"/>
                    <a:pt x="2618" y="2960"/>
                  </a:cubicBezTo>
                  <a:lnTo>
                    <a:pt x="2982" y="2587"/>
                  </a:lnTo>
                  <a:cubicBezTo>
                    <a:pt x="3068" y="2500"/>
                    <a:pt x="3068" y="2356"/>
                    <a:pt x="2972" y="2270"/>
                  </a:cubicBezTo>
                  <a:lnTo>
                    <a:pt x="777" y="66"/>
                  </a:lnTo>
                  <a:cubicBezTo>
                    <a:pt x="729" y="22"/>
                    <a:pt x="669" y="1"/>
                    <a:pt x="611" y="1"/>
                  </a:cubicBezTo>
                  <a:close/>
                </a:path>
              </a:pathLst>
            </a:custGeom>
            <a:solidFill>
              <a:srgbClr val="CAD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1070;p50">
              <a:extLst>
                <a:ext uri="{FF2B5EF4-FFF2-40B4-BE49-F238E27FC236}">
                  <a16:creationId xmlns:a16="http://schemas.microsoft.com/office/drawing/2014/main" id="{9F95BB89-508A-41DC-9313-6907E8E94785}"/>
                </a:ext>
              </a:extLst>
            </p:cNvPr>
            <p:cNvSpPr/>
            <p:nvPr/>
          </p:nvSpPr>
          <p:spPr>
            <a:xfrm>
              <a:off x="1831687" y="3848630"/>
              <a:ext cx="48012" cy="46769"/>
            </a:xfrm>
            <a:custGeom>
              <a:avLst/>
              <a:gdLst/>
              <a:ahLst/>
              <a:cxnLst/>
              <a:rect l="l" t="t" r="r" b="b"/>
              <a:pathLst>
                <a:path w="1314" h="1280" extrusionOk="0">
                  <a:moveTo>
                    <a:pt x="700" y="0"/>
                  </a:moveTo>
                  <a:lnTo>
                    <a:pt x="700" y="0"/>
                  </a:lnTo>
                  <a:cubicBezTo>
                    <a:pt x="796" y="96"/>
                    <a:pt x="796" y="249"/>
                    <a:pt x="700" y="345"/>
                  </a:cubicBezTo>
                  <a:lnTo>
                    <a:pt x="346" y="700"/>
                  </a:lnTo>
                  <a:cubicBezTo>
                    <a:pt x="298" y="748"/>
                    <a:pt x="235" y="772"/>
                    <a:pt x="173" y="772"/>
                  </a:cubicBezTo>
                  <a:cubicBezTo>
                    <a:pt x="111" y="772"/>
                    <a:pt x="49" y="748"/>
                    <a:pt x="1" y="700"/>
                  </a:cubicBezTo>
                  <a:lnTo>
                    <a:pt x="1" y="700"/>
                  </a:lnTo>
                  <a:lnTo>
                    <a:pt x="509" y="1208"/>
                  </a:lnTo>
                  <a:cubicBezTo>
                    <a:pt x="557" y="1256"/>
                    <a:pt x="619" y="1280"/>
                    <a:pt x="681" y="1280"/>
                  </a:cubicBezTo>
                  <a:cubicBezTo>
                    <a:pt x="743" y="1280"/>
                    <a:pt x="806" y="1256"/>
                    <a:pt x="854" y="1208"/>
                  </a:cubicBezTo>
                  <a:lnTo>
                    <a:pt x="1218" y="853"/>
                  </a:lnTo>
                  <a:cubicBezTo>
                    <a:pt x="1314" y="757"/>
                    <a:pt x="1314" y="604"/>
                    <a:pt x="1218" y="508"/>
                  </a:cubicBezTo>
                  <a:lnTo>
                    <a:pt x="7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071;p50">
              <a:extLst>
                <a:ext uri="{FF2B5EF4-FFF2-40B4-BE49-F238E27FC236}">
                  <a16:creationId xmlns:a16="http://schemas.microsoft.com/office/drawing/2014/main" id="{65065268-D6E0-43E7-AD68-8C14DEDC360B}"/>
                </a:ext>
              </a:extLst>
            </p:cNvPr>
            <p:cNvSpPr/>
            <p:nvPr/>
          </p:nvSpPr>
          <p:spPr>
            <a:xfrm>
              <a:off x="1756747" y="3819910"/>
              <a:ext cx="45892" cy="44504"/>
            </a:xfrm>
            <a:custGeom>
              <a:avLst/>
              <a:gdLst/>
              <a:ahLst/>
              <a:cxnLst/>
              <a:rect l="l" t="t" r="r" b="b"/>
              <a:pathLst>
                <a:path w="1256" h="1218" extrusionOk="0">
                  <a:moveTo>
                    <a:pt x="575" y="0"/>
                  </a:moveTo>
                  <a:lnTo>
                    <a:pt x="125" y="451"/>
                  </a:lnTo>
                  <a:cubicBezTo>
                    <a:pt x="0" y="575"/>
                    <a:pt x="0" y="767"/>
                    <a:pt x="125" y="891"/>
                  </a:cubicBezTo>
                  <a:lnTo>
                    <a:pt x="365" y="1131"/>
                  </a:lnTo>
                  <a:cubicBezTo>
                    <a:pt x="422" y="1189"/>
                    <a:pt x="501" y="1217"/>
                    <a:pt x="581" y="1217"/>
                  </a:cubicBezTo>
                  <a:cubicBezTo>
                    <a:pt x="662" y="1217"/>
                    <a:pt x="743" y="1189"/>
                    <a:pt x="805" y="1131"/>
                  </a:cubicBezTo>
                  <a:lnTo>
                    <a:pt x="1256" y="671"/>
                  </a:lnTo>
                  <a:lnTo>
                    <a:pt x="575" y="0"/>
                  </a:ln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072;p50">
              <a:extLst>
                <a:ext uri="{FF2B5EF4-FFF2-40B4-BE49-F238E27FC236}">
                  <a16:creationId xmlns:a16="http://schemas.microsoft.com/office/drawing/2014/main" id="{DC77A1F3-C847-4602-8827-AB50893F8929}"/>
                </a:ext>
              </a:extLst>
            </p:cNvPr>
            <p:cNvSpPr/>
            <p:nvPr/>
          </p:nvSpPr>
          <p:spPr>
            <a:xfrm>
              <a:off x="1797706" y="3860870"/>
              <a:ext cx="45929" cy="44504"/>
            </a:xfrm>
            <a:custGeom>
              <a:avLst/>
              <a:gdLst/>
              <a:ahLst/>
              <a:cxnLst/>
              <a:rect l="l" t="t" r="r" b="b"/>
              <a:pathLst>
                <a:path w="1257" h="1218" extrusionOk="0">
                  <a:moveTo>
                    <a:pt x="576" y="0"/>
                  </a:moveTo>
                  <a:lnTo>
                    <a:pt x="116" y="451"/>
                  </a:lnTo>
                  <a:cubicBezTo>
                    <a:pt x="1" y="576"/>
                    <a:pt x="1" y="767"/>
                    <a:pt x="116" y="892"/>
                  </a:cubicBezTo>
                  <a:lnTo>
                    <a:pt x="355" y="1132"/>
                  </a:lnTo>
                  <a:cubicBezTo>
                    <a:pt x="418" y="1189"/>
                    <a:pt x="497" y="1218"/>
                    <a:pt x="576" y="1218"/>
                  </a:cubicBezTo>
                  <a:cubicBezTo>
                    <a:pt x="655" y="1218"/>
                    <a:pt x="734" y="1189"/>
                    <a:pt x="796" y="1132"/>
                  </a:cubicBezTo>
                  <a:lnTo>
                    <a:pt x="1256" y="671"/>
                  </a:lnTo>
                  <a:lnTo>
                    <a:pt x="576" y="0"/>
                  </a:ln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1073;p50">
              <a:extLst>
                <a:ext uri="{FF2B5EF4-FFF2-40B4-BE49-F238E27FC236}">
                  <a16:creationId xmlns:a16="http://schemas.microsoft.com/office/drawing/2014/main" id="{CBB79062-1894-4E48-8CCF-C1D69A709B70}"/>
                </a:ext>
              </a:extLst>
            </p:cNvPr>
            <p:cNvSpPr/>
            <p:nvPr/>
          </p:nvSpPr>
          <p:spPr>
            <a:xfrm>
              <a:off x="1958797" y="3619666"/>
              <a:ext cx="81625" cy="79542"/>
            </a:xfrm>
            <a:custGeom>
              <a:avLst/>
              <a:gdLst/>
              <a:ahLst/>
              <a:cxnLst/>
              <a:rect l="l" t="t" r="r" b="b"/>
              <a:pathLst>
                <a:path w="2234" h="2177" extrusionOk="0">
                  <a:moveTo>
                    <a:pt x="532" y="0"/>
                  </a:moveTo>
                  <a:cubicBezTo>
                    <a:pt x="455" y="0"/>
                    <a:pt x="379" y="29"/>
                    <a:pt x="316" y="87"/>
                  </a:cubicBezTo>
                  <a:lnTo>
                    <a:pt x="115" y="297"/>
                  </a:lnTo>
                  <a:cubicBezTo>
                    <a:pt x="0" y="412"/>
                    <a:pt x="0" y="604"/>
                    <a:pt x="115" y="719"/>
                  </a:cubicBezTo>
                  <a:lnTo>
                    <a:pt x="1495" y="2090"/>
                  </a:lnTo>
                  <a:cubicBezTo>
                    <a:pt x="1553" y="2147"/>
                    <a:pt x="1630" y="2176"/>
                    <a:pt x="1706" y="2176"/>
                  </a:cubicBezTo>
                  <a:cubicBezTo>
                    <a:pt x="1783" y="2176"/>
                    <a:pt x="1860" y="2147"/>
                    <a:pt x="1917" y="2090"/>
                  </a:cubicBezTo>
                  <a:lnTo>
                    <a:pt x="2118" y="1889"/>
                  </a:lnTo>
                  <a:cubicBezTo>
                    <a:pt x="2233" y="1764"/>
                    <a:pt x="2233" y="1572"/>
                    <a:pt x="2118" y="1457"/>
                  </a:cubicBezTo>
                  <a:lnTo>
                    <a:pt x="748" y="87"/>
                  </a:lnTo>
                  <a:cubicBezTo>
                    <a:pt x="685" y="29"/>
                    <a:pt x="609" y="0"/>
                    <a:pt x="532" y="0"/>
                  </a:cubicBezTo>
                  <a:close/>
                </a:path>
              </a:pathLst>
            </a:custGeom>
            <a:solidFill>
              <a:srgbClr val="CAD3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074;p50">
              <a:extLst>
                <a:ext uri="{FF2B5EF4-FFF2-40B4-BE49-F238E27FC236}">
                  <a16:creationId xmlns:a16="http://schemas.microsoft.com/office/drawing/2014/main" id="{3A2F756C-D8BF-47EA-A01D-6EA1D26759FC}"/>
                </a:ext>
              </a:extLst>
            </p:cNvPr>
            <p:cNvSpPr/>
            <p:nvPr/>
          </p:nvSpPr>
          <p:spPr>
            <a:xfrm>
              <a:off x="1965812" y="3648750"/>
              <a:ext cx="74610" cy="50458"/>
            </a:xfrm>
            <a:custGeom>
              <a:avLst/>
              <a:gdLst/>
              <a:ahLst/>
              <a:cxnLst/>
              <a:rect l="l" t="t" r="r" b="b"/>
              <a:pathLst>
                <a:path w="2042" h="1381" extrusionOk="0">
                  <a:moveTo>
                    <a:pt x="1" y="1"/>
                  </a:moveTo>
                  <a:lnTo>
                    <a:pt x="73" y="73"/>
                  </a:lnTo>
                  <a:lnTo>
                    <a:pt x="1" y="1"/>
                  </a:lnTo>
                  <a:close/>
                  <a:moveTo>
                    <a:pt x="73" y="73"/>
                  </a:moveTo>
                  <a:lnTo>
                    <a:pt x="144" y="144"/>
                  </a:lnTo>
                  <a:lnTo>
                    <a:pt x="73" y="73"/>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144" y="144"/>
                  </a:lnTo>
                  <a:lnTo>
                    <a:pt x="144" y="144"/>
                  </a:lnTo>
                  <a:close/>
                  <a:moveTo>
                    <a:pt x="144" y="144"/>
                  </a:moveTo>
                  <a:lnTo>
                    <a:pt x="369" y="369"/>
                  </a:lnTo>
                  <a:lnTo>
                    <a:pt x="144" y="144"/>
                  </a:lnTo>
                  <a:close/>
                  <a:moveTo>
                    <a:pt x="369" y="369"/>
                  </a:moveTo>
                  <a:lnTo>
                    <a:pt x="776" y="776"/>
                  </a:lnTo>
                  <a:lnTo>
                    <a:pt x="776" y="776"/>
                  </a:lnTo>
                  <a:lnTo>
                    <a:pt x="369" y="369"/>
                  </a:lnTo>
                  <a:close/>
                  <a:moveTo>
                    <a:pt x="1409" y="144"/>
                  </a:moveTo>
                  <a:cubicBezTo>
                    <a:pt x="1533" y="268"/>
                    <a:pt x="1533" y="470"/>
                    <a:pt x="1409" y="594"/>
                  </a:cubicBezTo>
                  <a:lnTo>
                    <a:pt x="1227" y="776"/>
                  </a:lnTo>
                  <a:cubicBezTo>
                    <a:pt x="1164" y="839"/>
                    <a:pt x="1083" y="870"/>
                    <a:pt x="1001" y="870"/>
                  </a:cubicBezTo>
                  <a:cubicBezTo>
                    <a:pt x="920" y="870"/>
                    <a:pt x="839" y="839"/>
                    <a:pt x="776" y="776"/>
                  </a:cubicBezTo>
                  <a:lnTo>
                    <a:pt x="776" y="776"/>
                  </a:lnTo>
                  <a:lnTo>
                    <a:pt x="1294" y="1294"/>
                  </a:lnTo>
                  <a:cubicBezTo>
                    <a:pt x="1356" y="1351"/>
                    <a:pt x="1435" y="1380"/>
                    <a:pt x="1514" y="1380"/>
                  </a:cubicBezTo>
                  <a:cubicBezTo>
                    <a:pt x="1593" y="1380"/>
                    <a:pt x="1672" y="1351"/>
                    <a:pt x="1735" y="1294"/>
                  </a:cubicBezTo>
                  <a:lnTo>
                    <a:pt x="1926" y="1102"/>
                  </a:lnTo>
                  <a:cubicBezTo>
                    <a:pt x="2041" y="978"/>
                    <a:pt x="2041" y="776"/>
                    <a:pt x="1917" y="652"/>
                  </a:cubicBezTo>
                  <a:lnTo>
                    <a:pt x="1409" y="1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52517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p:nvPr/>
        </p:nvSpPr>
        <p:spPr>
          <a:xfrm>
            <a:off x="1009950" y="1419075"/>
            <a:ext cx="3108900" cy="3181800"/>
          </a:xfrm>
          <a:prstGeom prst="rect">
            <a:avLst/>
          </a:prstGeom>
          <a:no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47" name="Google Shape;647;p42"/>
          <p:cNvSpPr/>
          <p:nvPr/>
        </p:nvSpPr>
        <p:spPr>
          <a:xfrm>
            <a:off x="5024950" y="1419075"/>
            <a:ext cx="3108900" cy="3181800"/>
          </a:xfrm>
          <a:prstGeom prst="rect">
            <a:avLst/>
          </a:prstGeom>
          <a:no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48" name="Google Shape;648;p42"/>
          <p:cNvSpPr/>
          <p:nvPr/>
        </p:nvSpPr>
        <p:spPr>
          <a:xfrm>
            <a:off x="2102700" y="1244150"/>
            <a:ext cx="923400" cy="335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49" name="Google Shape;649;p42"/>
          <p:cNvSpPr/>
          <p:nvPr/>
        </p:nvSpPr>
        <p:spPr>
          <a:xfrm>
            <a:off x="6117700" y="1244150"/>
            <a:ext cx="923400" cy="335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50" name="Google Shape;650;p42"/>
          <p:cNvSpPr/>
          <p:nvPr/>
        </p:nvSpPr>
        <p:spPr>
          <a:xfrm>
            <a:off x="2390538" y="4427175"/>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51" name="Google Shape;651;p42"/>
          <p:cNvSpPr/>
          <p:nvPr/>
        </p:nvSpPr>
        <p:spPr>
          <a:xfrm>
            <a:off x="6405538" y="4427175"/>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52" name="Google Shape;652;p42"/>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RECOMMENDATIONS</a:t>
            </a:r>
            <a:endParaRPr dirty="0">
              <a:solidFill>
                <a:schemeClr val="accent3"/>
              </a:solidFill>
            </a:endParaRPr>
          </a:p>
        </p:txBody>
      </p:sp>
      <p:grpSp>
        <p:nvGrpSpPr>
          <p:cNvPr id="653" name="Google Shape;653;p42"/>
          <p:cNvGrpSpPr/>
          <p:nvPr/>
        </p:nvGrpSpPr>
        <p:grpSpPr>
          <a:xfrm>
            <a:off x="2314728" y="1244147"/>
            <a:ext cx="499341" cy="368392"/>
            <a:chOff x="5223609" y="3731112"/>
            <a:chExt cx="371782" cy="274285"/>
          </a:xfrm>
        </p:grpSpPr>
        <p:sp>
          <p:nvSpPr>
            <p:cNvPr id="654" name="Google Shape;654;p42"/>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55" name="Google Shape;655;p42"/>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grpSp>
        <p:nvGrpSpPr>
          <p:cNvPr id="656" name="Google Shape;656;p42"/>
          <p:cNvGrpSpPr/>
          <p:nvPr/>
        </p:nvGrpSpPr>
        <p:grpSpPr>
          <a:xfrm>
            <a:off x="6393498" y="1244149"/>
            <a:ext cx="371811" cy="368399"/>
            <a:chOff x="1027200" y="1509575"/>
            <a:chExt cx="548475" cy="543441"/>
          </a:xfrm>
        </p:grpSpPr>
        <p:sp>
          <p:nvSpPr>
            <p:cNvPr id="657" name="Google Shape;657;p42"/>
            <p:cNvSpPr/>
            <p:nvPr/>
          </p:nvSpPr>
          <p:spPr>
            <a:xfrm>
              <a:off x="1068922" y="1551298"/>
              <a:ext cx="506753" cy="501719"/>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658" name="Google Shape;658;p42"/>
            <p:cNvSpPr/>
            <p:nvPr/>
          </p:nvSpPr>
          <p:spPr>
            <a:xfrm>
              <a:off x="1027200" y="1509575"/>
              <a:ext cx="506753" cy="501719"/>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grpSp>
      <p:sp>
        <p:nvSpPr>
          <p:cNvPr id="659" name="Google Shape;659;p42"/>
          <p:cNvSpPr txBox="1">
            <a:spLocks noGrp="1"/>
          </p:cNvSpPr>
          <p:nvPr>
            <p:ph type="body" idx="1"/>
          </p:nvPr>
        </p:nvSpPr>
        <p:spPr>
          <a:xfrm>
            <a:off x="1229338" y="2061100"/>
            <a:ext cx="2670300" cy="2237100"/>
          </a:xfrm>
          <a:prstGeom prst="rect">
            <a:avLst/>
          </a:prstGeom>
          <a:noFill/>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accent1"/>
              </a:buClr>
              <a:buSzPts val="1200"/>
              <a:buChar char="▪"/>
            </a:pPr>
            <a:r>
              <a:rPr lang="en-US" sz="1200" dirty="0">
                <a:solidFill>
                  <a:schemeClr val="accent3"/>
                </a:solidFill>
              </a:rPr>
              <a:t>Reevaluate the model on a semi-annual cadence considering the seasonality of flu cases</a:t>
            </a:r>
          </a:p>
          <a:p>
            <a:pPr marL="457200" lvl="0" indent="-304800" algn="l" rtl="0">
              <a:lnSpc>
                <a:spcPct val="100000"/>
              </a:lnSpc>
              <a:spcBef>
                <a:spcPts val="0"/>
              </a:spcBef>
              <a:spcAft>
                <a:spcPts val="0"/>
              </a:spcAft>
              <a:buClr>
                <a:schemeClr val="accent1"/>
              </a:buClr>
              <a:buSzPts val="1200"/>
              <a:buChar char="▪"/>
            </a:pPr>
            <a:r>
              <a:rPr lang="en-US" sz="1200" dirty="0">
                <a:solidFill>
                  <a:schemeClr val="accent3"/>
                </a:solidFill>
              </a:rPr>
              <a:t>Compare forecasted to future actuals to assess model’s performance</a:t>
            </a:r>
          </a:p>
          <a:p>
            <a:pPr lvl="0" indent="-304800">
              <a:lnSpc>
                <a:spcPct val="100000"/>
              </a:lnSpc>
              <a:buClr>
                <a:schemeClr val="accent1"/>
              </a:buClr>
              <a:buSzPts val="1200"/>
            </a:pPr>
            <a:r>
              <a:rPr lang="en-US" sz="1200" dirty="0">
                <a:solidFill>
                  <a:schemeClr val="accent3"/>
                </a:solidFill>
              </a:rPr>
              <a:t>Run model with positivity rate as a predictor versus total flu cases (i.e.. Number of positive cases of those that tested for the flu)</a:t>
            </a:r>
            <a:endParaRPr dirty="0">
              <a:solidFill>
                <a:schemeClr val="accent3"/>
              </a:solidFill>
            </a:endParaRPr>
          </a:p>
        </p:txBody>
      </p:sp>
      <p:sp>
        <p:nvSpPr>
          <p:cNvPr id="660" name="Google Shape;660;p42"/>
          <p:cNvSpPr txBox="1">
            <a:spLocks noGrp="1"/>
          </p:cNvSpPr>
          <p:nvPr>
            <p:ph type="body" idx="2"/>
          </p:nvPr>
        </p:nvSpPr>
        <p:spPr>
          <a:xfrm>
            <a:off x="5244288" y="2061100"/>
            <a:ext cx="2670300" cy="2237100"/>
          </a:xfrm>
          <a:prstGeom prst="rect">
            <a:avLst/>
          </a:prstGeom>
          <a:noFill/>
        </p:spPr>
        <p:txBody>
          <a:bodyPr spcFirstLastPara="1" wrap="square" lIns="91425" tIns="91425" rIns="91425" bIns="91425" anchor="t" anchorCtr="0">
            <a:noAutofit/>
          </a:bodyPr>
          <a:lstStyle/>
          <a:p>
            <a:pPr marL="457200" lvl="0" indent="-304800" algn="l" rtl="0">
              <a:lnSpc>
                <a:spcPct val="100000"/>
              </a:lnSpc>
              <a:spcBef>
                <a:spcPts val="0"/>
              </a:spcBef>
              <a:spcAft>
                <a:spcPts val="0"/>
              </a:spcAft>
              <a:buClr>
                <a:schemeClr val="accent1"/>
              </a:buClr>
              <a:buSzPts val="1200"/>
              <a:buChar char="▪"/>
            </a:pPr>
            <a:r>
              <a:rPr lang="en-US" dirty="0">
                <a:solidFill>
                  <a:schemeClr val="accent3"/>
                </a:solidFill>
              </a:rPr>
              <a:t>Strictly apply model as only source of truth</a:t>
            </a:r>
          </a:p>
          <a:p>
            <a:pPr marL="457200" lvl="0" indent="-304800" algn="l" rtl="0">
              <a:lnSpc>
                <a:spcPct val="100000"/>
              </a:lnSpc>
              <a:spcBef>
                <a:spcPts val="0"/>
              </a:spcBef>
              <a:spcAft>
                <a:spcPts val="0"/>
              </a:spcAft>
              <a:buClr>
                <a:schemeClr val="accent1"/>
              </a:buClr>
              <a:buSzPts val="1200"/>
              <a:buChar char="▪"/>
            </a:pPr>
            <a:r>
              <a:rPr lang="en-US" dirty="0">
                <a:solidFill>
                  <a:schemeClr val="accent3"/>
                </a:solidFill>
              </a:rPr>
              <a:t>Forecast too far in advance: model accuracy decreases as forecast length increases</a:t>
            </a:r>
            <a:endParaRPr dirty="0">
              <a:solidFill>
                <a:schemeClr val="accent3"/>
              </a:solidFill>
            </a:endParaRPr>
          </a:p>
        </p:txBody>
      </p:sp>
      <p:sp>
        <p:nvSpPr>
          <p:cNvPr id="661" name="Google Shape;661;p42"/>
          <p:cNvSpPr txBox="1"/>
          <p:nvPr/>
        </p:nvSpPr>
        <p:spPr>
          <a:xfrm>
            <a:off x="1229213" y="1721750"/>
            <a:ext cx="2670300" cy="3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latin typeface="Fjalla One"/>
                <a:ea typeface="Fjalla One"/>
                <a:cs typeface="Fjalla One"/>
                <a:sym typeface="Fjalla One"/>
              </a:rPr>
              <a:t>DOS</a:t>
            </a:r>
            <a:endParaRPr dirty="0">
              <a:solidFill>
                <a:schemeClr val="accent3"/>
              </a:solidFill>
              <a:latin typeface="Fjalla One"/>
              <a:ea typeface="Fjalla One"/>
              <a:cs typeface="Fjalla One"/>
              <a:sym typeface="Fjalla One"/>
            </a:endParaRPr>
          </a:p>
        </p:txBody>
      </p:sp>
      <p:sp>
        <p:nvSpPr>
          <p:cNvPr id="662" name="Google Shape;662;p42"/>
          <p:cNvSpPr txBox="1"/>
          <p:nvPr/>
        </p:nvSpPr>
        <p:spPr>
          <a:xfrm>
            <a:off x="5244213" y="1721750"/>
            <a:ext cx="2670300" cy="3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accent3"/>
                </a:solidFill>
                <a:latin typeface="Fjalla One"/>
                <a:ea typeface="Fjalla One"/>
                <a:cs typeface="Fjalla One"/>
                <a:sym typeface="Fjalla One"/>
              </a:rPr>
              <a:t>DON’TS</a:t>
            </a:r>
            <a:endParaRPr dirty="0">
              <a:solidFill>
                <a:schemeClr val="accent3"/>
              </a:solidFill>
              <a:latin typeface="Fjalla One"/>
              <a:ea typeface="Fjalla One"/>
              <a:cs typeface="Fjalla One"/>
              <a:sym typeface="Fjalla One"/>
            </a:endParaRPr>
          </a:p>
        </p:txBody>
      </p:sp>
      <p:grpSp>
        <p:nvGrpSpPr>
          <p:cNvPr id="19" name="Google Shape;358;p34">
            <a:extLst>
              <a:ext uri="{FF2B5EF4-FFF2-40B4-BE49-F238E27FC236}">
                <a16:creationId xmlns:a16="http://schemas.microsoft.com/office/drawing/2014/main" id="{E038DC2C-C14B-4723-896B-F3B743BE363C}"/>
              </a:ext>
            </a:extLst>
          </p:cNvPr>
          <p:cNvGrpSpPr/>
          <p:nvPr/>
        </p:nvGrpSpPr>
        <p:grpSpPr>
          <a:xfrm>
            <a:off x="8434400" y="4427315"/>
            <a:ext cx="640470" cy="632233"/>
            <a:chOff x="6644201" y="3355496"/>
            <a:chExt cx="366695" cy="361979"/>
          </a:xfrm>
        </p:grpSpPr>
        <p:sp>
          <p:nvSpPr>
            <p:cNvPr id="20" name="Google Shape;359;p34">
              <a:extLst>
                <a:ext uri="{FF2B5EF4-FFF2-40B4-BE49-F238E27FC236}">
                  <a16:creationId xmlns:a16="http://schemas.microsoft.com/office/drawing/2014/main" id="{2CFA7A76-074D-4D37-B467-9445039CEDCD}"/>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60;p34">
              <a:extLst>
                <a:ext uri="{FF2B5EF4-FFF2-40B4-BE49-F238E27FC236}">
                  <a16:creationId xmlns:a16="http://schemas.microsoft.com/office/drawing/2014/main" id="{75613B06-CF42-4D94-A510-1388BC06660A}"/>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61;p34">
              <a:extLst>
                <a:ext uri="{FF2B5EF4-FFF2-40B4-BE49-F238E27FC236}">
                  <a16:creationId xmlns:a16="http://schemas.microsoft.com/office/drawing/2014/main" id="{3D32F9E2-31D7-46ED-B9AB-ABA921C5160F}"/>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62;p34">
              <a:extLst>
                <a:ext uri="{FF2B5EF4-FFF2-40B4-BE49-F238E27FC236}">
                  <a16:creationId xmlns:a16="http://schemas.microsoft.com/office/drawing/2014/main" id="{FF561D1F-428B-4E5E-9E0A-6EEA4A440492}"/>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63;p34">
              <a:extLst>
                <a:ext uri="{FF2B5EF4-FFF2-40B4-BE49-F238E27FC236}">
                  <a16:creationId xmlns:a16="http://schemas.microsoft.com/office/drawing/2014/main" id="{DF8E20A0-6160-4898-B375-C2933D9333DB}"/>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64;p34">
              <a:extLst>
                <a:ext uri="{FF2B5EF4-FFF2-40B4-BE49-F238E27FC236}">
                  <a16:creationId xmlns:a16="http://schemas.microsoft.com/office/drawing/2014/main" id="{53ABBE90-6EA0-4D98-9540-39D1405C020B}"/>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65;p34">
              <a:extLst>
                <a:ext uri="{FF2B5EF4-FFF2-40B4-BE49-F238E27FC236}">
                  <a16:creationId xmlns:a16="http://schemas.microsoft.com/office/drawing/2014/main" id="{630ACFE2-F10E-40E5-ADB9-9D39E95D1D1C}"/>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66;p34">
              <a:extLst>
                <a:ext uri="{FF2B5EF4-FFF2-40B4-BE49-F238E27FC236}">
                  <a16:creationId xmlns:a16="http://schemas.microsoft.com/office/drawing/2014/main" id="{765512EC-7D49-4A04-98F7-34B5EFED89C7}"/>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67;p34">
              <a:extLst>
                <a:ext uri="{FF2B5EF4-FFF2-40B4-BE49-F238E27FC236}">
                  <a16:creationId xmlns:a16="http://schemas.microsoft.com/office/drawing/2014/main" id="{123C9305-CEA5-49D2-96A5-A2E196BD7E92}"/>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68;p34">
              <a:extLst>
                <a:ext uri="{FF2B5EF4-FFF2-40B4-BE49-F238E27FC236}">
                  <a16:creationId xmlns:a16="http://schemas.microsoft.com/office/drawing/2014/main" id="{4297E834-67E2-4AAF-9D36-1DAA5DBEC9D6}"/>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69;p34">
              <a:extLst>
                <a:ext uri="{FF2B5EF4-FFF2-40B4-BE49-F238E27FC236}">
                  <a16:creationId xmlns:a16="http://schemas.microsoft.com/office/drawing/2014/main" id="{D413A225-BEF6-4E18-B2C3-A833BC82AF0F}"/>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70;p34">
              <a:extLst>
                <a:ext uri="{FF2B5EF4-FFF2-40B4-BE49-F238E27FC236}">
                  <a16:creationId xmlns:a16="http://schemas.microsoft.com/office/drawing/2014/main" id="{755BA58C-4EEA-42E4-BA0F-22188F816F37}"/>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71;p34">
              <a:extLst>
                <a:ext uri="{FF2B5EF4-FFF2-40B4-BE49-F238E27FC236}">
                  <a16:creationId xmlns:a16="http://schemas.microsoft.com/office/drawing/2014/main" id="{26F4F329-11AE-46F5-BD2F-BFF51CDFC4CF}"/>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72;p34">
              <a:extLst>
                <a:ext uri="{FF2B5EF4-FFF2-40B4-BE49-F238E27FC236}">
                  <a16:creationId xmlns:a16="http://schemas.microsoft.com/office/drawing/2014/main" id="{B5CB618C-453F-4AF9-B8E5-F6FAB391F218}"/>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73;p34">
              <a:extLst>
                <a:ext uri="{FF2B5EF4-FFF2-40B4-BE49-F238E27FC236}">
                  <a16:creationId xmlns:a16="http://schemas.microsoft.com/office/drawing/2014/main" id="{0A738017-3BDE-497B-8C5B-B0D33BC3552D}"/>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74;p34">
              <a:extLst>
                <a:ext uri="{FF2B5EF4-FFF2-40B4-BE49-F238E27FC236}">
                  <a16:creationId xmlns:a16="http://schemas.microsoft.com/office/drawing/2014/main" id="{5B907BC7-1DD1-4114-A04E-02D62843FA0F}"/>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5;p34">
              <a:extLst>
                <a:ext uri="{FF2B5EF4-FFF2-40B4-BE49-F238E27FC236}">
                  <a16:creationId xmlns:a16="http://schemas.microsoft.com/office/drawing/2014/main" id="{A0F53367-27F8-4C26-A0CD-2C89CE978179}"/>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6;p34">
              <a:extLst>
                <a:ext uri="{FF2B5EF4-FFF2-40B4-BE49-F238E27FC236}">
                  <a16:creationId xmlns:a16="http://schemas.microsoft.com/office/drawing/2014/main" id="{3BFE5C32-7464-4C6C-A206-CC5832B4C82A}"/>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77;p34">
              <a:extLst>
                <a:ext uri="{FF2B5EF4-FFF2-40B4-BE49-F238E27FC236}">
                  <a16:creationId xmlns:a16="http://schemas.microsoft.com/office/drawing/2014/main" id="{9528241F-3C76-4D50-B6DC-8B34501C4CC3}"/>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78;p34">
              <a:extLst>
                <a:ext uri="{FF2B5EF4-FFF2-40B4-BE49-F238E27FC236}">
                  <a16:creationId xmlns:a16="http://schemas.microsoft.com/office/drawing/2014/main" id="{8291E3AF-1E50-46BB-899E-A891065F0DB1}"/>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79;p34">
              <a:extLst>
                <a:ext uri="{FF2B5EF4-FFF2-40B4-BE49-F238E27FC236}">
                  <a16:creationId xmlns:a16="http://schemas.microsoft.com/office/drawing/2014/main" id="{AFB2E00A-92D7-4C4A-8F63-E6F3B76BD976}"/>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80;p34">
              <a:extLst>
                <a:ext uri="{FF2B5EF4-FFF2-40B4-BE49-F238E27FC236}">
                  <a16:creationId xmlns:a16="http://schemas.microsoft.com/office/drawing/2014/main" id="{F8E6BA81-8B52-44EE-8D8B-CBEFFD740C33}"/>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133789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pic>
        <p:nvPicPr>
          <p:cNvPr id="786" name="Google Shape;786;p45"/>
          <p:cNvPicPr preferRelativeResize="0"/>
          <p:nvPr/>
        </p:nvPicPr>
        <p:blipFill rotWithShape="1">
          <a:blip r:embed="rId3">
            <a:alphaModFix/>
          </a:blip>
          <a:srcRect l="6657" r="23704"/>
          <a:stretch/>
        </p:blipFill>
        <p:spPr>
          <a:xfrm>
            <a:off x="4195022" y="542475"/>
            <a:ext cx="4239576" cy="4058675"/>
          </a:xfrm>
          <a:prstGeom prst="rect">
            <a:avLst/>
          </a:prstGeom>
          <a:noFill/>
          <a:ln>
            <a:noFill/>
          </a:ln>
        </p:spPr>
      </p:pic>
      <p:sp>
        <p:nvSpPr>
          <p:cNvPr id="787" name="Google Shape;787;p45"/>
          <p:cNvSpPr/>
          <p:nvPr/>
        </p:nvSpPr>
        <p:spPr>
          <a:xfrm>
            <a:off x="3849726" y="368640"/>
            <a:ext cx="1500300" cy="4380238"/>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5"/>
          <p:cNvSpPr txBox="1">
            <a:spLocks noGrp="1"/>
          </p:cNvSpPr>
          <p:nvPr>
            <p:ph type="title"/>
          </p:nvPr>
        </p:nvSpPr>
        <p:spPr>
          <a:xfrm>
            <a:off x="672049" y="878482"/>
            <a:ext cx="3862500" cy="475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CONCLUSIONS</a:t>
            </a:r>
            <a:endParaRPr dirty="0"/>
          </a:p>
        </p:txBody>
      </p:sp>
      <p:sp>
        <p:nvSpPr>
          <p:cNvPr id="789" name="Google Shape;789;p45"/>
          <p:cNvSpPr txBox="1">
            <a:spLocks noGrp="1"/>
          </p:cNvSpPr>
          <p:nvPr>
            <p:ph type="body" idx="1"/>
          </p:nvPr>
        </p:nvSpPr>
        <p:spPr>
          <a:xfrm>
            <a:off x="175294" y="1564681"/>
            <a:ext cx="4359255" cy="3210179"/>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400" dirty="0">
                <a:solidFill>
                  <a:schemeClr val="accent3"/>
                </a:solidFill>
              </a:rPr>
              <a:t>For best results in predicting flu cases in the U.S. use an AR(2) s=12 model </a:t>
            </a:r>
            <a:r>
              <a:rPr lang="en-US" sz="1400" dirty="0">
                <a:solidFill>
                  <a:schemeClr val="accent3"/>
                </a:solidFill>
              </a:rPr>
              <a:t>on monthly aggregate data</a:t>
            </a:r>
            <a:r>
              <a:rPr lang="en" sz="1400" dirty="0">
                <a:solidFill>
                  <a:schemeClr val="accent3"/>
                </a:solidFill>
              </a:rPr>
              <a:t>. This model can serve as an aid in understanding flu vaccine demand and the requirements necessary for healthcare services to treat the incoming population. </a:t>
            </a:r>
          </a:p>
          <a:p>
            <a:pPr marL="0" lvl="0" indent="0" algn="r" rtl="0">
              <a:spcBef>
                <a:spcPts val="0"/>
              </a:spcBef>
              <a:spcAft>
                <a:spcPts val="1600"/>
              </a:spcAft>
              <a:buNone/>
            </a:pPr>
            <a:r>
              <a:rPr lang="en-US" sz="1400" dirty="0">
                <a:solidFill>
                  <a:schemeClr val="accent3"/>
                </a:solidFill>
              </a:rPr>
              <a:t>If multiple tests per individual are expected</a:t>
            </a:r>
            <a:r>
              <a:rPr lang="en" sz="1400" dirty="0">
                <a:solidFill>
                  <a:schemeClr val="accent3"/>
                </a:solidFill>
              </a:rPr>
              <a:t>, you can run this model based on positivity rate (i.e. positive cases </a:t>
            </a:r>
            <a:r>
              <a:rPr lang="en-US" sz="1400" dirty="0">
                <a:solidFill>
                  <a:schemeClr val="accent3"/>
                </a:solidFill>
              </a:rPr>
              <a:t>out of total flu tests</a:t>
            </a:r>
            <a:r>
              <a:rPr lang="en" sz="1400" dirty="0">
                <a:solidFill>
                  <a:schemeClr val="accent3"/>
                </a:solidFill>
              </a:rPr>
              <a:t>) </a:t>
            </a:r>
            <a:r>
              <a:rPr lang="en-US" sz="1400" dirty="0">
                <a:solidFill>
                  <a:schemeClr val="accent3"/>
                </a:solidFill>
              </a:rPr>
              <a:t>to more accurately account for multiple individual tests in the data</a:t>
            </a:r>
            <a:r>
              <a:rPr lang="en" sz="1400" dirty="0">
                <a:solidFill>
                  <a:schemeClr val="accent3"/>
                </a:solidFill>
              </a:rPr>
              <a:t>.</a:t>
            </a:r>
            <a:endParaRPr sz="1400" dirty="0">
              <a:solidFill>
                <a:schemeClr val="accent3"/>
              </a:solidFill>
            </a:endParaRPr>
          </a:p>
        </p:txBody>
      </p:sp>
      <p:sp>
        <p:nvSpPr>
          <p:cNvPr id="790" name="Google Shape;790;p45"/>
          <p:cNvSpPr/>
          <p:nvPr/>
        </p:nvSpPr>
        <p:spPr>
          <a:xfrm>
            <a:off x="4439413" y="4580766"/>
            <a:ext cx="347700" cy="3477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358;p34">
            <a:extLst>
              <a:ext uri="{FF2B5EF4-FFF2-40B4-BE49-F238E27FC236}">
                <a16:creationId xmlns:a16="http://schemas.microsoft.com/office/drawing/2014/main" id="{ACDC0B3D-5E3A-4809-BE88-5ED46F5A6B97}"/>
              </a:ext>
            </a:extLst>
          </p:cNvPr>
          <p:cNvGrpSpPr/>
          <p:nvPr/>
        </p:nvGrpSpPr>
        <p:grpSpPr>
          <a:xfrm>
            <a:off x="8434400" y="4427315"/>
            <a:ext cx="640470" cy="632233"/>
            <a:chOff x="6644201" y="3355496"/>
            <a:chExt cx="366695" cy="361979"/>
          </a:xfrm>
        </p:grpSpPr>
        <p:sp>
          <p:nvSpPr>
            <p:cNvPr id="8" name="Google Shape;359;p34">
              <a:extLst>
                <a:ext uri="{FF2B5EF4-FFF2-40B4-BE49-F238E27FC236}">
                  <a16:creationId xmlns:a16="http://schemas.microsoft.com/office/drawing/2014/main" id="{E1850F1C-CA13-4779-926F-32130667C116}"/>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60;p34">
              <a:extLst>
                <a:ext uri="{FF2B5EF4-FFF2-40B4-BE49-F238E27FC236}">
                  <a16:creationId xmlns:a16="http://schemas.microsoft.com/office/drawing/2014/main" id="{E1DFCDC1-6C59-434A-83F8-58C42C4F877C}"/>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61;p34">
              <a:extLst>
                <a:ext uri="{FF2B5EF4-FFF2-40B4-BE49-F238E27FC236}">
                  <a16:creationId xmlns:a16="http://schemas.microsoft.com/office/drawing/2014/main" id="{A482E124-741E-4CDA-A9E8-0E66112E1A41}"/>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2;p34">
              <a:extLst>
                <a:ext uri="{FF2B5EF4-FFF2-40B4-BE49-F238E27FC236}">
                  <a16:creationId xmlns:a16="http://schemas.microsoft.com/office/drawing/2014/main" id="{AD3CA4FC-76A0-4E91-B3AC-73D2177FD5AB}"/>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63;p34">
              <a:extLst>
                <a:ext uri="{FF2B5EF4-FFF2-40B4-BE49-F238E27FC236}">
                  <a16:creationId xmlns:a16="http://schemas.microsoft.com/office/drawing/2014/main" id="{B167DF8A-9486-43D0-B2B6-A5F72A85BF81}"/>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4;p34">
              <a:extLst>
                <a:ext uri="{FF2B5EF4-FFF2-40B4-BE49-F238E27FC236}">
                  <a16:creationId xmlns:a16="http://schemas.microsoft.com/office/drawing/2014/main" id="{E29A1FFF-6BB7-459A-A8D5-98B5916A349E}"/>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5;p34">
              <a:extLst>
                <a:ext uri="{FF2B5EF4-FFF2-40B4-BE49-F238E27FC236}">
                  <a16:creationId xmlns:a16="http://schemas.microsoft.com/office/drawing/2014/main" id="{7D68D2C3-E1C8-4BF1-87F8-47675AD01BDA}"/>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6;p34">
              <a:extLst>
                <a:ext uri="{FF2B5EF4-FFF2-40B4-BE49-F238E27FC236}">
                  <a16:creationId xmlns:a16="http://schemas.microsoft.com/office/drawing/2014/main" id="{62E87EAE-1F1B-4B6B-9798-BB49D1CCBCB8}"/>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67;p34">
              <a:extLst>
                <a:ext uri="{FF2B5EF4-FFF2-40B4-BE49-F238E27FC236}">
                  <a16:creationId xmlns:a16="http://schemas.microsoft.com/office/drawing/2014/main" id="{EEC3CB0E-80AE-4D68-90FA-E5BA2CB4A81F}"/>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8;p34">
              <a:extLst>
                <a:ext uri="{FF2B5EF4-FFF2-40B4-BE49-F238E27FC236}">
                  <a16:creationId xmlns:a16="http://schemas.microsoft.com/office/drawing/2014/main" id="{284C9063-01F8-4F82-B377-5EBD369E8803}"/>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9;p34">
              <a:extLst>
                <a:ext uri="{FF2B5EF4-FFF2-40B4-BE49-F238E27FC236}">
                  <a16:creationId xmlns:a16="http://schemas.microsoft.com/office/drawing/2014/main" id="{48EDFEE5-2F24-4B77-905E-C4D5B56FDC31}"/>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70;p34">
              <a:extLst>
                <a:ext uri="{FF2B5EF4-FFF2-40B4-BE49-F238E27FC236}">
                  <a16:creationId xmlns:a16="http://schemas.microsoft.com/office/drawing/2014/main" id="{5B6B3899-08DA-4AE6-9057-CA37C27B433F}"/>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71;p34">
              <a:extLst>
                <a:ext uri="{FF2B5EF4-FFF2-40B4-BE49-F238E27FC236}">
                  <a16:creationId xmlns:a16="http://schemas.microsoft.com/office/drawing/2014/main" id="{BF5DD98B-4442-41D0-8956-B87A3091B85E}"/>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72;p34">
              <a:extLst>
                <a:ext uri="{FF2B5EF4-FFF2-40B4-BE49-F238E27FC236}">
                  <a16:creationId xmlns:a16="http://schemas.microsoft.com/office/drawing/2014/main" id="{129B61D2-5328-4C3F-ADD8-329942BC7D43}"/>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73;p34">
              <a:extLst>
                <a:ext uri="{FF2B5EF4-FFF2-40B4-BE49-F238E27FC236}">
                  <a16:creationId xmlns:a16="http://schemas.microsoft.com/office/drawing/2014/main" id="{500433C9-0842-4D15-9E9F-633455B4C4A1}"/>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74;p34">
              <a:extLst>
                <a:ext uri="{FF2B5EF4-FFF2-40B4-BE49-F238E27FC236}">
                  <a16:creationId xmlns:a16="http://schemas.microsoft.com/office/drawing/2014/main" id="{5DFB55A7-8463-486F-A48D-12622B4E1660}"/>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75;p34">
              <a:extLst>
                <a:ext uri="{FF2B5EF4-FFF2-40B4-BE49-F238E27FC236}">
                  <a16:creationId xmlns:a16="http://schemas.microsoft.com/office/drawing/2014/main" id="{FD08E25E-3132-4C5D-B388-3EE99364538E}"/>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6;p34">
              <a:extLst>
                <a:ext uri="{FF2B5EF4-FFF2-40B4-BE49-F238E27FC236}">
                  <a16:creationId xmlns:a16="http://schemas.microsoft.com/office/drawing/2014/main" id="{315EF236-22FC-4F39-ADED-6E7A3854FBB7}"/>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77;p34">
              <a:extLst>
                <a:ext uri="{FF2B5EF4-FFF2-40B4-BE49-F238E27FC236}">
                  <a16:creationId xmlns:a16="http://schemas.microsoft.com/office/drawing/2014/main" id="{74770B82-6FF0-44E8-874F-8756C89927D9}"/>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78;p34">
              <a:extLst>
                <a:ext uri="{FF2B5EF4-FFF2-40B4-BE49-F238E27FC236}">
                  <a16:creationId xmlns:a16="http://schemas.microsoft.com/office/drawing/2014/main" id="{7906B914-5D8A-4093-839C-DDC006F6AF73}"/>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9;p34">
              <a:extLst>
                <a:ext uri="{FF2B5EF4-FFF2-40B4-BE49-F238E27FC236}">
                  <a16:creationId xmlns:a16="http://schemas.microsoft.com/office/drawing/2014/main" id="{C8D574F2-462E-4BA4-A94A-F08CAF87C179}"/>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80;p34">
              <a:extLst>
                <a:ext uri="{FF2B5EF4-FFF2-40B4-BE49-F238E27FC236}">
                  <a16:creationId xmlns:a16="http://schemas.microsoft.com/office/drawing/2014/main" id="{16A3BAEF-E4D4-43ED-8221-0FF1D443BC04}"/>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pic>
        <p:nvPicPr>
          <p:cNvPr id="4" name="Picture 3">
            <a:extLst>
              <a:ext uri="{FF2B5EF4-FFF2-40B4-BE49-F238E27FC236}">
                <a16:creationId xmlns:a16="http://schemas.microsoft.com/office/drawing/2014/main" id="{3BDBFDE7-2499-426D-B6A0-340BA0DBD32C}"/>
              </a:ext>
            </a:extLst>
          </p:cNvPr>
          <p:cNvPicPr>
            <a:picLocks noChangeAspect="1"/>
          </p:cNvPicPr>
          <p:nvPr/>
        </p:nvPicPr>
        <p:blipFill>
          <a:blip r:embed="rId3"/>
          <a:stretch>
            <a:fillRect/>
          </a:stretch>
        </p:blipFill>
        <p:spPr>
          <a:xfrm>
            <a:off x="6854673" y="1244863"/>
            <a:ext cx="2016300" cy="2319218"/>
          </a:xfrm>
          <a:prstGeom prst="rect">
            <a:avLst/>
          </a:prstGeom>
        </p:spPr>
      </p:pic>
      <p:pic>
        <p:nvPicPr>
          <p:cNvPr id="831" name="Google Shape;831;p47"/>
          <p:cNvPicPr preferRelativeResize="0"/>
          <p:nvPr/>
        </p:nvPicPr>
        <p:blipFill rotWithShape="1">
          <a:blip r:embed="rId4"/>
          <a:srcRect l="6072" r="6072"/>
          <a:stretch/>
        </p:blipFill>
        <p:spPr>
          <a:xfrm>
            <a:off x="2466907" y="1244150"/>
            <a:ext cx="2016302" cy="2295000"/>
          </a:xfrm>
          <a:prstGeom prst="rect">
            <a:avLst/>
          </a:prstGeom>
          <a:noFill/>
          <a:ln>
            <a:noFill/>
          </a:ln>
        </p:spPr>
      </p:pic>
      <p:pic>
        <p:nvPicPr>
          <p:cNvPr id="832" name="Google Shape;832;p47"/>
          <p:cNvPicPr preferRelativeResize="0"/>
          <p:nvPr/>
        </p:nvPicPr>
        <p:blipFill rotWithShape="1">
          <a:blip r:embed="rId5"/>
          <a:srcRect l="6072" r="6072"/>
          <a:stretch/>
        </p:blipFill>
        <p:spPr>
          <a:xfrm flipH="1">
            <a:off x="4660793" y="1244150"/>
            <a:ext cx="2016302" cy="2295002"/>
          </a:xfrm>
          <a:prstGeom prst="rect">
            <a:avLst/>
          </a:prstGeom>
          <a:noFill/>
          <a:ln>
            <a:noFill/>
          </a:ln>
        </p:spPr>
      </p:pic>
      <p:grpSp>
        <p:nvGrpSpPr>
          <p:cNvPr id="833" name="Google Shape;833;p47"/>
          <p:cNvGrpSpPr/>
          <p:nvPr/>
        </p:nvGrpSpPr>
        <p:grpSpPr>
          <a:xfrm>
            <a:off x="2466907" y="3301525"/>
            <a:ext cx="2016300" cy="516300"/>
            <a:chOff x="712700" y="3301525"/>
            <a:chExt cx="2016300" cy="516300"/>
          </a:xfrm>
        </p:grpSpPr>
        <p:sp>
          <p:nvSpPr>
            <p:cNvPr id="834" name="Google Shape;834;p47"/>
            <p:cNvSpPr/>
            <p:nvPr/>
          </p:nvSpPr>
          <p:spPr>
            <a:xfrm>
              <a:off x="1459400" y="3301525"/>
              <a:ext cx="516300" cy="516300"/>
            </a:xfrm>
            <a:prstGeom prst="pie">
              <a:avLst>
                <a:gd name="adj1" fmla="val 10785772"/>
                <a:gd name="adj2" fmla="val 37091"/>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7"/>
            <p:cNvSpPr/>
            <p:nvPr/>
          </p:nvSpPr>
          <p:spPr>
            <a:xfrm>
              <a:off x="712700" y="3389350"/>
              <a:ext cx="2016300" cy="3351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36" name="Google Shape;836;p47"/>
          <p:cNvGrpSpPr/>
          <p:nvPr/>
        </p:nvGrpSpPr>
        <p:grpSpPr>
          <a:xfrm>
            <a:off x="4657493" y="3301525"/>
            <a:ext cx="2016300" cy="516300"/>
            <a:chOff x="712700" y="3301525"/>
            <a:chExt cx="2016300" cy="516300"/>
          </a:xfrm>
        </p:grpSpPr>
        <p:sp>
          <p:nvSpPr>
            <p:cNvPr id="837" name="Google Shape;837;p47"/>
            <p:cNvSpPr/>
            <p:nvPr/>
          </p:nvSpPr>
          <p:spPr>
            <a:xfrm>
              <a:off x="1459400" y="3301525"/>
              <a:ext cx="516300" cy="516300"/>
            </a:xfrm>
            <a:prstGeom prst="pie">
              <a:avLst>
                <a:gd name="adj1" fmla="val 10785772"/>
                <a:gd name="adj2" fmla="val 37091"/>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7"/>
            <p:cNvSpPr/>
            <p:nvPr/>
          </p:nvSpPr>
          <p:spPr>
            <a:xfrm>
              <a:off x="712700" y="3389350"/>
              <a:ext cx="2016300" cy="3351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839" name="Google Shape;839;p47"/>
          <p:cNvPicPr preferRelativeResize="0"/>
          <p:nvPr/>
        </p:nvPicPr>
        <p:blipFill rotWithShape="1">
          <a:blip r:embed="rId6"/>
          <a:srcRect l="6072" r="6072"/>
          <a:stretch/>
        </p:blipFill>
        <p:spPr>
          <a:xfrm>
            <a:off x="309830" y="1244150"/>
            <a:ext cx="2016302" cy="2295001"/>
          </a:xfrm>
          <a:prstGeom prst="rect">
            <a:avLst/>
          </a:prstGeom>
          <a:noFill/>
          <a:ln>
            <a:noFill/>
          </a:ln>
        </p:spPr>
      </p:pic>
      <p:grpSp>
        <p:nvGrpSpPr>
          <p:cNvPr id="840" name="Google Shape;840;p47"/>
          <p:cNvGrpSpPr/>
          <p:nvPr/>
        </p:nvGrpSpPr>
        <p:grpSpPr>
          <a:xfrm>
            <a:off x="313130" y="3301525"/>
            <a:ext cx="2016300" cy="516300"/>
            <a:chOff x="712700" y="3301525"/>
            <a:chExt cx="2016300" cy="516300"/>
          </a:xfrm>
        </p:grpSpPr>
        <p:sp>
          <p:nvSpPr>
            <p:cNvPr id="841" name="Google Shape;841;p47"/>
            <p:cNvSpPr/>
            <p:nvPr/>
          </p:nvSpPr>
          <p:spPr>
            <a:xfrm>
              <a:off x="1459400" y="3301525"/>
              <a:ext cx="516300" cy="516300"/>
            </a:xfrm>
            <a:prstGeom prst="pie">
              <a:avLst>
                <a:gd name="adj1" fmla="val 10785772"/>
                <a:gd name="adj2" fmla="val 37091"/>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7"/>
            <p:cNvSpPr/>
            <p:nvPr/>
          </p:nvSpPr>
          <p:spPr>
            <a:xfrm>
              <a:off x="712700" y="3389350"/>
              <a:ext cx="2016300" cy="3351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3" name="Google Shape;843;p47"/>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OUR TEAM</a:t>
            </a:r>
            <a:endParaRPr dirty="0"/>
          </a:p>
        </p:txBody>
      </p:sp>
      <p:sp>
        <p:nvSpPr>
          <p:cNvPr id="844" name="Google Shape;844;p47"/>
          <p:cNvSpPr txBox="1">
            <a:spLocks noGrp="1"/>
          </p:cNvSpPr>
          <p:nvPr>
            <p:ph type="subTitle" idx="1"/>
          </p:nvPr>
        </p:nvSpPr>
        <p:spPr>
          <a:xfrm>
            <a:off x="306528" y="3396531"/>
            <a:ext cx="2019602" cy="335100"/>
          </a:xfrm>
          <a:prstGeom prst="rect">
            <a:avLst/>
          </a:prstGeom>
          <a:noFill/>
        </p:spPr>
        <p:txBody>
          <a:bodyPr spcFirstLastPara="1" wrap="square" lIns="91425" tIns="18275" rIns="91425" bIns="0" anchor="ctr" anchorCtr="0">
            <a:noAutofit/>
          </a:bodyPr>
          <a:lstStyle/>
          <a:p>
            <a:pPr marL="0" lvl="0" indent="0" algn="ctr" rtl="0">
              <a:spcBef>
                <a:spcPts val="0"/>
              </a:spcBef>
              <a:spcAft>
                <a:spcPts val="0"/>
              </a:spcAft>
              <a:buNone/>
            </a:pPr>
            <a:r>
              <a:rPr lang="en" dirty="0"/>
              <a:t>DUSTIN BRACY</a:t>
            </a:r>
            <a:endParaRPr dirty="0"/>
          </a:p>
        </p:txBody>
      </p:sp>
      <p:sp>
        <p:nvSpPr>
          <p:cNvPr id="846" name="Google Shape;846;p47"/>
          <p:cNvSpPr txBox="1">
            <a:spLocks noGrp="1"/>
          </p:cNvSpPr>
          <p:nvPr>
            <p:ph type="subTitle" idx="3"/>
          </p:nvPr>
        </p:nvSpPr>
        <p:spPr>
          <a:xfrm>
            <a:off x="2466904" y="3396531"/>
            <a:ext cx="2016300" cy="335100"/>
          </a:xfrm>
          <a:prstGeom prst="rect">
            <a:avLst/>
          </a:prstGeom>
          <a:noFill/>
        </p:spPr>
        <p:txBody>
          <a:bodyPr spcFirstLastPara="1" wrap="square" lIns="91425" tIns="0" rIns="91425" bIns="0" anchor="ctr" anchorCtr="0">
            <a:noAutofit/>
          </a:bodyPr>
          <a:lstStyle/>
          <a:p>
            <a:pPr marL="0" lvl="0" indent="0" algn="ctr" rtl="0">
              <a:spcBef>
                <a:spcPts val="0"/>
              </a:spcBef>
              <a:spcAft>
                <a:spcPts val="0"/>
              </a:spcAft>
              <a:buNone/>
            </a:pPr>
            <a:r>
              <a:rPr lang="en" dirty="0"/>
              <a:t>PAUL HUGGINS</a:t>
            </a:r>
            <a:endParaRPr dirty="0"/>
          </a:p>
        </p:txBody>
      </p:sp>
      <p:sp>
        <p:nvSpPr>
          <p:cNvPr id="848" name="Google Shape;848;p47"/>
          <p:cNvSpPr txBox="1">
            <a:spLocks noGrp="1"/>
          </p:cNvSpPr>
          <p:nvPr>
            <p:ph type="subTitle" idx="5"/>
          </p:nvPr>
        </p:nvSpPr>
        <p:spPr>
          <a:xfrm>
            <a:off x="4660791" y="3396531"/>
            <a:ext cx="2016300" cy="335100"/>
          </a:xfrm>
          <a:prstGeom prst="rect">
            <a:avLst/>
          </a:prstGeom>
          <a:noFill/>
        </p:spPr>
        <p:txBody>
          <a:bodyPr spcFirstLastPara="1" wrap="square" lIns="91425" tIns="18275" rIns="91425" bIns="0" anchor="ctr" anchorCtr="0">
            <a:noAutofit/>
          </a:bodyPr>
          <a:lstStyle/>
          <a:p>
            <a:pPr marL="0" lvl="0" indent="0" algn="ctr" rtl="0">
              <a:spcBef>
                <a:spcPts val="0"/>
              </a:spcBef>
              <a:spcAft>
                <a:spcPts val="0"/>
              </a:spcAft>
              <a:buNone/>
            </a:pPr>
            <a:r>
              <a:rPr lang="en" dirty="0"/>
              <a:t>GRACE LANG</a:t>
            </a:r>
            <a:endParaRPr dirty="0"/>
          </a:p>
        </p:txBody>
      </p:sp>
      <p:grpSp>
        <p:nvGrpSpPr>
          <p:cNvPr id="28" name="Google Shape;836;p47">
            <a:extLst>
              <a:ext uri="{FF2B5EF4-FFF2-40B4-BE49-F238E27FC236}">
                <a16:creationId xmlns:a16="http://schemas.microsoft.com/office/drawing/2014/main" id="{1B6907C9-A103-4A4F-A103-92474A9E725D}"/>
              </a:ext>
            </a:extLst>
          </p:cNvPr>
          <p:cNvGrpSpPr/>
          <p:nvPr/>
        </p:nvGrpSpPr>
        <p:grpSpPr>
          <a:xfrm>
            <a:off x="6851375" y="3301525"/>
            <a:ext cx="2016300" cy="516300"/>
            <a:chOff x="712700" y="3301525"/>
            <a:chExt cx="2016300" cy="516300"/>
          </a:xfrm>
        </p:grpSpPr>
        <p:sp>
          <p:nvSpPr>
            <p:cNvPr id="29" name="Google Shape;837;p47">
              <a:extLst>
                <a:ext uri="{FF2B5EF4-FFF2-40B4-BE49-F238E27FC236}">
                  <a16:creationId xmlns:a16="http://schemas.microsoft.com/office/drawing/2014/main" id="{FD728CFC-46B7-4D48-B834-649FDB5DCCBC}"/>
                </a:ext>
              </a:extLst>
            </p:cNvPr>
            <p:cNvSpPr/>
            <p:nvPr/>
          </p:nvSpPr>
          <p:spPr>
            <a:xfrm>
              <a:off x="1459400" y="3301525"/>
              <a:ext cx="516300" cy="516300"/>
            </a:xfrm>
            <a:prstGeom prst="pie">
              <a:avLst>
                <a:gd name="adj1" fmla="val 10785772"/>
                <a:gd name="adj2" fmla="val 37091"/>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838;p47">
              <a:extLst>
                <a:ext uri="{FF2B5EF4-FFF2-40B4-BE49-F238E27FC236}">
                  <a16:creationId xmlns:a16="http://schemas.microsoft.com/office/drawing/2014/main" id="{703D3911-1ECF-44C5-A97E-4F081AD7BA64}"/>
                </a:ext>
              </a:extLst>
            </p:cNvPr>
            <p:cNvSpPr/>
            <p:nvPr/>
          </p:nvSpPr>
          <p:spPr>
            <a:xfrm>
              <a:off x="712700" y="3389350"/>
              <a:ext cx="2016300" cy="3351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1" name="Google Shape;848;p47">
            <a:extLst>
              <a:ext uri="{FF2B5EF4-FFF2-40B4-BE49-F238E27FC236}">
                <a16:creationId xmlns:a16="http://schemas.microsoft.com/office/drawing/2014/main" id="{BD8C1F93-E0C2-409F-B6A7-8F7CDA7BD01F}"/>
              </a:ext>
            </a:extLst>
          </p:cNvPr>
          <p:cNvSpPr txBox="1">
            <a:spLocks/>
          </p:cNvSpPr>
          <p:nvPr/>
        </p:nvSpPr>
        <p:spPr>
          <a:xfrm>
            <a:off x="6854673" y="3396531"/>
            <a:ext cx="2013002" cy="335100"/>
          </a:xfrm>
          <a:prstGeom prst="rect">
            <a:avLst/>
          </a:prstGeom>
          <a:noFill/>
          <a:ln>
            <a:noFill/>
          </a:ln>
        </p:spPr>
        <p:txBody>
          <a:bodyPr spcFirstLastPara="1" wrap="square" lIns="91425" tIns="18275" rIns="91425" bIns="0"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FFFFFF"/>
                </a:solidFill>
                <a:latin typeface="Fjalla One"/>
                <a:ea typeface="Fjalla One"/>
                <a:cs typeface="Fjalla One"/>
                <a:sym typeface="Fjalla One"/>
              </a:defRPr>
            </a:lvl9pPr>
          </a:lstStyle>
          <a:p>
            <a:pPr marL="0" indent="0"/>
            <a:r>
              <a:rPr lang="en-US" dirty="0"/>
              <a:t>BRANUM STEPHAN</a:t>
            </a:r>
          </a:p>
        </p:txBody>
      </p:sp>
      <p:grpSp>
        <p:nvGrpSpPr>
          <p:cNvPr id="24" name="Google Shape;358;p34">
            <a:extLst>
              <a:ext uri="{FF2B5EF4-FFF2-40B4-BE49-F238E27FC236}">
                <a16:creationId xmlns:a16="http://schemas.microsoft.com/office/drawing/2014/main" id="{08946761-57FA-404E-A87D-687FD1294C91}"/>
              </a:ext>
            </a:extLst>
          </p:cNvPr>
          <p:cNvGrpSpPr/>
          <p:nvPr/>
        </p:nvGrpSpPr>
        <p:grpSpPr>
          <a:xfrm>
            <a:off x="8434400" y="4427315"/>
            <a:ext cx="640470" cy="632233"/>
            <a:chOff x="6644201" y="3355496"/>
            <a:chExt cx="366695" cy="361979"/>
          </a:xfrm>
        </p:grpSpPr>
        <p:sp>
          <p:nvSpPr>
            <p:cNvPr id="25" name="Google Shape;359;p34">
              <a:extLst>
                <a:ext uri="{FF2B5EF4-FFF2-40B4-BE49-F238E27FC236}">
                  <a16:creationId xmlns:a16="http://schemas.microsoft.com/office/drawing/2014/main" id="{0A30BBE3-5ED6-4E04-B9B8-A431C58B9B8E}"/>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60;p34">
              <a:extLst>
                <a:ext uri="{FF2B5EF4-FFF2-40B4-BE49-F238E27FC236}">
                  <a16:creationId xmlns:a16="http://schemas.microsoft.com/office/drawing/2014/main" id="{C8680499-BC32-4F24-9B50-A1FA9D16BAD8}"/>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61;p34">
              <a:extLst>
                <a:ext uri="{FF2B5EF4-FFF2-40B4-BE49-F238E27FC236}">
                  <a16:creationId xmlns:a16="http://schemas.microsoft.com/office/drawing/2014/main" id="{5F0917D2-CD4E-4555-91D8-021B080A9185}"/>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62;p34">
              <a:extLst>
                <a:ext uri="{FF2B5EF4-FFF2-40B4-BE49-F238E27FC236}">
                  <a16:creationId xmlns:a16="http://schemas.microsoft.com/office/drawing/2014/main" id="{F70FD374-FC1D-4522-AE5F-FD847CA3C52E}"/>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63;p34">
              <a:extLst>
                <a:ext uri="{FF2B5EF4-FFF2-40B4-BE49-F238E27FC236}">
                  <a16:creationId xmlns:a16="http://schemas.microsoft.com/office/drawing/2014/main" id="{E60717A1-BE3E-45AC-A4B0-E674015BA705}"/>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64;p34">
              <a:extLst>
                <a:ext uri="{FF2B5EF4-FFF2-40B4-BE49-F238E27FC236}">
                  <a16:creationId xmlns:a16="http://schemas.microsoft.com/office/drawing/2014/main" id="{FE93A823-946B-48A5-8B4C-3DBC9B4173AA}"/>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5;p34">
              <a:extLst>
                <a:ext uri="{FF2B5EF4-FFF2-40B4-BE49-F238E27FC236}">
                  <a16:creationId xmlns:a16="http://schemas.microsoft.com/office/drawing/2014/main" id="{22951C5D-CE3D-48E1-95E3-354AD68A6128}"/>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66;p34">
              <a:extLst>
                <a:ext uri="{FF2B5EF4-FFF2-40B4-BE49-F238E27FC236}">
                  <a16:creationId xmlns:a16="http://schemas.microsoft.com/office/drawing/2014/main" id="{C97F416C-FC5A-4430-9B4C-DDEF23AA5123}"/>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67;p34">
              <a:extLst>
                <a:ext uri="{FF2B5EF4-FFF2-40B4-BE49-F238E27FC236}">
                  <a16:creationId xmlns:a16="http://schemas.microsoft.com/office/drawing/2014/main" id="{9C545579-33C8-4118-AB28-6D136E58DCA0}"/>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68;p34">
              <a:extLst>
                <a:ext uri="{FF2B5EF4-FFF2-40B4-BE49-F238E27FC236}">
                  <a16:creationId xmlns:a16="http://schemas.microsoft.com/office/drawing/2014/main" id="{D1DE05FE-5328-4133-9A5F-EA2972044591}"/>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69;p34">
              <a:extLst>
                <a:ext uri="{FF2B5EF4-FFF2-40B4-BE49-F238E27FC236}">
                  <a16:creationId xmlns:a16="http://schemas.microsoft.com/office/drawing/2014/main" id="{551149F3-73F1-4FE8-B740-6BCA0404F06E}"/>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70;p34">
              <a:extLst>
                <a:ext uri="{FF2B5EF4-FFF2-40B4-BE49-F238E27FC236}">
                  <a16:creationId xmlns:a16="http://schemas.microsoft.com/office/drawing/2014/main" id="{3E7436C5-8BB0-4924-A860-441F8ABE7633}"/>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371;p34">
              <a:extLst>
                <a:ext uri="{FF2B5EF4-FFF2-40B4-BE49-F238E27FC236}">
                  <a16:creationId xmlns:a16="http://schemas.microsoft.com/office/drawing/2014/main" id="{35CEBB54-A235-4F09-AF5C-396782B0ACB8}"/>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372;p34">
              <a:extLst>
                <a:ext uri="{FF2B5EF4-FFF2-40B4-BE49-F238E27FC236}">
                  <a16:creationId xmlns:a16="http://schemas.microsoft.com/office/drawing/2014/main" id="{7FC50241-04D6-4D4D-9230-FBD87824DC4C}"/>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373;p34">
              <a:extLst>
                <a:ext uri="{FF2B5EF4-FFF2-40B4-BE49-F238E27FC236}">
                  <a16:creationId xmlns:a16="http://schemas.microsoft.com/office/drawing/2014/main" id="{D51458BC-66B1-40CA-9E96-CDA976A8E4D1}"/>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374;p34">
              <a:extLst>
                <a:ext uri="{FF2B5EF4-FFF2-40B4-BE49-F238E27FC236}">
                  <a16:creationId xmlns:a16="http://schemas.microsoft.com/office/drawing/2014/main" id="{EDABE844-9821-4223-9025-9C4A671EECA6}"/>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375;p34">
              <a:extLst>
                <a:ext uri="{FF2B5EF4-FFF2-40B4-BE49-F238E27FC236}">
                  <a16:creationId xmlns:a16="http://schemas.microsoft.com/office/drawing/2014/main" id="{A1D250D9-08E5-4205-86FE-94D461EFAAF5}"/>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376;p34">
              <a:extLst>
                <a:ext uri="{FF2B5EF4-FFF2-40B4-BE49-F238E27FC236}">
                  <a16:creationId xmlns:a16="http://schemas.microsoft.com/office/drawing/2014/main" id="{4A074493-4D92-481B-B0D7-0CF22179A20A}"/>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377;p34">
              <a:extLst>
                <a:ext uri="{FF2B5EF4-FFF2-40B4-BE49-F238E27FC236}">
                  <a16:creationId xmlns:a16="http://schemas.microsoft.com/office/drawing/2014/main" id="{E54CD6EE-0F5D-4FC8-A6C2-48597A537D90}"/>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378;p34">
              <a:extLst>
                <a:ext uri="{FF2B5EF4-FFF2-40B4-BE49-F238E27FC236}">
                  <a16:creationId xmlns:a16="http://schemas.microsoft.com/office/drawing/2014/main" id="{87075B5A-FC91-4281-A9F2-D34003F668B1}"/>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379;p34">
              <a:extLst>
                <a:ext uri="{FF2B5EF4-FFF2-40B4-BE49-F238E27FC236}">
                  <a16:creationId xmlns:a16="http://schemas.microsoft.com/office/drawing/2014/main" id="{2F41E5B9-3996-4740-AFF9-E6D64EEBBC0A}"/>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380;p34">
              <a:extLst>
                <a:ext uri="{FF2B5EF4-FFF2-40B4-BE49-F238E27FC236}">
                  <a16:creationId xmlns:a16="http://schemas.microsoft.com/office/drawing/2014/main" id="{4D16F7E7-1A30-4722-8F48-83F0ED9A7FD1}"/>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AutoShape 4" descr="data:image/jpg;base64,%20/9j/4AAQSkZJRgABAQEAYABgAAD/2wBDAAUDBAQEAwUEBAQFBQUGBwwIBwcHBw8LCwkMEQ8SEhEPERETFhwXExQaFRERGCEYGh0dHx8fExciJCIeJBweHx7/2wBDAQUFBQcGBw4ICA4eFBEUHh4eHh4eHh4eHh4eHh4eHh4eHh4eHh4eHh4eHh4eHh4eHh4eHh4eHh4eHh4eHh4eHh7/wAARCADmAKg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40ooooAKKKKACiiigAooooAKKco6/StDTtP8AtAzgkhd2P73sP5Um0ldjSbM2ittdEmkXJjjDMTgKx49vSq0+i30JDNE3lno4GRipVSD6lOEl0M2ipZIZFAOz5T0I71FVkBRRRQAUUUUAFFFFABRRRQAUUUUAFFFFABRRUkMMkzrHEhdmOABQAkEMk0ixxIXdiFAHUmrg0u6W5NvIpjkHUGt7RdC+x6jB9omxcnDRoBxuz0JruYrOO8ge9mezkuLYM0sQIV3HbIPoc1x1cWovQ6YYdtanHeHvDO9oluoHPm5wxOAxHb6f/Wrv9N0Ww0uO9Saxt4bm2iVzl8gqfSuca4vZbn7RNbyrMARbRodoQ4GWOfw/I1HImuX0jLBHNKZLfYxK4yd+7j27fQCuKc3PWTsdUKdtIo1702baFLqtkEScMVKA5BPXHsSOh6Gsrw4IdXszaW9jNFI5Pmqc8HHUZq3beFdUsNHQM3lyzyYKMcbgMFce4wfzqAN4g0G/iZoWWPJZlPI59azUoaqLNnSmt0Y+prpdtqL2E6MCGARh8u09CDWd4n0NYZUkswGR+hyOR2z6GtnxvPYz6qpX5XYbm+XOSR0NQ399BGYo7e2jutiR+apXIfjn8a3p1Jx5WjGdJSTucPcQvDMY3VlI/vDFRHg13OsaZpt1p0VxFazW5Zv3a78keoIPauPvbSS3cgjjP5V30a8anqcVSjKBWooorcxCiiigAooooAKKKKACiilAoAFGa7LwBpC3F2kk8yrgl41BAJx3BPFcjEu5wuQOa7/wrbtLpLM0JJtmyHTHA7da5sVNxhob0IpyNLxHqmmyT749PPmRqFEisUYY/i9Ku6R4T1jUvDN3rVlazupTcgMZJfkc4HUYrR8B+FI/FGv2lolqBZkme5ZlBOwHgZ9zX1noej21pYx20NuiRKgUKBgAeleNVqqNkj2cPQ5029j5s+HvgXWPE1zNNqOlOLNyoX7QuCNowPxr2vwv8PNM02D97bhig4z0ArvYFhtI9kaKqj0FRyalCvysNo6Vx1Jub1Z6NOnyL3UcD4/8FQ6zpCQ26RRvE26MnjP+Hb/JryXXfBPiKZFtJpZIrSM/Mzx78+wwTx7fLX04GiukwXBHfiuY8QqYldVBC57ioUnBaGjpqo9T5T1D4d3DPO09wzmQ5EhTBB9a53UfCWsaRbObG5ctg7wh+8PWvoXxJKib/lFcPrN1GkR3KMfSumniqhz1cJTR5FFqn/ErTScyF9+52MeXkf3PoPSol0p7klZFA6+buGCOOtb01pHbax/aiq4g+Zj5fVWxwa5e41u4+2yXbtukUNhuBvHY4HGa9CF5XdM8molF2kc1MhjldcH5TjmmVNetuu5HByGO786hr109DyXuFFFFMQUUUUAFFFFABTlFNFSJQB0XgXS21DV1by9yRKWOehOOK7a30LUbgR2PCo8g3pECo+prjvAuqR6bqQ812RWIww7GvXNJvrFLuGf7XBICGZhuweB6GvMxUpe0sd1CK5D0f4C6SbR9TklUBg4jX2QdK97020M0KtuCpjvxmvEfhNqazWF5Nbx7nmmCqvpgZOa6XWNZ8TKrC1mWLPV3OABXmcr5tj2abXJoz1G6tbOFdzSoMdQTWLq1nYXYzayqkg6qTwRXiV7rGtQ6gWl1yJiesZY4rrfDeoXmoJHFuDyEAbg2Rx706lJNbG1Kbvqz0ax0+KO1BlulAHUA1yfjG+ghDRw8qOpPeqHijV7nQraT7VuRcZ3Ma+ePiD4/vdQu5IbO+wucZ3VlGhz6I1lV9n7zdz0jWW+1yMg2lu3IrjfEml3P2aWTY2AucYrlvDdrql0jX91rAiTOc7jU+v8AiTULW38u2vxdKP4RyD+Na/VZJ6GDxKkveRiTXB2G1lAAkGCD2rmPFmjx21yywPkooc+47gVsXt1LeWLvNDsuSedvBrnNSnkkunR3BO0Y3euK7MPGUZ3R5tezRRXS5LqZPsrLKHIGQen19Ko3sP2e6kg3h9jbdw71bkLLGYwzBj0PT/8AXWceDXqU3Lqzy6qSegUUUVqZBRRRQAUUUUAKtSJUa1KlAGhpVvNLeRCONmJIxgV3l88McP2NpHluBHtiaID8m9K89tJZYp0ljdlMZDZB6V3enw3TGLV449sR4YgdSa48THZs6aD3SPoL4Aadd2fgQ3DR+fcSzOVGemAB/SrV54f8YatNcXkpt7ZSStvHOzbVH94qOp+tdn8D7OH/AIRXTVjHAi3n6mux1zT47rKKowOMt0ryHOV20fRYekmlFs+T/EXg3xcdbnku9VtZ4MjaoTbg455HvXp3wd8P6jpcS3tzcSbtwCpkke55rsrPQLG21R3Npbs+4fM5zzW60RJEQILjso4UelKVaUjsjg409L3POf2gbprnRHQyHdtK5r5Tt/CWrz3SOcFS3VgSK+ofjTDA6+XLJwoGRnoevNef+GZYUSMN9yU/KWHymppV5U02grYaFSSjfQ51/Cc81pCy+JbqLYvMECE5OAMY6Y4P51m/8IDq8+pK0EEkKHkvN8isPUivonwrp9k6AyxpFgZ3KM5rmfFrKl+4WQhM/Lnim8XNill1OEbtniGsaY2ka2tqsnmGSIgseQDXn2pW0pvrkSMQ8ZO0Y616h4vcjWVkHPynmuI8SXUbDMaAzH0HNdmFqSv6niYqC1RzluWkjOZANgJA71Vk5OcVOBtkOeDgZAqF8Zr1o7nk1OwyiiirMgooooAKKKKAFWpUqJalSgCZen1rtPBVzNql9pujvcCGOW4WORs/dUnGcd64tK1/Dd01lrVhciP5I7hGZsZ4DDNZ1Y80TSlLlkmfeHwtj/sfRhZGQOLX9yG9QO9WviX4ztNF8OSyEhJO2TyareHTH5tzJEuxJVSYAHg7lBzXn/xKt7h/FNvdyRtcWlrbvOkbchpAQB+Wa8GL1aZ9PzKLbXQg+Hx1rXtVfVteu5NPskO6GAk7nPYt6D2rY1XxR4jt/Ekfkzacmno20H5w7e+eg59azfDWoQxxvLrGoxW+cHa74Iz6Vtzaf4Uv7J/L1KbbgnK4H41tGKvsU68pq8WeD/HrxFrFzrK2cKymIAlzGeGb3Irg7PxXq3kRabzHhgvqAPWvZde0nRbSaa3k1Ca6iYlh8oBXn1zXnuq2vha0djHdgvnPzcGteWCjblOeXtubmuen+C9SvobNVN6LmLja27ke1ZnxA1nyV3MSD71wmjaqLdGNvM7hRkbW6D2q/qseoal4Iu9Y1KJ41Rwlu5GN5JrlVJLc1ljG48qMTUtSF8okz83IrkdSBe9i8sMZASWwOAtbM1s9naQbzy4yR+JqgsixwXU0pUR7SB2PsK6KK5djz5O7uzl5W33TsO7nFMkGCadt2n3pjV7CR48ndjaKKKZIUUUUAFFFFACinrUdPWgCwhrR0i6jtp90inaVIJHXkcVlpUy9qTVxp2PqL9l7xpeapa3umatdyXUtttELSYz5WMAe4GK9nv7CG50104LKCUYnOM9q+Jfhf4mk8M+KLS/8wLCG2SqOpUnk/hX2V4f1NbqC3kLF4p03K4XKn/CvFxlHlk2up7uBrc8LdUYt58K9B8Q3MWrXEcsV9EyvFJG5Abb/AAsvII/CuvjK21pHZ3Wl6ettCpUrJb5XnGT9Tj+datmwh2qM4xwazPFNv9stGi+0NHu4+Rq54VWlZs9GMYyfw3OC8d2/hjULe8Qafp1uZlOJFhKEHHbFfOPirw9Ym6eG3dYx5m/csRPGMY69K9u8R+GbgzpOjSl4j8u5uCc+lcprnh2e6VZG2oR94ZAzWqxHL9oJ0o2sofizn/hx4Q02zlM08slzuADGTp7YWup+ME0UkmmaLaKFtYsSOo6EgUzQlWxvI0ZkCRjcSegPauN8Xa19s1S9vzJmOIbEOcZ+lYucqs7tnNJRhGyRy/iy8Q3AC8CGPr+FcBueVuWPXP0rc1ieSW0nlJ++w/U1hxNgn0PWvZwsOWDPFxM+aaQ5zUbU5jTDXWjjCiiigAooooAKKKKAClFJRQBKhqZTVZTUitQBYBxznFfWvwc1S40jwdoi6gsj291bK0cjZyjdxXgHwl8N/wBq3V7rV3Dus9NgaRQw+WSXHyj3x1r6e8A2Z1v4V6TJdIDJLbhiemCf5VwY6Sskzvy9Nyk0dhHrsPl7WmOQTjaME1UutYs47ea488FlHA684615f4jbW9GkKqHmhH3XUZYfUd68+1fxZqimWGGXbu4IcYIH+f51wRoKR3/W5Q0PXr3xFBe6TNPL+6fJyc9QO/8An0ryHxF4uSG5eNH3bM55965258RajBAYxMSGzxnj171xWozXFzKzTSDJOTWqwkXuS8dNqx1GreM5Hjkht2IMnDY/lWFd38s8SxMQEHb1NZkawxn+83X2qRpFAJPpW6oQh8KMfaSnuGrsP7O2juwNY6jchK9R1FXL2QtbbSec1Bp3/HyOM8dK66S5YHFiPjK+aKvajZ+Wxkh/1fUj0qjWyd0c7VgooopiCiiigAooooAKKKsWNjeX0oitLeSZz2Vc0AQCtXwto9zr2t2+m2ynMrDewH3V7mul0D4a6pfyKLqRYQeqp8xH17CvWfAHhTS/De8WqO8z/flfq2Ow9qVyJTsjRns7Tw/8N9UtrFRFHDAU6cnjkn3r1L4LRA/CrQVPzA2SHj6V5p4lXzvBGvRtwRA5x7YrpP2ZfFEGo/D+z0uRwLiyQIBnkr2rzMfeyZ6eUtanX69YrKrqQuBnqOlcN4k8F6XqBzLbxl8dSOlepapF5kZYdR0I6muR1aO5jdmjUsmOMdRXJTkz0KlOzPFPEPw+sYVdwu1eRg9q4LX9Bh02BpAm0diete/ag0N0rRXSyAn5ea8O+Ld5Ctx9gts4U/Mc110227HNKKSPO2ciQ8nGeKduJ5Y0zbzxyfWpFjPU12uxnG5HPyhp+iR+ZfbfRGP6U1x2rW8M2237ZcsOI7diPx4quayMK0LvmIopRwDz2rPv7RkkLwoTGfTtTo5CGH1rQtpFaTaxwpH61KfKc7VzBoroLmzWQE7UfHbvWZPZFSfLJB/utWiqJkuLKVFK6MhwykUVZI+GCaY4hheQ/wCyua19P8K63eMNtm0Sn+KT5RXrVpYWlnCYbe3SMKBjaMVY8pdoO0HjvzUOZNzjND8A2MTLJql4sxHWNTgV6BomkWyRCGxt44YR3C4z/U1SjiyOBgeoFXreS5tZF25IPWocmJou6xY6tZ2CzWbF0Tlo4xtJH4c1fsbtXsrabkB1GN39asaZrEToizLjnHNPvbaGWKT7PwR84A6AURepnPYilVb6G8sG6XUDxj6la8t+GGqX/hPVlOXUQymKZPTBrvkuHjkR84dG9Kw/FelqNQ/tW3H7q6x5mP4XH+NYYyL5Lo68uqKNTl7n0NomuQatpsdzG4bcoziqGrbc8MQc5HOK8g8D+JJtMmSDzMJ3B6Gu+1LXI5LcTNgKR1HSvKS10PoOa6KHiS48uB+VI+leCeNrWOS7km8sbietes67fRzodkmfbNec67atcSMT0zXXB2OWauefx2ReQ+lF1D5afd4rrJNPa3tvM8s89CRVGbS3kAZhnP6Vv7Qy5WcxBCZJB8p5PAro7yL+zfCVxM3yvcssS/Qcmr2jaA73AkKHYDxx1qr8WJkhmstKjP8AqY98gHqa0pvnmc9d8sfU4lZNtSxzvlnHYVWqwYWS2LEdeBXS0jkTZsWpJjX5iWPLH1NWhGsmMjcKgsoztVfQYNa1vCNuMCucsomwiccpRWvBGSM49qKd2I9Ha3YE/wCFR+WVJIyfXNat3GYw429BVaMKwwc49MVZzplIbgQVPPsOlX7W4V12OgGBiq1xGIZ8EHaf0pyLjB3fhSGaAgVj2/CremTTW92I5GyjqU/+tWZaTYyrN81W1dJIjtYh1OQc9xQJoNYtzHL5ij5WGVPas9ZkaCS1mGYpByPT3HvW/DcR3cflyAEbcj2rH1CwkhJk2/IelaJqSszJpxd0YQsFW+FubhElPMRY4Eg9vf2roJVvE0eWByd4Hymsm8tILy2Nlcq7bjmNl+8jeoqlba3rWkQTWN3Gt69ucBerSr6g9jjtXm1sJKLvA9zC5hGStU37jNOW+uX2sCa67w/4PuNSmTzVVY88kisfw9qdjqAjkhdrV5P+Wco2nJ9D3r0/w/JKu1A5wBx2rlnVcdGtT0IQjLVO6ON+InhNY2t7OxX93GMysPWucXRUQBXhJA/Wve7izsprfdKFUgEknoPxryLxtf2sgulsJo1trc7ZZcE5JPQYq8O5VXZEYqVOiuZmDG0X2gRwhPLiUySsOyjsK8R8XX7al4iu7s9GchfYCvUvGOr6boK6haq2bmS2jRUB56HJP414zy7+pJr1qMFBaHh1KkqsuZljT4GmnUY4rX1S3EaQJjlnX9M1Y0SzUBWI5wKn1uMNfWsfpk/oKHK7FYl02EsO3PtV6f8AdKFUYduBUun26xw+Y3AHWmWitc3bTn7qthazGXIIsRhcEk96KtKqRoGOTxx/WigR6lJGssO7d14NYcgMMxXnk5HFdBZujIY2Y468D8qztWt9zOwUAe30rU5UyNo0uLc4IJ9utVIV2MEcdM0WMvlyBSCM+pq1MqyBXVf/AK9IsrSxFV3RmljuIZMK3yP3HqamikAIUngc0y5hguAx24I5BFILiwOYHxzt3Z/P/wCvWxG/n2w34/HtXJz3EdnazXM0kskYAAVVLNn6Cqc+qeJL60aPT7eLTUb/AJbXI3Sfgg6fifwp2C1yfx94i0/wzFuXbLeyL8kQPP1PoK8hj8Ra9d6+uqid5LgE4UcLtPVcen/6+tdmvglHumvNSvJr6djlnkPWtSLRLOBAq2yKQOCoq+ZDSsedXGtay0wjmVQ+4yLkHj6c16F8NfiJq1rPDZ6mr3UTuFjkjBZkycYI6kfrUFxodlPcxtOuwKcg+g6Vj63q1p4TudukRo+oMh2yOMiIHjOOhPpUVKVOquVo2pV6lOXNFntXjTxNdPpTWcMywx4/eNuxn2J9K841jxxoOhaT9ktdmqXz/M6of3at/tN3+gryi+v9W1ifzLu5uLpyf4mJAqS20O+mxlNv1op0Y01ZBVqSqy5pMi13VLrWtVl1C62+dKeQg4FVrUMJlby3YA84XNdLpnhphKrSkmuntNHht03KgB71cppaEowdHubPAEsqxtjkP8v86m1Q27axbCOWOQFN3ysD6eldObaJbcyTRqw6YK1l2thZrK1xHbxpJnkqMVldFJj7hS6R269OrEelS6dGg3KBwCaRmVfuAbj+dWlMdrZlzkHHOeKkDG8WXzQ262cGfOm+X6DvRWM8rXuoTX0nRcqn0FFPYZ7xZHJADAjFWXVZYSu3OB1xVTTfuONuMcYqxC3kvtOe/FaHIZMsJIzt5B61NESITkAEe1TXikOenPIBqu2c+vqPekUmMc7VAGQcc+tQyliPlypxz2qQs452gHn8KrSMwJGTyPzpDI2A2gsDjqeKi8lcAKxyeoBp7M27k8DjFQmTa2dw68cUxkU0ZAO1hjt7VUljZgRvIPTAq3KzZ6jHXFQSbgvBPI5zQFikbaOMqWYsdwUDPFcVd6X/AGr4qvPMz5aOF4PoAP6V3yQbmDOMgNkfpWPptuq6rqDkbQLh+fX5sf0ouVEfZaLZWyKqxD2461djihQghF9sClMys3BOFP8A+ql2/LypyfWkApjTJCp9KkXHC7c+9RqpAPGBnipIIZbmVILaN3mkYJHGvJZicACgZteGfDg8TXJhuL6PTtPtWDS3Tj5fMbiOP6s35Cub1nTbrRr640y6jMc8EhRwRyT613PjC0ms4LHwHolvJe3NuxlvhboWM90V+bp2QfKK0tW8KeIPEng3+2b7R7221rSUEVyZYSpu4R91x6so4Pr1pMaPKEUKyswBOcnNZuvXTGHyozycir92Whm2luT2HasS4YSTEk9GNJFIhtYV+SNfujAP0zRUiSpHhuOvFFFhntGnyhSc96sk8biR7GsywkLNu6kHAFXXYKMDjr361qcYt0xVlDfMPSqzsNqgHI9BT5zuQE5JGetVvmDDJAyeKRSI2OMjr1/Cq0gw44B/Gp2J3EEjOcdahbKg7s7vcUDIGTqWbjuQeTUTcvgkY54FPn28ZYDP0qvLMo+6ckCkUOkxk9Dx+YqNmUgk4/KojKfMJfH4VWuLo7TtbIGOlFhlie6jjBK59hXM67eTW92YYCVM0x3YGc5Y8e1N1K/mbcqDA9cYqwLOG8ZnugSFlYZViDgMeOO1OwzT01fOs47gDCv0yPrVptzbVABJqmbn91HDaxiNEwox2GKlit7iRgudhPfNIDR02yN5fC186OAJG0ssrgkIijJOB1PtWlYWtnBLNqFvrEwis9knmx2/luGJwoUEnv3rH095NFuftkNwXnIKEONyspHIKnggjtVm41693K9slpbADaUgtkjRx/tKBg/jSEaOnWkk2pHVrW81h45kaRZ7eRIpFIbawdm46+nWjX9R1u1d0PiDV3k8kSpDNc722nsShwT347H2rnNQ1rU7pmWe8kdWRUK5+XapyABjGATWdealdQtFMkrgwriJgeVx2BosUhbjT7ma+fz7oGbA37hwZDyIx74/XHrXNzN5bMCPmycitQ6tOksTbYZArFwskYcbifvEHqaxfEOqTX+qtcNHDHvY7hGgUZ7nA4H4UWLRWu5iFOTRWfdz5yOKKaRR73ZBgrsMAZ65561Vur6Q36w5YDbiiitOpxF5pD5J64+tV/M3cnpgGiipGiNmGWUZBJHOBSHCqc8g+1FFIooykNhgMDsKquwxnHt1oooGirM23IP4Adqo3TbEYkds8UUUFGBNdebeJAq43cVuWgyjr/00f/0I0UUMZsWdsi26SDruqzJN5a7wvTp7GiikIxzO93MZJPuqelSvw+FxyeKKKYylMRvK4x9Kz7skqMtkduOhoopDM6Vv3hPHftWJeSNg+uSc0UUy0ZczEtRRRWqJe5//2Q==">
            <a:extLst>
              <a:ext uri="{FF2B5EF4-FFF2-40B4-BE49-F238E27FC236}">
                <a16:creationId xmlns:a16="http://schemas.microsoft.com/office/drawing/2014/main" id="{37BD2DD1-BF71-470A-906B-2B23F97617C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p:nvPr/>
        </p:nvSpPr>
        <p:spPr>
          <a:xfrm>
            <a:off x="5829250" y="-6925"/>
            <a:ext cx="1500300" cy="5150400"/>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29"/>
          <p:cNvSpPr txBox="1">
            <a:spLocks noGrp="1"/>
          </p:cNvSpPr>
          <p:nvPr>
            <p:ph type="title"/>
          </p:nvPr>
        </p:nvSpPr>
        <p:spPr>
          <a:xfrm>
            <a:off x="5572013" y="443263"/>
            <a:ext cx="2027400" cy="58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01</a:t>
            </a:r>
            <a:endParaRPr dirty="0">
              <a:solidFill>
                <a:srgbClr val="FFFFFF"/>
              </a:solidFill>
            </a:endParaRPr>
          </a:p>
        </p:txBody>
      </p:sp>
      <p:sp>
        <p:nvSpPr>
          <p:cNvPr id="161" name="Google Shape;161;p29"/>
          <p:cNvSpPr txBox="1">
            <a:spLocks noGrp="1"/>
          </p:cNvSpPr>
          <p:nvPr>
            <p:ph type="subTitle" idx="1"/>
          </p:nvPr>
        </p:nvSpPr>
        <p:spPr>
          <a:xfrm>
            <a:off x="1580895" y="1275564"/>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23C40"/>
                </a:solidFill>
              </a:rPr>
              <a:t>HISTORY OF THE FLU</a:t>
            </a:r>
            <a:endParaRPr dirty="0">
              <a:solidFill>
                <a:srgbClr val="323C40"/>
              </a:solidFill>
            </a:endParaRPr>
          </a:p>
        </p:txBody>
      </p:sp>
      <p:sp>
        <p:nvSpPr>
          <p:cNvPr id="162" name="Google Shape;162;p29"/>
          <p:cNvSpPr txBox="1">
            <a:spLocks noGrp="1"/>
          </p:cNvSpPr>
          <p:nvPr>
            <p:ph type="subTitle" idx="2"/>
          </p:nvPr>
        </p:nvSpPr>
        <p:spPr>
          <a:xfrm>
            <a:off x="1580895" y="1529364"/>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Brief</a:t>
            </a:r>
            <a:r>
              <a:rPr lang="en" dirty="0"/>
              <a:t> look at the flu since 1918 and milestones</a:t>
            </a:r>
            <a:endParaRPr dirty="0"/>
          </a:p>
        </p:txBody>
      </p:sp>
      <p:sp>
        <p:nvSpPr>
          <p:cNvPr id="163" name="Google Shape;163;p29"/>
          <p:cNvSpPr txBox="1">
            <a:spLocks noGrp="1"/>
          </p:cNvSpPr>
          <p:nvPr>
            <p:ph type="title" idx="3"/>
          </p:nvPr>
        </p:nvSpPr>
        <p:spPr>
          <a:xfrm>
            <a:off x="5572013" y="1258289"/>
            <a:ext cx="2027400" cy="58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02</a:t>
            </a:r>
            <a:endParaRPr dirty="0">
              <a:solidFill>
                <a:srgbClr val="FFFFFF"/>
              </a:solidFill>
            </a:endParaRPr>
          </a:p>
        </p:txBody>
      </p:sp>
      <p:sp>
        <p:nvSpPr>
          <p:cNvPr id="164" name="Google Shape;164;p29"/>
          <p:cNvSpPr txBox="1">
            <a:spLocks noGrp="1"/>
          </p:cNvSpPr>
          <p:nvPr>
            <p:ph type="subTitle" idx="4"/>
          </p:nvPr>
        </p:nvSpPr>
        <p:spPr>
          <a:xfrm>
            <a:off x="1555320" y="2073315"/>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23C40"/>
                </a:solidFill>
              </a:rPr>
              <a:t>DATASET SELECTION</a:t>
            </a:r>
            <a:endParaRPr dirty="0">
              <a:solidFill>
                <a:srgbClr val="323C40"/>
              </a:solidFill>
            </a:endParaRPr>
          </a:p>
        </p:txBody>
      </p:sp>
      <p:sp>
        <p:nvSpPr>
          <p:cNvPr id="165" name="Google Shape;165;p29"/>
          <p:cNvSpPr txBox="1">
            <a:spLocks noGrp="1"/>
          </p:cNvSpPr>
          <p:nvPr>
            <p:ph type="subTitle" idx="5"/>
          </p:nvPr>
        </p:nvSpPr>
        <p:spPr>
          <a:xfrm>
            <a:off x="1555320" y="2327115"/>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Dataset description and details</a:t>
            </a:r>
            <a:endParaRPr dirty="0"/>
          </a:p>
        </p:txBody>
      </p:sp>
      <p:sp>
        <p:nvSpPr>
          <p:cNvPr id="166" name="Google Shape;166;p29"/>
          <p:cNvSpPr txBox="1">
            <a:spLocks noGrp="1"/>
          </p:cNvSpPr>
          <p:nvPr>
            <p:ph type="title" idx="6"/>
          </p:nvPr>
        </p:nvSpPr>
        <p:spPr>
          <a:xfrm>
            <a:off x="5572013" y="2130439"/>
            <a:ext cx="2027400" cy="58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rPr>
              <a:t>03</a:t>
            </a:r>
            <a:endParaRPr dirty="0">
              <a:solidFill>
                <a:srgbClr val="FFFFFF"/>
              </a:solidFill>
            </a:endParaRPr>
          </a:p>
        </p:txBody>
      </p:sp>
      <p:sp>
        <p:nvSpPr>
          <p:cNvPr id="167" name="Google Shape;167;p29"/>
          <p:cNvSpPr txBox="1">
            <a:spLocks noGrp="1"/>
          </p:cNvSpPr>
          <p:nvPr>
            <p:ph type="subTitle" idx="7"/>
          </p:nvPr>
        </p:nvSpPr>
        <p:spPr>
          <a:xfrm>
            <a:off x="1555320" y="2945465"/>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rgbClr val="323C40"/>
                </a:solidFill>
              </a:rPr>
              <a:t>TIME SERIES MODELING</a:t>
            </a:r>
            <a:endParaRPr dirty="0">
              <a:solidFill>
                <a:srgbClr val="323C40"/>
              </a:solidFill>
            </a:endParaRPr>
          </a:p>
        </p:txBody>
      </p:sp>
      <p:sp>
        <p:nvSpPr>
          <p:cNvPr id="168" name="Google Shape;168;p29"/>
          <p:cNvSpPr txBox="1">
            <a:spLocks noGrp="1"/>
          </p:cNvSpPr>
          <p:nvPr>
            <p:ph type="subTitle" idx="8"/>
          </p:nvPr>
        </p:nvSpPr>
        <p:spPr>
          <a:xfrm>
            <a:off x="1555320" y="3199265"/>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solidFill>
              </a:rPr>
              <a:t>Model seasonal flu trends from 2014 - 2020</a:t>
            </a:r>
            <a:endParaRPr dirty="0">
              <a:solidFill>
                <a:schemeClr val="tx1"/>
              </a:solidFill>
            </a:endParaRPr>
          </a:p>
        </p:txBody>
      </p:sp>
      <p:sp>
        <p:nvSpPr>
          <p:cNvPr id="169" name="Google Shape;169;p29"/>
          <p:cNvSpPr txBox="1">
            <a:spLocks noGrp="1"/>
          </p:cNvSpPr>
          <p:nvPr>
            <p:ph type="title" idx="9"/>
          </p:nvPr>
        </p:nvSpPr>
        <p:spPr>
          <a:xfrm>
            <a:off x="5572013" y="3002589"/>
            <a:ext cx="2027400" cy="58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rPr>
              <a:t>04</a:t>
            </a:r>
            <a:endParaRPr dirty="0">
              <a:solidFill>
                <a:srgbClr val="FFFFFF"/>
              </a:solidFill>
            </a:endParaRPr>
          </a:p>
        </p:txBody>
      </p:sp>
      <p:sp>
        <p:nvSpPr>
          <p:cNvPr id="170" name="Google Shape;170;p29"/>
          <p:cNvSpPr txBox="1">
            <a:spLocks noGrp="1"/>
          </p:cNvSpPr>
          <p:nvPr>
            <p:ph type="subTitle" idx="13"/>
          </p:nvPr>
        </p:nvSpPr>
        <p:spPr>
          <a:xfrm>
            <a:off x="1555320" y="3817615"/>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solidFill>
              </a:rPr>
              <a:t>RECOMMENDATIONS</a:t>
            </a:r>
            <a:endParaRPr dirty="0">
              <a:solidFill>
                <a:schemeClr val="tx1"/>
              </a:solidFill>
            </a:endParaRPr>
          </a:p>
        </p:txBody>
      </p:sp>
      <p:sp>
        <p:nvSpPr>
          <p:cNvPr id="171" name="Google Shape;171;p29"/>
          <p:cNvSpPr txBox="1">
            <a:spLocks noGrp="1"/>
          </p:cNvSpPr>
          <p:nvPr>
            <p:ph type="subTitle" idx="14"/>
          </p:nvPr>
        </p:nvSpPr>
        <p:spPr>
          <a:xfrm>
            <a:off x="1555320" y="4135618"/>
            <a:ext cx="3862500" cy="33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tx1"/>
                </a:solidFill>
              </a:rPr>
              <a:t>Next steps to prepare healthcare provides and vaccination manufacturers</a:t>
            </a:r>
            <a:endParaRPr dirty="0">
              <a:solidFill>
                <a:schemeClr val="tx1"/>
              </a:solidFill>
            </a:endParaRPr>
          </a:p>
        </p:txBody>
      </p:sp>
      <p:sp>
        <p:nvSpPr>
          <p:cNvPr id="172" name="Google Shape;172;p29"/>
          <p:cNvSpPr/>
          <p:nvPr/>
        </p:nvSpPr>
        <p:spPr>
          <a:xfrm rot="10800000">
            <a:off x="6355150" y="-238150"/>
            <a:ext cx="448500" cy="4485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 name="Google Shape;358;p34">
            <a:extLst>
              <a:ext uri="{FF2B5EF4-FFF2-40B4-BE49-F238E27FC236}">
                <a16:creationId xmlns:a16="http://schemas.microsoft.com/office/drawing/2014/main" id="{27C57A27-2D55-4AB1-8FA4-F9189AAF3BAD}"/>
              </a:ext>
            </a:extLst>
          </p:cNvPr>
          <p:cNvGrpSpPr/>
          <p:nvPr/>
        </p:nvGrpSpPr>
        <p:grpSpPr>
          <a:xfrm>
            <a:off x="8434400" y="4427315"/>
            <a:ext cx="640470" cy="632233"/>
            <a:chOff x="6644201" y="3355496"/>
            <a:chExt cx="366695" cy="361979"/>
          </a:xfrm>
        </p:grpSpPr>
        <p:sp>
          <p:nvSpPr>
            <p:cNvPr id="17" name="Google Shape;359;p34">
              <a:extLst>
                <a:ext uri="{FF2B5EF4-FFF2-40B4-BE49-F238E27FC236}">
                  <a16:creationId xmlns:a16="http://schemas.microsoft.com/office/drawing/2014/main" id="{48F99E30-BB59-47DD-9996-8959A8E1E93C}"/>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0;p34">
              <a:extLst>
                <a:ext uri="{FF2B5EF4-FFF2-40B4-BE49-F238E27FC236}">
                  <a16:creationId xmlns:a16="http://schemas.microsoft.com/office/drawing/2014/main" id="{8795402C-87BC-4524-9287-D789C8BBA5B4}"/>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61;p34">
              <a:extLst>
                <a:ext uri="{FF2B5EF4-FFF2-40B4-BE49-F238E27FC236}">
                  <a16:creationId xmlns:a16="http://schemas.microsoft.com/office/drawing/2014/main" id="{1ECF5E6A-13D3-4BC6-A08D-D5A8D44F7487}"/>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62;p34">
              <a:extLst>
                <a:ext uri="{FF2B5EF4-FFF2-40B4-BE49-F238E27FC236}">
                  <a16:creationId xmlns:a16="http://schemas.microsoft.com/office/drawing/2014/main" id="{3FF5AD99-260A-4324-BC76-937EFA792B44}"/>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63;p34">
              <a:extLst>
                <a:ext uri="{FF2B5EF4-FFF2-40B4-BE49-F238E27FC236}">
                  <a16:creationId xmlns:a16="http://schemas.microsoft.com/office/drawing/2014/main" id="{7096068B-41C8-4D66-8700-23CB4DCFB5D4}"/>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64;p34">
              <a:extLst>
                <a:ext uri="{FF2B5EF4-FFF2-40B4-BE49-F238E27FC236}">
                  <a16:creationId xmlns:a16="http://schemas.microsoft.com/office/drawing/2014/main" id="{4881C74A-34C9-4898-8500-34F8DAA3C91F}"/>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65;p34">
              <a:extLst>
                <a:ext uri="{FF2B5EF4-FFF2-40B4-BE49-F238E27FC236}">
                  <a16:creationId xmlns:a16="http://schemas.microsoft.com/office/drawing/2014/main" id="{8C2AE44C-6EF3-4245-A7C8-E8C17C02F25C}"/>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66;p34">
              <a:extLst>
                <a:ext uri="{FF2B5EF4-FFF2-40B4-BE49-F238E27FC236}">
                  <a16:creationId xmlns:a16="http://schemas.microsoft.com/office/drawing/2014/main" id="{E6AA927E-7478-407E-B2E8-BF7AFCCD4951}"/>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67;p34">
              <a:extLst>
                <a:ext uri="{FF2B5EF4-FFF2-40B4-BE49-F238E27FC236}">
                  <a16:creationId xmlns:a16="http://schemas.microsoft.com/office/drawing/2014/main" id="{50D64DD2-C382-4CE2-BEB9-050AC8ACF989}"/>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68;p34">
              <a:extLst>
                <a:ext uri="{FF2B5EF4-FFF2-40B4-BE49-F238E27FC236}">
                  <a16:creationId xmlns:a16="http://schemas.microsoft.com/office/drawing/2014/main" id="{66084F10-8EBC-4DF0-B2A3-59DC01F8F9AA}"/>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69;p34">
              <a:extLst>
                <a:ext uri="{FF2B5EF4-FFF2-40B4-BE49-F238E27FC236}">
                  <a16:creationId xmlns:a16="http://schemas.microsoft.com/office/drawing/2014/main" id="{88E6D424-1F41-49A1-9272-7A42ED44493F}"/>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0;p34">
              <a:extLst>
                <a:ext uri="{FF2B5EF4-FFF2-40B4-BE49-F238E27FC236}">
                  <a16:creationId xmlns:a16="http://schemas.microsoft.com/office/drawing/2014/main" id="{A7406DB8-BC76-46F4-B6CD-75D1A6E9C232}"/>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71;p34">
              <a:extLst>
                <a:ext uri="{FF2B5EF4-FFF2-40B4-BE49-F238E27FC236}">
                  <a16:creationId xmlns:a16="http://schemas.microsoft.com/office/drawing/2014/main" id="{F37F8EC1-91A7-435A-B257-EF4B102C502F}"/>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72;p34">
              <a:extLst>
                <a:ext uri="{FF2B5EF4-FFF2-40B4-BE49-F238E27FC236}">
                  <a16:creationId xmlns:a16="http://schemas.microsoft.com/office/drawing/2014/main" id="{DF7DF551-8A9F-4F33-966C-7B25470E27C0}"/>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73;p34">
              <a:extLst>
                <a:ext uri="{FF2B5EF4-FFF2-40B4-BE49-F238E27FC236}">
                  <a16:creationId xmlns:a16="http://schemas.microsoft.com/office/drawing/2014/main" id="{C1CF2634-09ED-4241-9EA4-1EFA00695C87}"/>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74;p34">
              <a:extLst>
                <a:ext uri="{FF2B5EF4-FFF2-40B4-BE49-F238E27FC236}">
                  <a16:creationId xmlns:a16="http://schemas.microsoft.com/office/drawing/2014/main" id="{DFB538F5-64A6-4A22-A84B-DB4236D73626}"/>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75;p34">
              <a:extLst>
                <a:ext uri="{FF2B5EF4-FFF2-40B4-BE49-F238E27FC236}">
                  <a16:creationId xmlns:a16="http://schemas.microsoft.com/office/drawing/2014/main" id="{14419A09-7960-4436-BA93-14587C5D96DD}"/>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76;p34">
              <a:extLst>
                <a:ext uri="{FF2B5EF4-FFF2-40B4-BE49-F238E27FC236}">
                  <a16:creationId xmlns:a16="http://schemas.microsoft.com/office/drawing/2014/main" id="{7956BD93-4421-4B15-BC53-3753C708711D}"/>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77;p34">
              <a:extLst>
                <a:ext uri="{FF2B5EF4-FFF2-40B4-BE49-F238E27FC236}">
                  <a16:creationId xmlns:a16="http://schemas.microsoft.com/office/drawing/2014/main" id="{2BACF93A-D424-4AF3-A29B-9C839BBADCA3}"/>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8;p34">
              <a:extLst>
                <a:ext uri="{FF2B5EF4-FFF2-40B4-BE49-F238E27FC236}">
                  <a16:creationId xmlns:a16="http://schemas.microsoft.com/office/drawing/2014/main" id="{8017CAFE-371F-4020-9B99-B416F5F583AB}"/>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9;p34">
              <a:extLst>
                <a:ext uri="{FF2B5EF4-FFF2-40B4-BE49-F238E27FC236}">
                  <a16:creationId xmlns:a16="http://schemas.microsoft.com/office/drawing/2014/main" id="{4B10F976-8254-4294-A88E-7BF0E96483B9}"/>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0;p34">
              <a:extLst>
                <a:ext uri="{FF2B5EF4-FFF2-40B4-BE49-F238E27FC236}">
                  <a16:creationId xmlns:a16="http://schemas.microsoft.com/office/drawing/2014/main" id="{5E52BB3C-FAE6-44B8-8E0F-CE9D95156699}"/>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9" name="Google Shape;169;p29">
            <a:extLst>
              <a:ext uri="{FF2B5EF4-FFF2-40B4-BE49-F238E27FC236}">
                <a16:creationId xmlns:a16="http://schemas.microsoft.com/office/drawing/2014/main" id="{E2A66AF8-CC9A-467C-AA01-F60D303C916E}"/>
              </a:ext>
            </a:extLst>
          </p:cNvPr>
          <p:cNvSpPr txBox="1">
            <a:spLocks/>
          </p:cNvSpPr>
          <p:nvPr/>
        </p:nvSpPr>
        <p:spPr>
          <a:xfrm>
            <a:off x="5572013" y="3817615"/>
            <a:ext cx="2027400" cy="583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1pPr>
            <a:lvl2pPr marR="0" lvl="1"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2pPr>
            <a:lvl3pPr marR="0" lvl="2"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3pPr>
            <a:lvl4pPr marR="0" lvl="3"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4pPr>
            <a:lvl5pPr marR="0" lvl="4"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5pPr>
            <a:lvl6pPr marR="0" lvl="5"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6pPr>
            <a:lvl7pPr marR="0" lvl="6"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7pPr>
            <a:lvl8pPr marR="0" lvl="7"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8pPr>
            <a:lvl9pPr marR="0" lvl="8" algn="ctr" rtl="0">
              <a:lnSpc>
                <a:spcPct val="100000"/>
              </a:lnSpc>
              <a:spcBef>
                <a:spcPts val="0"/>
              </a:spcBef>
              <a:spcAft>
                <a:spcPts val="0"/>
              </a:spcAft>
              <a:buClr>
                <a:srgbClr val="323C40"/>
              </a:buClr>
              <a:buSzPts val="4000"/>
              <a:buFont typeface="Fjalla One"/>
              <a:buNone/>
              <a:defRPr sz="4000" b="0" i="0" u="none" strike="noStrike" cap="none">
                <a:solidFill>
                  <a:srgbClr val="323C40"/>
                </a:solidFill>
                <a:latin typeface="Fjalla One"/>
                <a:ea typeface="Fjalla One"/>
                <a:cs typeface="Fjalla One"/>
                <a:sym typeface="Fjalla One"/>
              </a:defRPr>
            </a:lvl9pPr>
          </a:lstStyle>
          <a:p>
            <a:r>
              <a:rPr lang="en" dirty="0">
                <a:solidFill>
                  <a:srgbClr val="FFFFFF"/>
                </a:solidFill>
              </a:rPr>
              <a:t>05</a:t>
            </a:r>
          </a:p>
        </p:txBody>
      </p:sp>
      <p:sp>
        <p:nvSpPr>
          <p:cNvPr id="40" name="Google Shape;164;p29">
            <a:extLst>
              <a:ext uri="{FF2B5EF4-FFF2-40B4-BE49-F238E27FC236}">
                <a16:creationId xmlns:a16="http://schemas.microsoft.com/office/drawing/2014/main" id="{EB7D60EE-7F07-4BD8-B1BE-3937E07B1301}"/>
              </a:ext>
            </a:extLst>
          </p:cNvPr>
          <p:cNvSpPr txBox="1">
            <a:spLocks/>
          </p:cNvSpPr>
          <p:nvPr/>
        </p:nvSpPr>
        <p:spPr>
          <a:xfrm>
            <a:off x="1580895" y="443263"/>
            <a:ext cx="3862500" cy="33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1pPr>
            <a:lvl2pPr marL="914400" marR="0" lvl="1"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2pPr>
            <a:lvl3pPr marL="1371600" marR="0" lvl="2"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3pPr>
            <a:lvl4pPr marL="1828800" marR="0" lvl="3"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4pPr>
            <a:lvl5pPr marL="2286000" marR="0" lvl="4"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5pPr>
            <a:lvl6pPr marL="2743200" marR="0" lvl="5"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6pPr>
            <a:lvl7pPr marL="3200400" marR="0" lvl="6"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7pPr>
            <a:lvl8pPr marL="3657600" marR="0" lvl="7"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8pPr>
            <a:lvl9pPr marL="4114800" marR="0" lvl="8" indent="-304800" algn="r" rtl="0">
              <a:lnSpc>
                <a:spcPct val="100000"/>
              </a:lnSpc>
              <a:spcBef>
                <a:spcPts val="0"/>
              </a:spcBef>
              <a:spcAft>
                <a:spcPts val="0"/>
              </a:spcAft>
              <a:buClr>
                <a:srgbClr val="37C2D1"/>
              </a:buClr>
              <a:buSzPts val="1200"/>
              <a:buFont typeface="Questrial"/>
              <a:buNone/>
              <a:defRPr sz="1900" b="0" i="0" u="none" strike="noStrike" cap="none">
                <a:solidFill>
                  <a:srgbClr val="323C40"/>
                </a:solidFill>
                <a:latin typeface="Fjalla One"/>
                <a:ea typeface="Fjalla One"/>
                <a:cs typeface="Fjalla One"/>
                <a:sym typeface="Fjalla One"/>
              </a:defRPr>
            </a:lvl9pPr>
          </a:lstStyle>
          <a:p>
            <a:pPr marL="0" indent="0"/>
            <a:r>
              <a:rPr lang="en-US" dirty="0"/>
              <a:t>INTRODUCTION</a:t>
            </a:r>
          </a:p>
        </p:txBody>
      </p:sp>
      <p:sp>
        <p:nvSpPr>
          <p:cNvPr id="41" name="Google Shape;165;p29">
            <a:extLst>
              <a:ext uri="{FF2B5EF4-FFF2-40B4-BE49-F238E27FC236}">
                <a16:creationId xmlns:a16="http://schemas.microsoft.com/office/drawing/2014/main" id="{16196776-0830-4993-95DB-6681645A986E}"/>
              </a:ext>
            </a:extLst>
          </p:cNvPr>
          <p:cNvSpPr txBox="1">
            <a:spLocks/>
          </p:cNvSpPr>
          <p:nvPr/>
        </p:nvSpPr>
        <p:spPr>
          <a:xfrm>
            <a:off x="551329" y="697063"/>
            <a:ext cx="4892066" cy="330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1pPr>
            <a:lvl2pPr marL="914400" marR="0" lvl="1"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2pPr>
            <a:lvl3pPr marL="1371600" marR="0" lvl="2"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3pPr>
            <a:lvl4pPr marL="1828800" marR="0" lvl="3"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4pPr>
            <a:lvl5pPr marL="2286000" marR="0" lvl="4"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5pPr>
            <a:lvl6pPr marL="2743200" marR="0" lvl="5"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6pPr>
            <a:lvl7pPr marL="3200400" marR="0" lvl="6"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7pPr>
            <a:lvl8pPr marL="3657600" marR="0" lvl="7"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8pPr>
            <a:lvl9pPr marL="4114800" marR="0" lvl="8" indent="-304800" algn="r" rtl="0">
              <a:lnSpc>
                <a:spcPct val="100000"/>
              </a:lnSpc>
              <a:spcBef>
                <a:spcPts val="0"/>
              </a:spcBef>
              <a:spcAft>
                <a:spcPts val="0"/>
              </a:spcAft>
              <a:buClr>
                <a:srgbClr val="37C2D1"/>
              </a:buClr>
              <a:buSzPts val="1200"/>
              <a:buFont typeface="Questrial"/>
              <a:buNone/>
              <a:defRPr sz="1300" b="0" i="0" u="none" strike="noStrike" cap="none">
                <a:solidFill>
                  <a:srgbClr val="323C40"/>
                </a:solidFill>
                <a:latin typeface="Questrial"/>
                <a:ea typeface="Questrial"/>
                <a:cs typeface="Questrial"/>
                <a:sym typeface="Questrial"/>
              </a:defRPr>
            </a:lvl9pPr>
          </a:lstStyle>
          <a:p>
            <a:pPr marL="0" indent="0"/>
            <a:r>
              <a:rPr lang="en-US" dirty="0">
                <a:solidFill>
                  <a:schemeClr val="tx1"/>
                </a:solidFill>
              </a:rPr>
              <a:t>Modeling &amp; predicting positive flu cases within the United States</a:t>
            </a:r>
          </a:p>
        </p:txBody>
      </p:sp>
    </p:spTree>
    <p:extLst>
      <p:ext uri="{BB962C8B-B14F-4D97-AF65-F5344CB8AC3E}">
        <p14:creationId xmlns:p14="http://schemas.microsoft.com/office/powerpoint/2010/main" val="396464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30"/>
          <p:cNvPicPr preferRelativeResize="0"/>
          <p:nvPr/>
        </p:nvPicPr>
        <p:blipFill rotWithShape="1">
          <a:blip r:embed="rId3"/>
          <a:srcRect l="11215" r="140"/>
          <a:stretch/>
        </p:blipFill>
        <p:spPr>
          <a:xfrm>
            <a:off x="677326" y="550312"/>
            <a:ext cx="3768730" cy="4058675"/>
          </a:xfrm>
          <a:prstGeom prst="rect">
            <a:avLst/>
          </a:prstGeom>
          <a:noFill/>
          <a:ln>
            <a:noFill/>
          </a:ln>
        </p:spPr>
      </p:pic>
      <p:grpSp>
        <p:nvGrpSpPr>
          <p:cNvPr id="2" name="Group 1">
            <a:extLst>
              <a:ext uri="{FF2B5EF4-FFF2-40B4-BE49-F238E27FC236}">
                <a16:creationId xmlns:a16="http://schemas.microsoft.com/office/drawing/2014/main" id="{16ECC736-A37A-4CAA-916D-B56DF4A6F0A3}"/>
              </a:ext>
            </a:extLst>
          </p:cNvPr>
          <p:cNvGrpSpPr/>
          <p:nvPr/>
        </p:nvGrpSpPr>
        <p:grpSpPr>
          <a:xfrm>
            <a:off x="3723958" y="292580"/>
            <a:ext cx="1500300" cy="4850920"/>
            <a:chOff x="3821850" y="1039950"/>
            <a:chExt cx="1500300" cy="4039570"/>
          </a:xfrm>
        </p:grpSpPr>
        <p:sp>
          <p:nvSpPr>
            <p:cNvPr id="178" name="Google Shape;178;p30"/>
            <p:cNvSpPr/>
            <p:nvPr/>
          </p:nvSpPr>
          <p:spPr>
            <a:xfrm>
              <a:off x="3821850" y="1039950"/>
              <a:ext cx="1500300" cy="3836692"/>
            </a:xfrm>
            <a:prstGeom prst="rect">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0"/>
            <p:cNvSpPr/>
            <p:nvPr/>
          </p:nvSpPr>
          <p:spPr>
            <a:xfrm>
              <a:off x="4398050" y="4731820"/>
              <a:ext cx="347700" cy="3477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0" name="Google Shape;180;p30"/>
          <p:cNvSpPr txBox="1">
            <a:spLocks noGrp="1"/>
          </p:cNvSpPr>
          <p:nvPr>
            <p:ph type="body" idx="1"/>
          </p:nvPr>
        </p:nvSpPr>
        <p:spPr>
          <a:xfrm>
            <a:off x="3966683" y="1489772"/>
            <a:ext cx="4282926" cy="31767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400" dirty="0"/>
              <a:t>The flu (influenza) virus has been teetering between pandemic status and global health crisis for over 100 years. Forecasting future positive cases and positivity ratios could help bolster preparedness for hospitals and vaccine producers.</a:t>
            </a:r>
          </a:p>
          <a:p>
            <a:pPr marL="0" lvl="0" indent="0" algn="l" rtl="0">
              <a:spcBef>
                <a:spcPts val="0"/>
              </a:spcBef>
              <a:spcAft>
                <a:spcPts val="0"/>
              </a:spcAft>
              <a:buClr>
                <a:schemeClr val="dk1"/>
              </a:buClr>
              <a:buSzPts val="1100"/>
              <a:buFont typeface="Arial"/>
              <a:buNone/>
            </a:pPr>
            <a:endParaRPr lang="en-US" sz="1400" dirty="0"/>
          </a:p>
          <a:p>
            <a:pPr marL="0" lvl="0" indent="0" algn="l" rtl="0">
              <a:spcBef>
                <a:spcPts val="0"/>
              </a:spcBef>
              <a:spcAft>
                <a:spcPts val="0"/>
              </a:spcAft>
              <a:buClr>
                <a:schemeClr val="dk1"/>
              </a:buClr>
              <a:buSzPts val="1100"/>
              <a:buFont typeface="Arial"/>
              <a:buNone/>
            </a:pPr>
            <a:r>
              <a:rPr lang="en-US" sz="1400" dirty="0"/>
              <a:t>Utilizing data from the World Health Organization (WHO), the U.S. is capable of forecasting future positive cases off historical data. While there may be a portion of undocumented positive cases, the WHO data is considered to be the most comprehensive.</a:t>
            </a:r>
            <a:endParaRPr sz="1400" dirty="0"/>
          </a:p>
        </p:txBody>
      </p:sp>
      <p:grpSp>
        <p:nvGrpSpPr>
          <p:cNvPr id="7" name="Google Shape;358;p34">
            <a:extLst>
              <a:ext uri="{FF2B5EF4-FFF2-40B4-BE49-F238E27FC236}">
                <a16:creationId xmlns:a16="http://schemas.microsoft.com/office/drawing/2014/main" id="{8D28C65D-C2F9-4B9D-A61B-0F8F248892F7}"/>
              </a:ext>
            </a:extLst>
          </p:cNvPr>
          <p:cNvGrpSpPr/>
          <p:nvPr/>
        </p:nvGrpSpPr>
        <p:grpSpPr>
          <a:xfrm>
            <a:off x="8434400" y="4427315"/>
            <a:ext cx="640470" cy="632233"/>
            <a:chOff x="6644201" y="3355496"/>
            <a:chExt cx="366695" cy="361979"/>
          </a:xfrm>
        </p:grpSpPr>
        <p:sp>
          <p:nvSpPr>
            <p:cNvPr id="8" name="Google Shape;359;p34">
              <a:extLst>
                <a:ext uri="{FF2B5EF4-FFF2-40B4-BE49-F238E27FC236}">
                  <a16:creationId xmlns:a16="http://schemas.microsoft.com/office/drawing/2014/main" id="{20C9A30C-DED6-4CDA-98D7-353E7AC6A03A}"/>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60;p34">
              <a:extLst>
                <a:ext uri="{FF2B5EF4-FFF2-40B4-BE49-F238E27FC236}">
                  <a16:creationId xmlns:a16="http://schemas.microsoft.com/office/drawing/2014/main" id="{297D5AFF-A3C2-4236-BEF6-B550CFA09353}"/>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61;p34">
              <a:extLst>
                <a:ext uri="{FF2B5EF4-FFF2-40B4-BE49-F238E27FC236}">
                  <a16:creationId xmlns:a16="http://schemas.microsoft.com/office/drawing/2014/main" id="{5B073F9A-7FA3-4370-81B2-9157D5425519}"/>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2;p34">
              <a:extLst>
                <a:ext uri="{FF2B5EF4-FFF2-40B4-BE49-F238E27FC236}">
                  <a16:creationId xmlns:a16="http://schemas.microsoft.com/office/drawing/2014/main" id="{20023668-1755-437C-A8E5-5B9E716F3D6A}"/>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63;p34">
              <a:extLst>
                <a:ext uri="{FF2B5EF4-FFF2-40B4-BE49-F238E27FC236}">
                  <a16:creationId xmlns:a16="http://schemas.microsoft.com/office/drawing/2014/main" id="{712588A7-E5B7-4DAB-98CA-78BDCEBE025D}"/>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4;p34">
              <a:extLst>
                <a:ext uri="{FF2B5EF4-FFF2-40B4-BE49-F238E27FC236}">
                  <a16:creationId xmlns:a16="http://schemas.microsoft.com/office/drawing/2014/main" id="{4363D13F-3A6C-45C7-8774-DB5B2BD5EC49}"/>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5;p34">
              <a:extLst>
                <a:ext uri="{FF2B5EF4-FFF2-40B4-BE49-F238E27FC236}">
                  <a16:creationId xmlns:a16="http://schemas.microsoft.com/office/drawing/2014/main" id="{C00EA725-8172-48B2-A9DA-C00EAB2F0855}"/>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6;p34">
              <a:extLst>
                <a:ext uri="{FF2B5EF4-FFF2-40B4-BE49-F238E27FC236}">
                  <a16:creationId xmlns:a16="http://schemas.microsoft.com/office/drawing/2014/main" id="{644E0890-CF39-4A28-9BD8-E0C89B5B8288}"/>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67;p34">
              <a:extLst>
                <a:ext uri="{FF2B5EF4-FFF2-40B4-BE49-F238E27FC236}">
                  <a16:creationId xmlns:a16="http://schemas.microsoft.com/office/drawing/2014/main" id="{C1718CDC-22E9-4814-916C-D05610F07F42}"/>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8;p34">
              <a:extLst>
                <a:ext uri="{FF2B5EF4-FFF2-40B4-BE49-F238E27FC236}">
                  <a16:creationId xmlns:a16="http://schemas.microsoft.com/office/drawing/2014/main" id="{1F01E28B-1D78-4D30-851A-8A516D697E52}"/>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9;p34">
              <a:extLst>
                <a:ext uri="{FF2B5EF4-FFF2-40B4-BE49-F238E27FC236}">
                  <a16:creationId xmlns:a16="http://schemas.microsoft.com/office/drawing/2014/main" id="{AB901E45-1E4D-4B31-BA10-3D58251163FF}"/>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70;p34">
              <a:extLst>
                <a:ext uri="{FF2B5EF4-FFF2-40B4-BE49-F238E27FC236}">
                  <a16:creationId xmlns:a16="http://schemas.microsoft.com/office/drawing/2014/main" id="{19F1DE03-857E-4841-928F-87C123F42BD8}"/>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71;p34">
              <a:extLst>
                <a:ext uri="{FF2B5EF4-FFF2-40B4-BE49-F238E27FC236}">
                  <a16:creationId xmlns:a16="http://schemas.microsoft.com/office/drawing/2014/main" id="{5A246CFD-FF40-4BED-8030-695F41E8C21B}"/>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72;p34">
              <a:extLst>
                <a:ext uri="{FF2B5EF4-FFF2-40B4-BE49-F238E27FC236}">
                  <a16:creationId xmlns:a16="http://schemas.microsoft.com/office/drawing/2014/main" id="{EE6119EA-6D93-4B24-927F-7FC4F3C9D26C}"/>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73;p34">
              <a:extLst>
                <a:ext uri="{FF2B5EF4-FFF2-40B4-BE49-F238E27FC236}">
                  <a16:creationId xmlns:a16="http://schemas.microsoft.com/office/drawing/2014/main" id="{DBDC14E3-9DFB-4978-A1CC-720EB93D6A35}"/>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74;p34">
              <a:extLst>
                <a:ext uri="{FF2B5EF4-FFF2-40B4-BE49-F238E27FC236}">
                  <a16:creationId xmlns:a16="http://schemas.microsoft.com/office/drawing/2014/main" id="{1211EF16-EBD8-4428-AD99-032CE46C479F}"/>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75;p34">
              <a:extLst>
                <a:ext uri="{FF2B5EF4-FFF2-40B4-BE49-F238E27FC236}">
                  <a16:creationId xmlns:a16="http://schemas.microsoft.com/office/drawing/2014/main" id="{062F389E-944C-445A-ABD7-CC2092CC344A}"/>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6;p34">
              <a:extLst>
                <a:ext uri="{FF2B5EF4-FFF2-40B4-BE49-F238E27FC236}">
                  <a16:creationId xmlns:a16="http://schemas.microsoft.com/office/drawing/2014/main" id="{25682B98-E29D-48DF-8134-B3A5ED35F5EE}"/>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77;p34">
              <a:extLst>
                <a:ext uri="{FF2B5EF4-FFF2-40B4-BE49-F238E27FC236}">
                  <a16:creationId xmlns:a16="http://schemas.microsoft.com/office/drawing/2014/main" id="{2CA0CF50-2B52-4C08-B0F6-9EF2A6E247A7}"/>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78;p34">
              <a:extLst>
                <a:ext uri="{FF2B5EF4-FFF2-40B4-BE49-F238E27FC236}">
                  <a16:creationId xmlns:a16="http://schemas.microsoft.com/office/drawing/2014/main" id="{6AE82865-EA35-4720-91E0-92A185CE49C4}"/>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9;p34">
              <a:extLst>
                <a:ext uri="{FF2B5EF4-FFF2-40B4-BE49-F238E27FC236}">
                  <a16:creationId xmlns:a16="http://schemas.microsoft.com/office/drawing/2014/main" id="{3A3D43BA-DE0F-4F0B-97F4-E45170C8BF6F}"/>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80;p34">
              <a:extLst>
                <a:ext uri="{FF2B5EF4-FFF2-40B4-BE49-F238E27FC236}">
                  <a16:creationId xmlns:a16="http://schemas.microsoft.com/office/drawing/2014/main" id="{6663FA56-325F-44BB-B8E4-92AF2DF74C18}"/>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30"/>
          <p:cNvSpPr txBox="1">
            <a:spLocks noGrp="1"/>
          </p:cNvSpPr>
          <p:nvPr>
            <p:ph type="title"/>
          </p:nvPr>
        </p:nvSpPr>
        <p:spPr>
          <a:xfrm>
            <a:off x="3966683" y="803572"/>
            <a:ext cx="4282926" cy="47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Tree>
    <p:extLst>
      <p:ext uri="{BB962C8B-B14F-4D97-AF65-F5344CB8AC3E}">
        <p14:creationId xmlns:p14="http://schemas.microsoft.com/office/powerpoint/2010/main" val="403008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BRIEF HISTORY OF THE FLU</a:t>
            </a:r>
            <a:endParaRPr dirty="0"/>
          </a:p>
        </p:txBody>
      </p:sp>
      <p:sp>
        <p:nvSpPr>
          <p:cNvPr id="312" name="Google Shape;312;p34"/>
          <p:cNvSpPr txBox="1"/>
          <p:nvPr/>
        </p:nvSpPr>
        <p:spPr>
          <a:xfrm>
            <a:off x="227296" y="1363785"/>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Influenza outbreaks cause the average life expectnancy in the US to fall by 12 years.</a:t>
            </a:r>
            <a:endParaRPr sz="1100" dirty="0">
              <a:solidFill>
                <a:srgbClr val="323C40"/>
              </a:solidFill>
              <a:latin typeface="Questrial"/>
              <a:ea typeface="Questrial"/>
              <a:cs typeface="Questrial"/>
              <a:sym typeface="Questrial"/>
            </a:endParaRPr>
          </a:p>
        </p:txBody>
      </p:sp>
      <p:grpSp>
        <p:nvGrpSpPr>
          <p:cNvPr id="2" name="Group 1">
            <a:extLst>
              <a:ext uri="{FF2B5EF4-FFF2-40B4-BE49-F238E27FC236}">
                <a16:creationId xmlns:a16="http://schemas.microsoft.com/office/drawing/2014/main" id="{333A901A-E37B-4E09-8410-EA299E6F94C9}"/>
              </a:ext>
            </a:extLst>
          </p:cNvPr>
          <p:cNvGrpSpPr/>
          <p:nvPr/>
        </p:nvGrpSpPr>
        <p:grpSpPr>
          <a:xfrm>
            <a:off x="303135" y="1129114"/>
            <a:ext cx="1496100" cy="347700"/>
            <a:chOff x="1257771" y="2640575"/>
            <a:chExt cx="1496100" cy="347700"/>
          </a:xfrm>
        </p:grpSpPr>
        <p:sp>
          <p:nvSpPr>
            <p:cNvPr id="309" name="Google Shape;309;p34"/>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4"/>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1918</a:t>
              </a:r>
              <a:endParaRPr sz="1300" dirty="0">
                <a:solidFill>
                  <a:srgbClr val="FFFFFF"/>
                </a:solidFill>
                <a:latin typeface="Fjalla One"/>
                <a:ea typeface="Fjalla One"/>
                <a:cs typeface="Fjalla One"/>
                <a:sym typeface="Fjalla One"/>
              </a:endParaRPr>
            </a:p>
          </p:txBody>
        </p:sp>
      </p:grpSp>
      <p:cxnSp>
        <p:nvCxnSpPr>
          <p:cNvPr id="353" name="Google Shape;353;p34"/>
          <p:cNvCxnSpPr>
            <a:cxnSpLocks/>
          </p:cNvCxnSpPr>
          <p:nvPr/>
        </p:nvCxnSpPr>
        <p:spPr>
          <a:xfrm flipV="1">
            <a:off x="1046437" y="2195187"/>
            <a:ext cx="0" cy="540739"/>
          </a:xfrm>
          <a:prstGeom prst="straightConnector1">
            <a:avLst/>
          </a:prstGeom>
          <a:noFill/>
          <a:ln w="9525" cap="flat" cmpd="sng">
            <a:solidFill>
              <a:srgbClr val="323C40"/>
            </a:solidFill>
            <a:prstDash val="dash"/>
            <a:round/>
            <a:headEnd type="none" w="med" len="med"/>
            <a:tailEnd type="none" w="med" len="med"/>
          </a:ln>
        </p:spPr>
      </p:cxnSp>
      <p:grpSp>
        <p:nvGrpSpPr>
          <p:cNvPr id="358" name="Google Shape;358;p34"/>
          <p:cNvGrpSpPr/>
          <p:nvPr/>
        </p:nvGrpSpPr>
        <p:grpSpPr>
          <a:xfrm>
            <a:off x="8434400" y="4427315"/>
            <a:ext cx="640470" cy="632233"/>
            <a:chOff x="6644201" y="3355496"/>
            <a:chExt cx="366695" cy="361979"/>
          </a:xfrm>
        </p:grpSpPr>
        <p:sp>
          <p:nvSpPr>
            <p:cNvPr id="359" name="Google Shape;359;p34"/>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4"/>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4"/>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4"/>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4"/>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4"/>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4"/>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4"/>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4"/>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4"/>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4"/>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4"/>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4"/>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4"/>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4"/>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4"/>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4"/>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4"/>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4"/>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4"/>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4"/>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4"/>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82" name="Google Shape;399;p35">
            <a:extLst>
              <a:ext uri="{FF2B5EF4-FFF2-40B4-BE49-F238E27FC236}">
                <a16:creationId xmlns:a16="http://schemas.microsoft.com/office/drawing/2014/main" id="{89818DAA-558D-4B8F-B6A3-12FECD12E462}"/>
              </a:ext>
            </a:extLst>
          </p:cNvPr>
          <p:cNvCxnSpPr>
            <a:cxnSpLocks/>
          </p:cNvCxnSpPr>
          <p:nvPr/>
        </p:nvCxnSpPr>
        <p:spPr>
          <a:xfrm flipH="1">
            <a:off x="709400" y="2735926"/>
            <a:ext cx="3714682" cy="0"/>
          </a:xfrm>
          <a:prstGeom prst="straightConnector1">
            <a:avLst/>
          </a:prstGeom>
          <a:noFill/>
          <a:ln w="9525" cap="flat" cmpd="sng">
            <a:solidFill>
              <a:srgbClr val="323C40"/>
            </a:solidFill>
            <a:prstDash val="solid"/>
            <a:round/>
            <a:headEnd type="none" w="med" len="med"/>
            <a:tailEnd type="oval" w="med" len="med"/>
          </a:ln>
        </p:spPr>
      </p:cxnSp>
      <p:cxnSp>
        <p:nvCxnSpPr>
          <p:cNvPr id="85" name="Google Shape;399;p35">
            <a:extLst>
              <a:ext uri="{FF2B5EF4-FFF2-40B4-BE49-F238E27FC236}">
                <a16:creationId xmlns:a16="http://schemas.microsoft.com/office/drawing/2014/main" id="{798FCB9B-E672-475B-9A9A-45AD4DE4BCBE}"/>
              </a:ext>
            </a:extLst>
          </p:cNvPr>
          <p:cNvCxnSpPr>
            <a:cxnSpLocks/>
          </p:cNvCxnSpPr>
          <p:nvPr/>
        </p:nvCxnSpPr>
        <p:spPr>
          <a:xfrm>
            <a:off x="4424082" y="2735926"/>
            <a:ext cx="3617259" cy="0"/>
          </a:xfrm>
          <a:prstGeom prst="straightConnector1">
            <a:avLst/>
          </a:prstGeom>
          <a:noFill/>
          <a:ln w="9525" cap="flat" cmpd="sng">
            <a:solidFill>
              <a:srgbClr val="323C40"/>
            </a:solidFill>
            <a:prstDash val="solid"/>
            <a:round/>
            <a:headEnd type="none" w="med" len="med"/>
            <a:tailEnd type="oval" w="med" len="med"/>
          </a:ln>
        </p:spPr>
      </p:cxnSp>
      <p:sp>
        <p:nvSpPr>
          <p:cNvPr id="88" name="Google Shape;312;p34">
            <a:extLst>
              <a:ext uri="{FF2B5EF4-FFF2-40B4-BE49-F238E27FC236}">
                <a16:creationId xmlns:a16="http://schemas.microsoft.com/office/drawing/2014/main" id="{19F3D674-2234-4A7D-8769-B7A932309129}"/>
              </a:ext>
            </a:extLst>
          </p:cNvPr>
          <p:cNvSpPr txBox="1"/>
          <p:nvPr/>
        </p:nvSpPr>
        <p:spPr>
          <a:xfrm>
            <a:off x="827541" y="3677444"/>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1</a:t>
            </a:r>
            <a:r>
              <a:rPr lang="en" sz="1100" baseline="30000" dirty="0">
                <a:solidFill>
                  <a:srgbClr val="323C40"/>
                </a:solidFill>
                <a:latin typeface="Questrial"/>
                <a:ea typeface="Questrial"/>
                <a:cs typeface="Questrial"/>
                <a:sym typeface="Questrial"/>
              </a:rPr>
              <a:t>ST</a:t>
            </a:r>
            <a:r>
              <a:rPr lang="en" sz="1100" dirty="0">
                <a:solidFill>
                  <a:srgbClr val="323C40"/>
                </a:solidFill>
                <a:latin typeface="Questrial"/>
                <a:ea typeface="Questrial"/>
                <a:cs typeface="Questrial"/>
                <a:sym typeface="Questrial"/>
              </a:rPr>
              <a:t> isolation of influenza, proving that the flu is caused by a virus not a bacterium</a:t>
            </a:r>
            <a:endParaRPr sz="1100" dirty="0">
              <a:solidFill>
                <a:srgbClr val="323C40"/>
              </a:solidFill>
              <a:latin typeface="Questrial"/>
              <a:ea typeface="Questrial"/>
              <a:cs typeface="Questrial"/>
              <a:sym typeface="Questrial"/>
            </a:endParaRPr>
          </a:p>
        </p:txBody>
      </p:sp>
      <p:grpSp>
        <p:nvGrpSpPr>
          <p:cNvPr id="89" name="Group 88">
            <a:extLst>
              <a:ext uri="{FF2B5EF4-FFF2-40B4-BE49-F238E27FC236}">
                <a16:creationId xmlns:a16="http://schemas.microsoft.com/office/drawing/2014/main" id="{0A60F7AD-ACEE-4E59-BCE7-EB129EDAA608}"/>
              </a:ext>
            </a:extLst>
          </p:cNvPr>
          <p:cNvGrpSpPr/>
          <p:nvPr/>
        </p:nvGrpSpPr>
        <p:grpSpPr>
          <a:xfrm>
            <a:off x="903380" y="3442773"/>
            <a:ext cx="1496100" cy="347700"/>
            <a:chOff x="1257771" y="2640575"/>
            <a:chExt cx="1496100" cy="347700"/>
          </a:xfrm>
        </p:grpSpPr>
        <p:sp>
          <p:nvSpPr>
            <p:cNvPr id="90" name="Google Shape;309;p34">
              <a:extLst>
                <a:ext uri="{FF2B5EF4-FFF2-40B4-BE49-F238E27FC236}">
                  <a16:creationId xmlns:a16="http://schemas.microsoft.com/office/drawing/2014/main" id="{37584D33-F515-4AD5-BB3B-EBF8BD9229A9}"/>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313;p34">
              <a:extLst>
                <a:ext uri="{FF2B5EF4-FFF2-40B4-BE49-F238E27FC236}">
                  <a16:creationId xmlns:a16="http://schemas.microsoft.com/office/drawing/2014/main" id="{7F892CA4-0BEA-4BEC-9D03-F9FE444D827F}"/>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1930</a:t>
              </a:r>
              <a:endParaRPr sz="1300" dirty="0">
                <a:solidFill>
                  <a:srgbClr val="FFFFFF"/>
                </a:solidFill>
                <a:latin typeface="Fjalla One"/>
                <a:ea typeface="Fjalla One"/>
                <a:cs typeface="Fjalla One"/>
                <a:sym typeface="Fjalla One"/>
              </a:endParaRPr>
            </a:p>
          </p:txBody>
        </p:sp>
      </p:grpSp>
      <p:sp>
        <p:nvSpPr>
          <p:cNvPr id="92" name="Google Shape;312;p34">
            <a:extLst>
              <a:ext uri="{FF2B5EF4-FFF2-40B4-BE49-F238E27FC236}">
                <a16:creationId xmlns:a16="http://schemas.microsoft.com/office/drawing/2014/main" id="{1E03DEF7-771F-47F4-A866-52D1270C63C9}"/>
              </a:ext>
            </a:extLst>
          </p:cNvPr>
          <p:cNvSpPr txBox="1"/>
          <p:nvPr/>
        </p:nvSpPr>
        <p:spPr>
          <a:xfrm>
            <a:off x="2235096" y="1363784"/>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H2N2 flu emerges, replacing H1N1 and triggering a pandemic</a:t>
            </a:r>
            <a:endParaRPr sz="1100" dirty="0">
              <a:solidFill>
                <a:srgbClr val="323C40"/>
              </a:solidFill>
              <a:latin typeface="Questrial"/>
              <a:ea typeface="Questrial"/>
              <a:cs typeface="Questrial"/>
              <a:sym typeface="Questrial"/>
            </a:endParaRPr>
          </a:p>
        </p:txBody>
      </p:sp>
      <p:grpSp>
        <p:nvGrpSpPr>
          <p:cNvPr id="93" name="Group 92">
            <a:extLst>
              <a:ext uri="{FF2B5EF4-FFF2-40B4-BE49-F238E27FC236}">
                <a16:creationId xmlns:a16="http://schemas.microsoft.com/office/drawing/2014/main" id="{A0628186-BB99-41D3-B3BC-2AFF5E3F84BA}"/>
              </a:ext>
            </a:extLst>
          </p:cNvPr>
          <p:cNvGrpSpPr/>
          <p:nvPr/>
        </p:nvGrpSpPr>
        <p:grpSpPr>
          <a:xfrm>
            <a:off x="2310935" y="1129113"/>
            <a:ext cx="1496100" cy="347700"/>
            <a:chOff x="1257771" y="2640575"/>
            <a:chExt cx="1496100" cy="347700"/>
          </a:xfrm>
        </p:grpSpPr>
        <p:sp>
          <p:nvSpPr>
            <p:cNvPr id="94" name="Google Shape;309;p34">
              <a:extLst>
                <a:ext uri="{FF2B5EF4-FFF2-40B4-BE49-F238E27FC236}">
                  <a16:creationId xmlns:a16="http://schemas.microsoft.com/office/drawing/2014/main" id="{9AAF45DE-91B8-496D-A05F-B7FF4315565A}"/>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313;p34">
              <a:extLst>
                <a:ext uri="{FF2B5EF4-FFF2-40B4-BE49-F238E27FC236}">
                  <a16:creationId xmlns:a16="http://schemas.microsoft.com/office/drawing/2014/main" id="{F547C058-D38F-4587-B42C-20F453BB72AD}"/>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1957</a:t>
              </a:r>
              <a:endParaRPr sz="1300" dirty="0">
                <a:solidFill>
                  <a:srgbClr val="FFFFFF"/>
                </a:solidFill>
                <a:latin typeface="Fjalla One"/>
                <a:ea typeface="Fjalla One"/>
                <a:cs typeface="Fjalla One"/>
                <a:sym typeface="Fjalla One"/>
              </a:endParaRPr>
            </a:p>
          </p:txBody>
        </p:sp>
      </p:grpSp>
      <p:sp>
        <p:nvSpPr>
          <p:cNvPr id="96" name="Google Shape;312;p34">
            <a:extLst>
              <a:ext uri="{FF2B5EF4-FFF2-40B4-BE49-F238E27FC236}">
                <a16:creationId xmlns:a16="http://schemas.microsoft.com/office/drawing/2014/main" id="{C59E71C6-798A-434F-9417-CD53FAB12907}"/>
              </a:ext>
            </a:extLst>
          </p:cNvPr>
          <p:cNvSpPr txBox="1"/>
          <p:nvPr/>
        </p:nvSpPr>
        <p:spPr>
          <a:xfrm>
            <a:off x="2552162" y="3677444"/>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US recommends annual flu vaccinations</a:t>
            </a:r>
            <a:endParaRPr sz="1100" dirty="0">
              <a:solidFill>
                <a:srgbClr val="323C40"/>
              </a:solidFill>
              <a:latin typeface="Questrial"/>
              <a:ea typeface="Questrial"/>
              <a:cs typeface="Questrial"/>
              <a:sym typeface="Questrial"/>
            </a:endParaRPr>
          </a:p>
        </p:txBody>
      </p:sp>
      <p:grpSp>
        <p:nvGrpSpPr>
          <p:cNvPr id="97" name="Group 96">
            <a:extLst>
              <a:ext uri="{FF2B5EF4-FFF2-40B4-BE49-F238E27FC236}">
                <a16:creationId xmlns:a16="http://schemas.microsoft.com/office/drawing/2014/main" id="{89D88836-6038-465C-A1C1-9E8666F6B67A}"/>
              </a:ext>
            </a:extLst>
          </p:cNvPr>
          <p:cNvGrpSpPr/>
          <p:nvPr/>
        </p:nvGrpSpPr>
        <p:grpSpPr>
          <a:xfrm>
            <a:off x="2628001" y="3442773"/>
            <a:ext cx="1496100" cy="347700"/>
            <a:chOff x="1257771" y="2640575"/>
            <a:chExt cx="1496100" cy="347700"/>
          </a:xfrm>
        </p:grpSpPr>
        <p:sp>
          <p:nvSpPr>
            <p:cNvPr id="98" name="Google Shape;309;p34">
              <a:extLst>
                <a:ext uri="{FF2B5EF4-FFF2-40B4-BE49-F238E27FC236}">
                  <a16:creationId xmlns:a16="http://schemas.microsoft.com/office/drawing/2014/main" id="{70B0D4D7-72C5-4764-99D2-6A86E27D1F4D}"/>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13;p34">
              <a:extLst>
                <a:ext uri="{FF2B5EF4-FFF2-40B4-BE49-F238E27FC236}">
                  <a16:creationId xmlns:a16="http://schemas.microsoft.com/office/drawing/2014/main" id="{5931E4C6-FA9C-49AE-9734-F2A7F00247DD}"/>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1960</a:t>
              </a:r>
              <a:endParaRPr sz="1300" dirty="0">
                <a:solidFill>
                  <a:srgbClr val="FFFFFF"/>
                </a:solidFill>
                <a:latin typeface="Fjalla One"/>
                <a:ea typeface="Fjalla One"/>
                <a:cs typeface="Fjalla One"/>
                <a:sym typeface="Fjalla One"/>
              </a:endParaRPr>
            </a:p>
          </p:txBody>
        </p:sp>
      </p:grpSp>
      <p:sp>
        <p:nvSpPr>
          <p:cNvPr id="100" name="Google Shape;312;p34">
            <a:extLst>
              <a:ext uri="{FF2B5EF4-FFF2-40B4-BE49-F238E27FC236}">
                <a16:creationId xmlns:a16="http://schemas.microsoft.com/office/drawing/2014/main" id="{D5533358-D194-4DC3-8EE8-CAF992D56085}"/>
              </a:ext>
            </a:extLst>
          </p:cNvPr>
          <p:cNvSpPr txBox="1"/>
          <p:nvPr/>
        </p:nvSpPr>
        <p:spPr>
          <a:xfrm>
            <a:off x="4060252" y="1371123"/>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H3N2 flu emerges, replacing H2N2 and triggering a pandemic</a:t>
            </a:r>
            <a:endParaRPr sz="1100" dirty="0">
              <a:solidFill>
                <a:srgbClr val="323C40"/>
              </a:solidFill>
              <a:latin typeface="Questrial"/>
              <a:ea typeface="Questrial"/>
              <a:cs typeface="Questrial"/>
              <a:sym typeface="Questrial"/>
            </a:endParaRPr>
          </a:p>
        </p:txBody>
      </p:sp>
      <p:grpSp>
        <p:nvGrpSpPr>
          <p:cNvPr id="101" name="Group 100">
            <a:extLst>
              <a:ext uri="{FF2B5EF4-FFF2-40B4-BE49-F238E27FC236}">
                <a16:creationId xmlns:a16="http://schemas.microsoft.com/office/drawing/2014/main" id="{20E34D16-0F4A-455C-B8EF-AE1A2AC0D5B6}"/>
              </a:ext>
            </a:extLst>
          </p:cNvPr>
          <p:cNvGrpSpPr/>
          <p:nvPr/>
        </p:nvGrpSpPr>
        <p:grpSpPr>
          <a:xfrm>
            <a:off x="4136091" y="1136452"/>
            <a:ext cx="1496100" cy="347700"/>
            <a:chOff x="1257771" y="2640575"/>
            <a:chExt cx="1496100" cy="347700"/>
          </a:xfrm>
        </p:grpSpPr>
        <p:sp>
          <p:nvSpPr>
            <p:cNvPr id="102" name="Google Shape;309;p34">
              <a:extLst>
                <a:ext uri="{FF2B5EF4-FFF2-40B4-BE49-F238E27FC236}">
                  <a16:creationId xmlns:a16="http://schemas.microsoft.com/office/drawing/2014/main" id="{79427C59-8A75-4118-886F-D84CE36FD0F4}"/>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13;p34">
              <a:extLst>
                <a:ext uri="{FF2B5EF4-FFF2-40B4-BE49-F238E27FC236}">
                  <a16:creationId xmlns:a16="http://schemas.microsoft.com/office/drawing/2014/main" id="{393FE7C7-93AC-4BF3-91A8-8E0E90B44ED3}"/>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1968</a:t>
              </a:r>
              <a:endParaRPr sz="1300" dirty="0">
                <a:solidFill>
                  <a:srgbClr val="FFFFFF"/>
                </a:solidFill>
                <a:latin typeface="Fjalla One"/>
                <a:ea typeface="Fjalla One"/>
                <a:cs typeface="Fjalla One"/>
                <a:sym typeface="Fjalla One"/>
              </a:endParaRPr>
            </a:p>
          </p:txBody>
        </p:sp>
      </p:grpSp>
      <p:sp>
        <p:nvSpPr>
          <p:cNvPr id="104" name="Google Shape;312;p34">
            <a:extLst>
              <a:ext uri="{FF2B5EF4-FFF2-40B4-BE49-F238E27FC236}">
                <a16:creationId xmlns:a16="http://schemas.microsoft.com/office/drawing/2014/main" id="{1EA42413-D3D5-4766-948C-FC96B0AF41A0}"/>
              </a:ext>
            </a:extLst>
          </p:cNvPr>
          <p:cNvSpPr txBox="1"/>
          <p:nvPr/>
        </p:nvSpPr>
        <p:spPr>
          <a:xfrm>
            <a:off x="4837895" y="3682968"/>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Genome of the 1918 flu virus is fully sequenced</a:t>
            </a:r>
            <a:endParaRPr sz="1100" dirty="0">
              <a:solidFill>
                <a:srgbClr val="323C40"/>
              </a:solidFill>
              <a:latin typeface="Questrial"/>
              <a:ea typeface="Questrial"/>
              <a:cs typeface="Questrial"/>
              <a:sym typeface="Questrial"/>
            </a:endParaRPr>
          </a:p>
        </p:txBody>
      </p:sp>
      <p:grpSp>
        <p:nvGrpSpPr>
          <p:cNvPr id="105" name="Group 104">
            <a:extLst>
              <a:ext uri="{FF2B5EF4-FFF2-40B4-BE49-F238E27FC236}">
                <a16:creationId xmlns:a16="http://schemas.microsoft.com/office/drawing/2014/main" id="{C3871B8E-D6BD-48ED-A6CB-26F06C7B02FB}"/>
              </a:ext>
            </a:extLst>
          </p:cNvPr>
          <p:cNvGrpSpPr/>
          <p:nvPr/>
        </p:nvGrpSpPr>
        <p:grpSpPr>
          <a:xfrm>
            <a:off x="4913734" y="3448297"/>
            <a:ext cx="1496100" cy="347700"/>
            <a:chOff x="1257771" y="2640575"/>
            <a:chExt cx="1496100" cy="347700"/>
          </a:xfrm>
        </p:grpSpPr>
        <p:sp>
          <p:nvSpPr>
            <p:cNvPr id="106" name="Google Shape;309;p34">
              <a:extLst>
                <a:ext uri="{FF2B5EF4-FFF2-40B4-BE49-F238E27FC236}">
                  <a16:creationId xmlns:a16="http://schemas.microsoft.com/office/drawing/2014/main" id="{3EFA0F23-2820-4A5F-A704-3B03134B8916}"/>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3;p34">
              <a:extLst>
                <a:ext uri="{FF2B5EF4-FFF2-40B4-BE49-F238E27FC236}">
                  <a16:creationId xmlns:a16="http://schemas.microsoft.com/office/drawing/2014/main" id="{EEA078A1-61DE-4BE8-91B6-0B0AF9150E16}"/>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2005</a:t>
              </a:r>
              <a:endParaRPr sz="1300" dirty="0">
                <a:solidFill>
                  <a:srgbClr val="FFFFFF"/>
                </a:solidFill>
                <a:latin typeface="Fjalla One"/>
                <a:ea typeface="Fjalla One"/>
                <a:cs typeface="Fjalla One"/>
                <a:sym typeface="Fjalla One"/>
              </a:endParaRPr>
            </a:p>
          </p:txBody>
        </p:sp>
      </p:grpSp>
      <p:sp>
        <p:nvSpPr>
          <p:cNvPr id="108" name="Google Shape;312;p34">
            <a:extLst>
              <a:ext uri="{FF2B5EF4-FFF2-40B4-BE49-F238E27FC236}">
                <a16:creationId xmlns:a16="http://schemas.microsoft.com/office/drawing/2014/main" id="{D26A08F8-62C0-46B7-B5C0-F2D75580D015}"/>
              </a:ext>
            </a:extLst>
          </p:cNvPr>
          <p:cNvSpPr txBox="1"/>
          <p:nvPr/>
        </p:nvSpPr>
        <p:spPr>
          <a:xfrm>
            <a:off x="5846640" y="1350664"/>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H1N1 viruses distantly related to the 1918 virus emerge and trigger a pandemic</a:t>
            </a:r>
            <a:endParaRPr sz="1100" dirty="0">
              <a:solidFill>
                <a:srgbClr val="323C40"/>
              </a:solidFill>
              <a:latin typeface="Questrial"/>
              <a:ea typeface="Questrial"/>
              <a:cs typeface="Questrial"/>
              <a:sym typeface="Questrial"/>
            </a:endParaRPr>
          </a:p>
        </p:txBody>
      </p:sp>
      <p:grpSp>
        <p:nvGrpSpPr>
          <p:cNvPr id="109" name="Group 108">
            <a:extLst>
              <a:ext uri="{FF2B5EF4-FFF2-40B4-BE49-F238E27FC236}">
                <a16:creationId xmlns:a16="http://schemas.microsoft.com/office/drawing/2014/main" id="{20B87FE1-CE86-4532-919B-6F54B637AA5A}"/>
              </a:ext>
            </a:extLst>
          </p:cNvPr>
          <p:cNvGrpSpPr/>
          <p:nvPr/>
        </p:nvGrpSpPr>
        <p:grpSpPr>
          <a:xfrm>
            <a:off x="5922479" y="1115993"/>
            <a:ext cx="1496100" cy="347700"/>
            <a:chOff x="1257771" y="2640575"/>
            <a:chExt cx="1496100" cy="347700"/>
          </a:xfrm>
        </p:grpSpPr>
        <p:sp>
          <p:nvSpPr>
            <p:cNvPr id="110" name="Google Shape;309;p34">
              <a:extLst>
                <a:ext uri="{FF2B5EF4-FFF2-40B4-BE49-F238E27FC236}">
                  <a16:creationId xmlns:a16="http://schemas.microsoft.com/office/drawing/2014/main" id="{EC45F5B5-48E7-4402-A96D-A60F4C294DF9}"/>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3;p34">
              <a:extLst>
                <a:ext uri="{FF2B5EF4-FFF2-40B4-BE49-F238E27FC236}">
                  <a16:creationId xmlns:a16="http://schemas.microsoft.com/office/drawing/2014/main" id="{36330431-DFAB-4FCF-9DA8-D7773A3FFB2E}"/>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2009</a:t>
              </a:r>
              <a:endParaRPr sz="1300" dirty="0">
                <a:solidFill>
                  <a:srgbClr val="FFFFFF"/>
                </a:solidFill>
                <a:latin typeface="Fjalla One"/>
                <a:ea typeface="Fjalla One"/>
                <a:cs typeface="Fjalla One"/>
                <a:sym typeface="Fjalla One"/>
              </a:endParaRPr>
            </a:p>
          </p:txBody>
        </p:sp>
      </p:grpSp>
      <p:cxnSp>
        <p:nvCxnSpPr>
          <p:cNvPr id="112" name="Google Shape;353;p34">
            <a:extLst>
              <a:ext uri="{FF2B5EF4-FFF2-40B4-BE49-F238E27FC236}">
                <a16:creationId xmlns:a16="http://schemas.microsoft.com/office/drawing/2014/main" id="{BFE7B8DF-5A6E-4136-BCD6-9D782921F486}"/>
              </a:ext>
            </a:extLst>
          </p:cNvPr>
          <p:cNvCxnSpPr>
            <a:cxnSpLocks/>
          </p:cNvCxnSpPr>
          <p:nvPr/>
        </p:nvCxnSpPr>
        <p:spPr>
          <a:xfrm flipV="1">
            <a:off x="1628333" y="2743264"/>
            <a:ext cx="0" cy="602824"/>
          </a:xfrm>
          <a:prstGeom prst="straightConnector1">
            <a:avLst/>
          </a:prstGeom>
          <a:noFill/>
          <a:ln w="9525" cap="flat" cmpd="sng">
            <a:solidFill>
              <a:srgbClr val="323C40"/>
            </a:solidFill>
            <a:prstDash val="dash"/>
            <a:round/>
            <a:headEnd type="none" w="med" len="med"/>
            <a:tailEnd type="none" w="med" len="med"/>
          </a:ln>
        </p:spPr>
      </p:cxnSp>
      <p:cxnSp>
        <p:nvCxnSpPr>
          <p:cNvPr id="113" name="Google Shape;353;p34">
            <a:extLst>
              <a:ext uri="{FF2B5EF4-FFF2-40B4-BE49-F238E27FC236}">
                <a16:creationId xmlns:a16="http://schemas.microsoft.com/office/drawing/2014/main" id="{F3A1FF5D-C72F-4891-8B4C-FC23896777DD}"/>
              </a:ext>
            </a:extLst>
          </p:cNvPr>
          <p:cNvCxnSpPr>
            <a:cxnSpLocks/>
          </p:cNvCxnSpPr>
          <p:nvPr/>
        </p:nvCxnSpPr>
        <p:spPr>
          <a:xfrm flipV="1">
            <a:off x="3060874" y="2043952"/>
            <a:ext cx="0" cy="691974"/>
          </a:xfrm>
          <a:prstGeom prst="straightConnector1">
            <a:avLst/>
          </a:prstGeom>
          <a:noFill/>
          <a:ln w="9525" cap="flat" cmpd="sng">
            <a:solidFill>
              <a:srgbClr val="323C40"/>
            </a:solidFill>
            <a:prstDash val="dash"/>
            <a:round/>
            <a:headEnd type="none" w="med" len="med"/>
            <a:tailEnd type="none" w="med" len="med"/>
          </a:ln>
        </p:spPr>
      </p:cxnSp>
      <p:cxnSp>
        <p:nvCxnSpPr>
          <p:cNvPr id="117" name="Google Shape;353;p34">
            <a:extLst>
              <a:ext uri="{FF2B5EF4-FFF2-40B4-BE49-F238E27FC236}">
                <a16:creationId xmlns:a16="http://schemas.microsoft.com/office/drawing/2014/main" id="{6AB78092-0771-44EE-B1F3-4A7B3F77F7FC}"/>
              </a:ext>
            </a:extLst>
          </p:cNvPr>
          <p:cNvCxnSpPr>
            <a:cxnSpLocks/>
          </p:cNvCxnSpPr>
          <p:nvPr/>
        </p:nvCxnSpPr>
        <p:spPr>
          <a:xfrm flipV="1">
            <a:off x="3311492" y="2750403"/>
            <a:ext cx="0" cy="602824"/>
          </a:xfrm>
          <a:prstGeom prst="straightConnector1">
            <a:avLst/>
          </a:prstGeom>
          <a:noFill/>
          <a:ln w="9525" cap="flat" cmpd="sng">
            <a:solidFill>
              <a:srgbClr val="323C40"/>
            </a:solidFill>
            <a:prstDash val="dash"/>
            <a:round/>
            <a:headEnd type="none" w="med" len="med"/>
            <a:tailEnd type="none" w="med" len="med"/>
          </a:ln>
        </p:spPr>
      </p:cxnSp>
      <p:cxnSp>
        <p:nvCxnSpPr>
          <p:cNvPr id="118" name="Google Shape;353;p34">
            <a:extLst>
              <a:ext uri="{FF2B5EF4-FFF2-40B4-BE49-F238E27FC236}">
                <a16:creationId xmlns:a16="http://schemas.microsoft.com/office/drawing/2014/main" id="{4584AFB5-C19F-4DFD-9D0E-52972E23A37F}"/>
              </a:ext>
            </a:extLst>
          </p:cNvPr>
          <p:cNvCxnSpPr>
            <a:cxnSpLocks/>
          </p:cNvCxnSpPr>
          <p:nvPr/>
        </p:nvCxnSpPr>
        <p:spPr>
          <a:xfrm flipV="1">
            <a:off x="5656216" y="2749972"/>
            <a:ext cx="0" cy="602824"/>
          </a:xfrm>
          <a:prstGeom prst="straightConnector1">
            <a:avLst/>
          </a:prstGeom>
          <a:noFill/>
          <a:ln w="9525" cap="flat" cmpd="sng">
            <a:solidFill>
              <a:srgbClr val="323C40"/>
            </a:solidFill>
            <a:prstDash val="dash"/>
            <a:round/>
            <a:headEnd type="none" w="med" len="med"/>
            <a:tailEnd type="none" w="med" len="med"/>
          </a:ln>
        </p:spPr>
      </p:cxnSp>
      <p:cxnSp>
        <p:nvCxnSpPr>
          <p:cNvPr id="120" name="Google Shape;353;p34">
            <a:extLst>
              <a:ext uri="{FF2B5EF4-FFF2-40B4-BE49-F238E27FC236}">
                <a16:creationId xmlns:a16="http://schemas.microsoft.com/office/drawing/2014/main" id="{B0B0E2C4-EEFE-4399-B954-C531EC259F7A}"/>
              </a:ext>
            </a:extLst>
          </p:cNvPr>
          <p:cNvCxnSpPr>
            <a:cxnSpLocks/>
          </p:cNvCxnSpPr>
          <p:nvPr/>
        </p:nvCxnSpPr>
        <p:spPr>
          <a:xfrm flipV="1">
            <a:off x="4906568" y="2051290"/>
            <a:ext cx="0" cy="691974"/>
          </a:xfrm>
          <a:prstGeom prst="straightConnector1">
            <a:avLst/>
          </a:prstGeom>
          <a:noFill/>
          <a:ln w="9525" cap="flat" cmpd="sng">
            <a:solidFill>
              <a:srgbClr val="323C40"/>
            </a:solidFill>
            <a:prstDash val="dash"/>
            <a:round/>
            <a:headEnd type="none" w="med" len="med"/>
            <a:tailEnd type="none" w="med" len="med"/>
          </a:ln>
        </p:spPr>
      </p:cxnSp>
      <p:cxnSp>
        <p:nvCxnSpPr>
          <p:cNvPr id="121" name="Google Shape;353;p34">
            <a:extLst>
              <a:ext uri="{FF2B5EF4-FFF2-40B4-BE49-F238E27FC236}">
                <a16:creationId xmlns:a16="http://schemas.microsoft.com/office/drawing/2014/main" id="{94DC6BB2-A140-491E-B090-CC8FB5051623}"/>
              </a:ext>
            </a:extLst>
          </p:cNvPr>
          <p:cNvCxnSpPr>
            <a:cxnSpLocks/>
          </p:cNvCxnSpPr>
          <p:nvPr/>
        </p:nvCxnSpPr>
        <p:spPr>
          <a:xfrm flipV="1">
            <a:off x="6754656" y="2182066"/>
            <a:ext cx="0" cy="540739"/>
          </a:xfrm>
          <a:prstGeom prst="straightConnector1">
            <a:avLst/>
          </a:prstGeom>
          <a:noFill/>
          <a:ln w="9525" cap="flat" cmpd="sng">
            <a:solidFill>
              <a:srgbClr val="323C40"/>
            </a:solidFill>
            <a:prstDash val="dash"/>
            <a:round/>
            <a:headEnd type="none" w="med" len="med"/>
            <a:tailEnd type="none" w="med" len="med"/>
          </a:ln>
        </p:spPr>
      </p:cxnSp>
      <p:sp>
        <p:nvSpPr>
          <p:cNvPr id="124" name="TextBox 123">
            <a:extLst>
              <a:ext uri="{FF2B5EF4-FFF2-40B4-BE49-F238E27FC236}">
                <a16:creationId xmlns:a16="http://schemas.microsoft.com/office/drawing/2014/main" id="{F00CB81F-1E4E-4A7C-BE90-5BBDA2017B97}"/>
              </a:ext>
            </a:extLst>
          </p:cNvPr>
          <p:cNvSpPr txBox="1"/>
          <p:nvPr/>
        </p:nvSpPr>
        <p:spPr>
          <a:xfrm>
            <a:off x="187564" y="4859493"/>
            <a:ext cx="4236518" cy="200055"/>
          </a:xfrm>
          <a:prstGeom prst="rect">
            <a:avLst/>
          </a:prstGeom>
          <a:noFill/>
        </p:spPr>
        <p:txBody>
          <a:bodyPr wrap="square">
            <a:spAutoFit/>
          </a:bodyPr>
          <a:lstStyle/>
          <a:p>
            <a:pPr marL="0" lvl="0" indent="0" algn="l" rtl="0">
              <a:lnSpc>
                <a:spcPct val="100000"/>
              </a:lnSpc>
              <a:spcBef>
                <a:spcPts val="1600"/>
              </a:spcBef>
              <a:spcAft>
                <a:spcPts val="0"/>
              </a:spcAft>
              <a:buClr>
                <a:schemeClr val="dk1"/>
              </a:buClr>
              <a:buSzPts val="1100"/>
              <a:buFont typeface="Arial"/>
              <a:buNone/>
            </a:pPr>
            <a:r>
              <a:rPr lang="en-US" sz="700" dirty="0">
                <a:solidFill>
                  <a:srgbClr val="323C40"/>
                </a:solidFill>
              </a:rPr>
              <a:t>Source: https://www.cdc.gov/flu/pandemic-resources/1918-commemoration/milestone-infographic.htm</a:t>
            </a:r>
          </a:p>
        </p:txBody>
      </p:sp>
      <p:sp>
        <p:nvSpPr>
          <p:cNvPr id="64" name="Google Shape;312;p34">
            <a:extLst>
              <a:ext uri="{FF2B5EF4-FFF2-40B4-BE49-F238E27FC236}">
                <a16:creationId xmlns:a16="http://schemas.microsoft.com/office/drawing/2014/main" id="{DD1ACD9A-7326-48BD-99A0-0F2B7E674E53}"/>
              </a:ext>
            </a:extLst>
          </p:cNvPr>
          <p:cNvSpPr txBox="1"/>
          <p:nvPr/>
        </p:nvSpPr>
        <p:spPr>
          <a:xfrm>
            <a:off x="7008119" y="3654976"/>
            <a:ext cx="1647300" cy="47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dirty="0">
                <a:solidFill>
                  <a:srgbClr val="323C40"/>
                </a:solidFill>
                <a:latin typeface="Questrial"/>
                <a:ea typeface="Questrial"/>
                <a:cs typeface="Questrial"/>
                <a:sym typeface="Questrial"/>
              </a:rPr>
              <a:t>The emergence of COVID-19 and social distancing has made flu cases drop</a:t>
            </a:r>
            <a:endParaRPr sz="1100" dirty="0">
              <a:solidFill>
                <a:srgbClr val="323C40"/>
              </a:solidFill>
              <a:latin typeface="Questrial"/>
              <a:ea typeface="Questrial"/>
              <a:cs typeface="Questrial"/>
              <a:sym typeface="Questrial"/>
            </a:endParaRPr>
          </a:p>
        </p:txBody>
      </p:sp>
      <p:grpSp>
        <p:nvGrpSpPr>
          <p:cNvPr id="65" name="Group 64">
            <a:extLst>
              <a:ext uri="{FF2B5EF4-FFF2-40B4-BE49-F238E27FC236}">
                <a16:creationId xmlns:a16="http://schemas.microsoft.com/office/drawing/2014/main" id="{152C8E46-B46B-45DA-9C77-747FD9AE9757}"/>
              </a:ext>
            </a:extLst>
          </p:cNvPr>
          <p:cNvGrpSpPr/>
          <p:nvPr/>
        </p:nvGrpSpPr>
        <p:grpSpPr>
          <a:xfrm>
            <a:off x="7083958" y="3420305"/>
            <a:ext cx="1496100" cy="347700"/>
            <a:chOff x="1257771" y="2640575"/>
            <a:chExt cx="1496100" cy="347700"/>
          </a:xfrm>
        </p:grpSpPr>
        <p:sp>
          <p:nvSpPr>
            <p:cNvPr id="66" name="Google Shape;309;p34">
              <a:extLst>
                <a:ext uri="{FF2B5EF4-FFF2-40B4-BE49-F238E27FC236}">
                  <a16:creationId xmlns:a16="http://schemas.microsoft.com/office/drawing/2014/main" id="{5DEDD08C-E475-4999-AF72-699A20902A65}"/>
                </a:ext>
              </a:extLst>
            </p:cNvPr>
            <p:cNvSpPr/>
            <p:nvPr/>
          </p:nvSpPr>
          <p:spPr>
            <a:xfrm>
              <a:off x="1831975" y="2640575"/>
              <a:ext cx="347700" cy="347700"/>
            </a:xfrm>
            <a:prstGeom prst="pie">
              <a:avLst>
                <a:gd name="adj1" fmla="val 10800000"/>
                <a:gd name="adj2" fmla="val 6387"/>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313;p34">
              <a:extLst>
                <a:ext uri="{FF2B5EF4-FFF2-40B4-BE49-F238E27FC236}">
                  <a16:creationId xmlns:a16="http://schemas.microsoft.com/office/drawing/2014/main" id="{99ECABF3-A4E4-4DDE-A4AC-80A35D818AA8}"/>
                </a:ext>
              </a:extLst>
            </p:cNvPr>
            <p:cNvSpPr txBox="1"/>
            <p:nvPr/>
          </p:nvSpPr>
          <p:spPr>
            <a:xfrm>
              <a:off x="1257771" y="2735225"/>
              <a:ext cx="1496100" cy="222000"/>
            </a:xfrm>
            <a:prstGeom prst="rect">
              <a:avLst/>
            </a:prstGeom>
            <a:solidFill>
              <a:srgbClr val="37C2D1"/>
            </a:solidFill>
            <a:ln>
              <a:noFill/>
            </a:ln>
          </p:spPr>
          <p:txBody>
            <a:bodyPr spcFirstLastPara="1" wrap="square" lIns="91425" tIns="18275" rIns="91425" bIns="0" anchor="ctr" anchorCtr="0">
              <a:noAutofit/>
            </a:bodyPr>
            <a:lstStyle/>
            <a:p>
              <a:pPr marL="0" lvl="0" indent="0" algn="ctr" rtl="0">
                <a:spcBef>
                  <a:spcPts val="0"/>
                </a:spcBef>
                <a:spcAft>
                  <a:spcPts val="0"/>
                </a:spcAft>
                <a:buNone/>
              </a:pPr>
              <a:r>
                <a:rPr lang="en" sz="1300" dirty="0">
                  <a:solidFill>
                    <a:srgbClr val="FFFFFF"/>
                  </a:solidFill>
                  <a:latin typeface="Fjalla One"/>
                  <a:ea typeface="Fjalla One"/>
                  <a:cs typeface="Fjalla One"/>
                  <a:sym typeface="Fjalla One"/>
                </a:rPr>
                <a:t>2020</a:t>
              </a:r>
              <a:endParaRPr sz="1300" dirty="0">
                <a:solidFill>
                  <a:srgbClr val="FFFFFF"/>
                </a:solidFill>
                <a:latin typeface="Fjalla One"/>
                <a:ea typeface="Fjalla One"/>
                <a:cs typeface="Fjalla One"/>
                <a:sym typeface="Fjalla One"/>
              </a:endParaRPr>
            </a:p>
          </p:txBody>
        </p:sp>
      </p:grpSp>
      <p:cxnSp>
        <p:nvCxnSpPr>
          <p:cNvPr id="68" name="Google Shape;353;p34">
            <a:extLst>
              <a:ext uri="{FF2B5EF4-FFF2-40B4-BE49-F238E27FC236}">
                <a16:creationId xmlns:a16="http://schemas.microsoft.com/office/drawing/2014/main" id="{EFC3574A-781B-4ED0-AB44-F9BC393F64D0}"/>
              </a:ext>
            </a:extLst>
          </p:cNvPr>
          <p:cNvCxnSpPr>
            <a:cxnSpLocks/>
          </p:cNvCxnSpPr>
          <p:nvPr/>
        </p:nvCxnSpPr>
        <p:spPr>
          <a:xfrm flipV="1">
            <a:off x="7826440" y="2721980"/>
            <a:ext cx="0" cy="602824"/>
          </a:xfrm>
          <a:prstGeom prst="straightConnector1">
            <a:avLst/>
          </a:prstGeom>
          <a:noFill/>
          <a:ln w="9525" cap="flat" cmpd="sng">
            <a:solidFill>
              <a:srgbClr val="323C40"/>
            </a:solidFill>
            <a:prstDash val="dash"/>
            <a:round/>
            <a:headEnd type="none" w="med" len="med"/>
            <a:tailEnd type="none" w="med" len="med"/>
          </a:ln>
        </p:spPr>
      </p:cxnSp>
    </p:spTree>
    <p:extLst>
      <p:ext uri="{BB962C8B-B14F-4D97-AF65-F5344CB8AC3E}">
        <p14:creationId xmlns:p14="http://schemas.microsoft.com/office/powerpoint/2010/main" val="126132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t>
            </a:r>
            <a:r>
              <a:rPr lang="en" dirty="0">
                <a:hlinkClick r:id="rId3"/>
              </a:rPr>
              <a:t>DATASET</a:t>
            </a:r>
            <a:endParaRPr dirty="0"/>
          </a:p>
        </p:txBody>
      </p:sp>
      <p:sp>
        <p:nvSpPr>
          <p:cNvPr id="200" name="Google Shape;200;p32"/>
          <p:cNvSpPr/>
          <p:nvPr/>
        </p:nvSpPr>
        <p:spPr>
          <a:xfrm rot="5400000">
            <a:off x="570318" y="2043526"/>
            <a:ext cx="2076600" cy="1798800"/>
          </a:xfrm>
          <a:prstGeom prst="hexagon">
            <a:avLst>
              <a:gd name="adj" fmla="val 32056"/>
              <a:gd name="vf" fmla="val 115470"/>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2"/>
          <p:cNvSpPr/>
          <p:nvPr/>
        </p:nvSpPr>
        <p:spPr>
          <a:xfrm rot="5400000">
            <a:off x="2545945" y="2043526"/>
            <a:ext cx="2076600" cy="1798800"/>
          </a:xfrm>
          <a:prstGeom prst="hexagon">
            <a:avLst>
              <a:gd name="adj" fmla="val 32056"/>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2"/>
          <p:cNvSpPr/>
          <p:nvPr/>
        </p:nvSpPr>
        <p:spPr>
          <a:xfrm rot="5400000">
            <a:off x="4521573" y="2043526"/>
            <a:ext cx="2076600" cy="1798800"/>
          </a:xfrm>
          <a:prstGeom prst="hexagon">
            <a:avLst>
              <a:gd name="adj" fmla="val 32056"/>
              <a:gd name="vf" fmla="val 115470"/>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2"/>
          <p:cNvSpPr/>
          <p:nvPr/>
        </p:nvSpPr>
        <p:spPr>
          <a:xfrm rot="5400000">
            <a:off x="6497200" y="2043526"/>
            <a:ext cx="2076600" cy="1798800"/>
          </a:xfrm>
          <a:prstGeom prst="hexagon">
            <a:avLst>
              <a:gd name="adj" fmla="val 32056"/>
              <a:gd name="vf" fmla="val 11547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2"/>
          <p:cNvSpPr txBox="1"/>
          <p:nvPr/>
        </p:nvSpPr>
        <p:spPr>
          <a:xfrm>
            <a:off x="860568" y="2495025"/>
            <a:ext cx="1496100" cy="89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solidFill>
                  <a:srgbClr val="FFFFFF"/>
                </a:solidFill>
                <a:latin typeface="Questrial"/>
                <a:ea typeface="Questrial"/>
                <a:cs typeface="Questrial"/>
                <a:sym typeface="Questrial"/>
              </a:rPr>
              <a:t>The</a:t>
            </a:r>
            <a:r>
              <a:rPr lang="en" sz="1800" dirty="0">
                <a:solidFill>
                  <a:srgbClr val="FFFFFF"/>
                </a:solidFill>
                <a:latin typeface="Questrial"/>
                <a:ea typeface="Questrial"/>
                <a:cs typeface="Questrial"/>
                <a:sym typeface="Questrial"/>
              </a:rPr>
              <a:t> United States of America</a:t>
            </a:r>
            <a:endParaRPr sz="1800" dirty="0">
              <a:solidFill>
                <a:srgbClr val="FFFFFF"/>
              </a:solidFill>
              <a:latin typeface="Questrial"/>
              <a:ea typeface="Questrial"/>
              <a:cs typeface="Questrial"/>
              <a:sym typeface="Questrial"/>
            </a:endParaRPr>
          </a:p>
        </p:txBody>
      </p:sp>
      <p:sp>
        <p:nvSpPr>
          <p:cNvPr id="209" name="Google Shape;209;p32"/>
          <p:cNvSpPr txBox="1"/>
          <p:nvPr/>
        </p:nvSpPr>
        <p:spPr>
          <a:xfrm>
            <a:off x="2836195" y="2495025"/>
            <a:ext cx="1496100" cy="89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Questrial"/>
                <a:ea typeface="Questrial"/>
                <a:cs typeface="Questrial"/>
                <a:sym typeface="Questrial"/>
              </a:rPr>
              <a:t>2014 – 2020</a:t>
            </a:r>
          </a:p>
          <a:p>
            <a:pPr marL="0" lvl="0" indent="0" algn="ctr" rtl="0">
              <a:spcBef>
                <a:spcPts val="0"/>
              </a:spcBef>
              <a:spcAft>
                <a:spcPts val="0"/>
              </a:spcAft>
              <a:buNone/>
            </a:pPr>
            <a:r>
              <a:rPr lang="en" sz="1800" dirty="0">
                <a:solidFill>
                  <a:srgbClr val="FFFFFF"/>
                </a:solidFill>
                <a:latin typeface="Questrial"/>
                <a:ea typeface="Questrial"/>
                <a:cs typeface="Questrial"/>
                <a:sym typeface="Questrial"/>
              </a:rPr>
              <a:t>Weekly Data</a:t>
            </a:r>
            <a:endParaRPr sz="1800" dirty="0">
              <a:solidFill>
                <a:srgbClr val="FFFFFF"/>
              </a:solidFill>
              <a:latin typeface="Questrial"/>
              <a:ea typeface="Questrial"/>
              <a:cs typeface="Questrial"/>
              <a:sym typeface="Questrial"/>
            </a:endParaRPr>
          </a:p>
        </p:txBody>
      </p:sp>
      <p:sp>
        <p:nvSpPr>
          <p:cNvPr id="210" name="Google Shape;210;p32"/>
          <p:cNvSpPr txBox="1"/>
          <p:nvPr/>
        </p:nvSpPr>
        <p:spPr>
          <a:xfrm>
            <a:off x="4811823" y="2495025"/>
            <a:ext cx="1496100" cy="89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Questrial"/>
                <a:ea typeface="Questrial"/>
                <a:cs typeface="Questrial"/>
                <a:sym typeface="Questrial"/>
              </a:rPr>
              <a:t>6</a:t>
            </a:r>
            <a:endParaRPr sz="1800" dirty="0">
              <a:solidFill>
                <a:srgbClr val="FFFFFF"/>
              </a:solidFill>
              <a:latin typeface="Questrial"/>
              <a:ea typeface="Questrial"/>
              <a:cs typeface="Questrial"/>
              <a:sym typeface="Questrial"/>
            </a:endParaRPr>
          </a:p>
        </p:txBody>
      </p:sp>
      <p:sp>
        <p:nvSpPr>
          <p:cNvPr id="211" name="Google Shape;211;p32"/>
          <p:cNvSpPr txBox="1"/>
          <p:nvPr/>
        </p:nvSpPr>
        <p:spPr>
          <a:xfrm>
            <a:off x="6787450" y="2495025"/>
            <a:ext cx="1496100" cy="895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rgbClr val="FFFFFF"/>
                </a:solidFill>
                <a:latin typeface="Questrial"/>
                <a:ea typeface="Questrial"/>
                <a:cs typeface="Questrial"/>
                <a:sym typeface="Questrial"/>
              </a:rPr>
              <a:t>8,418,471 Specimens Tested</a:t>
            </a:r>
          </a:p>
          <a:p>
            <a:pPr marL="0" lvl="0" indent="0" algn="ctr" rtl="0">
              <a:spcBef>
                <a:spcPts val="0"/>
              </a:spcBef>
              <a:spcAft>
                <a:spcPts val="0"/>
              </a:spcAft>
              <a:buNone/>
            </a:pPr>
            <a:endParaRPr lang="en" sz="1200" dirty="0">
              <a:solidFill>
                <a:srgbClr val="FFFFFF"/>
              </a:solidFill>
              <a:latin typeface="Questrial"/>
              <a:ea typeface="Questrial"/>
              <a:cs typeface="Questrial"/>
              <a:sym typeface="Questrial"/>
            </a:endParaRPr>
          </a:p>
          <a:p>
            <a:pPr marL="0" lvl="0" indent="0" algn="ctr" rtl="0">
              <a:spcBef>
                <a:spcPts val="0"/>
              </a:spcBef>
              <a:spcAft>
                <a:spcPts val="0"/>
              </a:spcAft>
              <a:buNone/>
            </a:pPr>
            <a:r>
              <a:rPr lang="en" sz="1200" dirty="0">
                <a:solidFill>
                  <a:srgbClr val="FFFFFF"/>
                </a:solidFill>
                <a:latin typeface="Questrial"/>
                <a:ea typeface="Questrial"/>
                <a:cs typeface="Questrial"/>
                <a:sym typeface="Questrial"/>
              </a:rPr>
              <a:t>1,266,600 Tested Positive</a:t>
            </a:r>
            <a:endParaRPr sz="1200" dirty="0">
              <a:solidFill>
                <a:srgbClr val="FFFFFF"/>
              </a:solidFill>
              <a:latin typeface="Questrial"/>
              <a:ea typeface="Questrial"/>
              <a:cs typeface="Questrial"/>
              <a:sym typeface="Questrial"/>
            </a:endParaRPr>
          </a:p>
        </p:txBody>
      </p:sp>
      <p:sp>
        <p:nvSpPr>
          <p:cNvPr id="253" name="Google Shape;253;p32"/>
          <p:cNvSpPr txBox="1"/>
          <p:nvPr/>
        </p:nvSpPr>
        <p:spPr>
          <a:xfrm>
            <a:off x="860568" y="1633569"/>
            <a:ext cx="149610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23C40"/>
                </a:solidFill>
                <a:latin typeface="Fjalla One"/>
                <a:ea typeface="Fjalla One"/>
                <a:cs typeface="Fjalla One"/>
                <a:sym typeface="Fjalla One"/>
              </a:rPr>
              <a:t>COUNTRY</a:t>
            </a:r>
            <a:endParaRPr dirty="0">
              <a:solidFill>
                <a:srgbClr val="323C40"/>
              </a:solidFill>
              <a:latin typeface="Fjalla One"/>
              <a:ea typeface="Fjalla One"/>
              <a:cs typeface="Fjalla One"/>
              <a:sym typeface="Fjalla One"/>
            </a:endParaRPr>
          </a:p>
        </p:txBody>
      </p:sp>
      <p:sp>
        <p:nvSpPr>
          <p:cNvPr id="254" name="Google Shape;254;p32"/>
          <p:cNvSpPr txBox="1"/>
          <p:nvPr/>
        </p:nvSpPr>
        <p:spPr>
          <a:xfrm>
            <a:off x="2836195" y="1616519"/>
            <a:ext cx="149610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23C40"/>
                </a:solidFill>
                <a:latin typeface="Fjalla One"/>
                <a:ea typeface="Fjalla One"/>
                <a:cs typeface="Fjalla One"/>
                <a:sym typeface="Fjalla One"/>
              </a:rPr>
              <a:t>DATES</a:t>
            </a:r>
            <a:endParaRPr dirty="0">
              <a:solidFill>
                <a:srgbClr val="323C40"/>
              </a:solidFill>
              <a:latin typeface="Fjalla One"/>
              <a:ea typeface="Fjalla One"/>
              <a:cs typeface="Fjalla One"/>
              <a:sym typeface="Fjalla One"/>
            </a:endParaRPr>
          </a:p>
        </p:txBody>
      </p:sp>
      <p:sp>
        <p:nvSpPr>
          <p:cNvPr id="256" name="Google Shape;256;p32"/>
          <p:cNvSpPr txBox="1"/>
          <p:nvPr/>
        </p:nvSpPr>
        <p:spPr>
          <a:xfrm>
            <a:off x="6787450" y="4112925"/>
            <a:ext cx="149610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23C40"/>
                </a:solidFill>
                <a:latin typeface="Fjalla One"/>
                <a:ea typeface="Fjalla One"/>
                <a:cs typeface="Fjalla One"/>
                <a:sym typeface="Fjalla One"/>
              </a:rPr>
              <a:t>15% positive</a:t>
            </a:r>
            <a:endParaRPr dirty="0">
              <a:solidFill>
                <a:srgbClr val="323C40"/>
              </a:solidFill>
              <a:latin typeface="Fjalla One"/>
              <a:ea typeface="Fjalla One"/>
              <a:cs typeface="Fjalla One"/>
              <a:sym typeface="Fjalla One"/>
            </a:endParaRPr>
          </a:p>
        </p:txBody>
      </p:sp>
      <p:sp>
        <p:nvSpPr>
          <p:cNvPr id="275" name="Google Shape;275;p32"/>
          <p:cNvSpPr/>
          <p:nvPr/>
        </p:nvSpPr>
        <p:spPr>
          <a:xfrm rot="-5400000">
            <a:off x="2356675" y="2769075"/>
            <a:ext cx="347700" cy="3477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2"/>
          <p:cNvSpPr/>
          <p:nvPr/>
        </p:nvSpPr>
        <p:spPr>
          <a:xfrm rot="-5400000">
            <a:off x="4332300" y="2769075"/>
            <a:ext cx="347700" cy="3477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2"/>
          <p:cNvSpPr/>
          <p:nvPr/>
        </p:nvSpPr>
        <p:spPr>
          <a:xfrm rot="-5400000">
            <a:off x="6307925" y="2769075"/>
            <a:ext cx="347700" cy="3477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2"/>
          <p:cNvSpPr/>
          <p:nvPr/>
        </p:nvSpPr>
        <p:spPr>
          <a:xfrm rot="-5400000">
            <a:off x="8283550" y="2769075"/>
            <a:ext cx="347700" cy="347700"/>
          </a:xfrm>
          <a:prstGeom prst="pie">
            <a:avLst>
              <a:gd name="adj1" fmla="val 10800000"/>
              <a:gd name="adj2" fmla="val 638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54;p32">
            <a:extLst>
              <a:ext uri="{FF2B5EF4-FFF2-40B4-BE49-F238E27FC236}">
                <a16:creationId xmlns:a16="http://schemas.microsoft.com/office/drawing/2014/main" id="{F6F0FDF4-379A-4E54-B56D-AEEE8B9A2E8B}"/>
              </a:ext>
            </a:extLst>
          </p:cNvPr>
          <p:cNvSpPr txBox="1"/>
          <p:nvPr/>
        </p:nvSpPr>
        <p:spPr>
          <a:xfrm>
            <a:off x="4811707" y="1616519"/>
            <a:ext cx="149610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23C40"/>
                </a:solidFill>
                <a:latin typeface="Fjalla One"/>
                <a:ea typeface="Fjalla One"/>
                <a:cs typeface="Fjalla One"/>
                <a:sym typeface="Fjalla One"/>
              </a:rPr>
              <a:t>STRAINS TESTED</a:t>
            </a:r>
            <a:endParaRPr dirty="0">
              <a:solidFill>
                <a:srgbClr val="323C40"/>
              </a:solidFill>
              <a:latin typeface="Fjalla One"/>
              <a:ea typeface="Fjalla One"/>
              <a:cs typeface="Fjalla One"/>
              <a:sym typeface="Fjalla One"/>
            </a:endParaRPr>
          </a:p>
        </p:txBody>
      </p:sp>
      <p:sp>
        <p:nvSpPr>
          <p:cNvPr id="85" name="Google Shape;254;p32">
            <a:extLst>
              <a:ext uri="{FF2B5EF4-FFF2-40B4-BE49-F238E27FC236}">
                <a16:creationId xmlns:a16="http://schemas.microsoft.com/office/drawing/2014/main" id="{95D9EB9B-CA4F-4FC5-B904-215B3CE55E83}"/>
              </a:ext>
            </a:extLst>
          </p:cNvPr>
          <p:cNvSpPr txBox="1"/>
          <p:nvPr/>
        </p:nvSpPr>
        <p:spPr>
          <a:xfrm>
            <a:off x="6787219" y="1630574"/>
            <a:ext cx="149610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23C40"/>
                </a:solidFill>
                <a:latin typeface="Fjalla One"/>
                <a:ea typeface="Fjalla One"/>
                <a:cs typeface="Fjalla One"/>
                <a:sym typeface="Fjalla One"/>
              </a:rPr>
              <a:t>RECORDS</a:t>
            </a:r>
            <a:endParaRPr dirty="0">
              <a:solidFill>
                <a:srgbClr val="323C40"/>
              </a:solidFill>
              <a:latin typeface="Fjalla One"/>
              <a:ea typeface="Fjalla One"/>
              <a:cs typeface="Fjalla One"/>
              <a:sym typeface="Fjalla One"/>
            </a:endParaRPr>
          </a:p>
        </p:txBody>
      </p:sp>
      <p:grpSp>
        <p:nvGrpSpPr>
          <p:cNvPr id="86" name="Google Shape;358;p34">
            <a:extLst>
              <a:ext uri="{FF2B5EF4-FFF2-40B4-BE49-F238E27FC236}">
                <a16:creationId xmlns:a16="http://schemas.microsoft.com/office/drawing/2014/main" id="{C781284B-DD0B-4127-9AE3-51E4D3D9C671}"/>
              </a:ext>
            </a:extLst>
          </p:cNvPr>
          <p:cNvGrpSpPr/>
          <p:nvPr/>
        </p:nvGrpSpPr>
        <p:grpSpPr>
          <a:xfrm>
            <a:off x="8434400" y="4427315"/>
            <a:ext cx="640470" cy="632233"/>
            <a:chOff x="6644201" y="3355496"/>
            <a:chExt cx="366695" cy="361979"/>
          </a:xfrm>
        </p:grpSpPr>
        <p:sp>
          <p:nvSpPr>
            <p:cNvPr id="87" name="Google Shape;359;p34">
              <a:extLst>
                <a:ext uri="{FF2B5EF4-FFF2-40B4-BE49-F238E27FC236}">
                  <a16:creationId xmlns:a16="http://schemas.microsoft.com/office/drawing/2014/main" id="{A7883798-CC3F-4C7C-87D5-520278369FE4}"/>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360;p34">
              <a:extLst>
                <a:ext uri="{FF2B5EF4-FFF2-40B4-BE49-F238E27FC236}">
                  <a16:creationId xmlns:a16="http://schemas.microsoft.com/office/drawing/2014/main" id="{C933268E-D7F0-4DF5-9325-56FD5430D8D4}"/>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361;p34">
              <a:extLst>
                <a:ext uri="{FF2B5EF4-FFF2-40B4-BE49-F238E27FC236}">
                  <a16:creationId xmlns:a16="http://schemas.microsoft.com/office/drawing/2014/main" id="{1A1BA277-C48D-408D-BF3F-32A0D79BA220}"/>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362;p34">
              <a:extLst>
                <a:ext uri="{FF2B5EF4-FFF2-40B4-BE49-F238E27FC236}">
                  <a16:creationId xmlns:a16="http://schemas.microsoft.com/office/drawing/2014/main" id="{67A8FD98-B708-4B16-AEDC-96C6FB9286C5}"/>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363;p34">
              <a:extLst>
                <a:ext uri="{FF2B5EF4-FFF2-40B4-BE49-F238E27FC236}">
                  <a16:creationId xmlns:a16="http://schemas.microsoft.com/office/drawing/2014/main" id="{529C2084-FBD9-444D-A6C7-64F0043DED40}"/>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364;p34">
              <a:extLst>
                <a:ext uri="{FF2B5EF4-FFF2-40B4-BE49-F238E27FC236}">
                  <a16:creationId xmlns:a16="http://schemas.microsoft.com/office/drawing/2014/main" id="{86C15789-F836-4E7C-8906-7D02A67C085E}"/>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365;p34">
              <a:extLst>
                <a:ext uri="{FF2B5EF4-FFF2-40B4-BE49-F238E27FC236}">
                  <a16:creationId xmlns:a16="http://schemas.microsoft.com/office/drawing/2014/main" id="{142D788B-5EF4-423F-88FB-FDECB9DAF0C0}"/>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366;p34">
              <a:extLst>
                <a:ext uri="{FF2B5EF4-FFF2-40B4-BE49-F238E27FC236}">
                  <a16:creationId xmlns:a16="http://schemas.microsoft.com/office/drawing/2014/main" id="{4124402D-E348-44C0-812C-8ABA8E1DE9FF}"/>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367;p34">
              <a:extLst>
                <a:ext uri="{FF2B5EF4-FFF2-40B4-BE49-F238E27FC236}">
                  <a16:creationId xmlns:a16="http://schemas.microsoft.com/office/drawing/2014/main" id="{441BAADD-A3FB-4647-A05F-FB8CDE1795C7}"/>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368;p34">
              <a:extLst>
                <a:ext uri="{FF2B5EF4-FFF2-40B4-BE49-F238E27FC236}">
                  <a16:creationId xmlns:a16="http://schemas.microsoft.com/office/drawing/2014/main" id="{3920B623-BCF2-4A46-8E91-D226BEA0AFFA}"/>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69;p34">
              <a:extLst>
                <a:ext uri="{FF2B5EF4-FFF2-40B4-BE49-F238E27FC236}">
                  <a16:creationId xmlns:a16="http://schemas.microsoft.com/office/drawing/2014/main" id="{86A1CA1D-473B-4B64-9C65-10DCF7DC52A3}"/>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70;p34">
              <a:extLst>
                <a:ext uri="{FF2B5EF4-FFF2-40B4-BE49-F238E27FC236}">
                  <a16:creationId xmlns:a16="http://schemas.microsoft.com/office/drawing/2014/main" id="{4FCF6A59-B8D2-4B05-AA90-6FE557BB44D6}"/>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71;p34">
              <a:extLst>
                <a:ext uri="{FF2B5EF4-FFF2-40B4-BE49-F238E27FC236}">
                  <a16:creationId xmlns:a16="http://schemas.microsoft.com/office/drawing/2014/main" id="{6A2B03B1-BBD8-478B-B455-1C4695363825}"/>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72;p34">
              <a:extLst>
                <a:ext uri="{FF2B5EF4-FFF2-40B4-BE49-F238E27FC236}">
                  <a16:creationId xmlns:a16="http://schemas.microsoft.com/office/drawing/2014/main" id="{998C0903-4E8C-4550-8ECE-2EE068B31222}"/>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73;p34">
              <a:extLst>
                <a:ext uri="{FF2B5EF4-FFF2-40B4-BE49-F238E27FC236}">
                  <a16:creationId xmlns:a16="http://schemas.microsoft.com/office/drawing/2014/main" id="{99BD3995-AA17-4563-92DB-02F852C02EE0}"/>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74;p34">
              <a:extLst>
                <a:ext uri="{FF2B5EF4-FFF2-40B4-BE49-F238E27FC236}">
                  <a16:creationId xmlns:a16="http://schemas.microsoft.com/office/drawing/2014/main" id="{269919E6-0402-4588-9C19-6A54CF34383E}"/>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75;p34">
              <a:extLst>
                <a:ext uri="{FF2B5EF4-FFF2-40B4-BE49-F238E27FC236}">
                  <a16:creationId xmlns:a16="http://schemas.microsoft.com/office/drawing/2014/main" id="{960BBF7E-27D3-4619-95CE-ADB29DD188A3}"/>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76;p34">
              <a:extLst>
                <a:ext uri="{FF2B5EF4-FFF2-40B4-BE49-F238E27FC236}">
                  <a16:creationId xmlns:a16="http://schemas.microsoft.com/office/drawing/2014/main" id="{A7483E52-7108-464A-8097-413A0C810BA8}"/>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77;p34">
              <a:extLst>
                <a:ext uri="{FF2B5EF4-FFF2-40B4-BE49-F238E27FC236}">
                  <a16:creationId xmlns:a16="http://schemas.microsoft.com/office/drawing/2014/main" id="{1A13EFA6-A903-4029-B3A1-83F978615A40}"/>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78;p34">
              <a:extLst>
                <a:ext uri="{FF2B5EF4-FFF2-40B4-BE49-F238E27FC236}">
                  <a16:creationId xmlns:a16="http://schemas.microsoft.com/office/drawing/2014/main" id="{C595792D-5946-4F73-AAB5-90145A6E9BC9}"/>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79;p34">
              <a:extLst>
                <a:ext uri="{FF2B5EF4-FFF2-40B4-BE49-F238E27FC236}">
                  <a16:creationId xmlns:a16="http://schemas.microsoft.com/office/drawing/2014/main" id="{9C7E9B81-6932-40B1-816C-73F0F7C0BF65}"/>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80;p34">
              <a:extLst>
                <a:ext uri="{FF2B5EF4-FFF2-40B4-BE49-F238E27FC236}">
                  <a16:creationId xmlns:a16="http://schemas.microsoft.com/office/drawing/2014/main" id="{5BC1608B-DACD-4570-8725-50D53D685ABD}"/>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4" name="Google Shape;256;p32">
            <a:extLst>
              <a:ext uri="{FF2B5EF4-FFF2-40B4-BE49-F238E27FC236}">
                <a16:creationId xmlns:a16="http://schemas.microsoft.com/office/drawing/2014/main" id="{E2CC8620-4A05-4DB3-BD23-6634867B88EB}"/>
              </a:ext>
            </a:extLst>
          </p:cNvPr>
          <p:cNvSpPr txBox="1"/>
          <p:nvPr/>
        </p:nvSpPr>
        <p:spPr>
          <a:xfrm>
            <a:off x="2743737" y="4386987"/>
            <a:ext cx="175474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50" dirty="0">
                <a:solidFill>
                  <a:srgbClr val="323C40"/>
                </a:solidFill>
                <a:latin typeface="Fjalla One"/>
                <a:ea typeface="Fjalla One"/>
                <a:cs typeface="Fjalla One"/>
                <a:sym typeface="Fjalla One"/>
              </a:rPr>
              <a:t>Data transformed into monthly data for better forecasting (ie. </a:t>
            </a:r>
            <a:r>
              <a:rPr lang="en-US" sz="1050" dirty="0">
                <a:solidFill>
                  <a:srgbClr val="323C40"/>
                </a:solidFill>
                <a:latin typeface="Fjalla One"/>
                <a:ea typeface="Fjalla One"/>
                <a:cs typeface="Fjalla One"/>
                <a:sym typeface="Fjalla One"/>
              </a:rPr>
              <a:t>F</a:t>
            </a:r>
            <a:r>
              <a:rPr lang="en" sz="1050" dirty="0">
                <a:solidFill>
                  <a:srgbClr val="323C40"/>
                </a:solidFill>
                <a:latin typeface="Fjalla One"/>
                <a:ea typeface="Fjalla One"/>
                <a:cs typeface="Fjalla One"/>
                <a:sym typeface="Fjalla One"/>
              </a:rPr>
              <a:t>orcasting 52 weeks can be less accurate than forecasting 12 months)</a:t>
            </a:r>
            <a:endParaRPr sz="1050" dirty="0">
              <a:solidFill>
                <a:srgbClr val="323C40"/>
              </a:solidFill>
              <a:latin typeface="Fjalla One"/>
              <a:ea typeface="Fjalla One"/>
              <a:cs typeface="Fjalla One"/>
              <a:sym typeface="Fjalla One"/>
            </a:endParaRPr>
          </a:p>
        </p:txBody>
      </p:sp>
      <p:sp>
        <p:nvSpPr>
          <p:cNvPr id="45" name="Google Shape;256;p32">
            <a:extLst>
              <a:ext uri="{FF2B5EF4-FFF2-40B4-BE49-F238E27FC236}">
                <a16:creationId xmlns:a16="http://schemas.microsoft.com/office/drawing/2014/main" id="{19EB799A-AD8C-41A9-886D-C7EF0A77F9E6}"/>
              </a:ext>
            </a:extLst>
          </p:cNvPr>
          <p:cNvSpPr txBox="1"/>
          <p:nvPr/>
        </p:nvSpPr>
        <p:spPr>
          <a:xfrm>
            <a:off x="4682387" y="4596229"/>
            <a:ext cx="1754740" cy="222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050" dirty="0">
                <a:solidFill>
                  <a:srgbClr val="323C40"/>
                </a:solidFill>
                <a:latin typeface="Fjalla One"/>
                <a:ea typeface="Fjalla One"/>
                <a:cs typeface="Fjalla One"/>
                <a:sym typeface="Fjalla One"/>
              </a:rPr>
              <a:t>A H1N1</a:t>
            </a:r>
          </a:p>
          <a:p>
            <a:pPr marL="0" lvl="0" indent="0" algn="ctr" rtl="0">
              <a:spcBef>
                <a:spcPts val="0"/>
              </a:spcBef>
              <a:spcAft>
                <a:spcPts val="0"/>
              </a:spcAft>
              <a:buNone/>
            </a:pPr>
            <a:r>
              <a:rPr lang="en-US" sz="1050" dirty="0">
                <a:solidFill>
                  <a:srgbClr val="323C40"/>
                </a:solidFill>
                <a:latin typeface="Fjalla One"/>
                <a:ea typeface="Fjalla One"/>
                <a:cs typeface="Fjalla One"/>
                <a:sym typeface="Fjalla One"/>
              </a:rPr>
              <a:t>A H3</a:t>
            </a:r>
          </a:p>
          <a:p>
            <a:pPr marL="0" lvl="0" indent="0" algn="ctr" rtl="0">
              <a:spcBef>
                <a:spcPts val="0"/>
              </a:spcBef>
              <a:spcAft>
                <a:spcPts val="0"/>
              </a:spcAft>
              <a:buNone/>
            </a:pPr>
            <a:r>
              <a:rPr lang="en-US" sz="1050" dirty="0">
                <a:solidFill>
                  <a:srgbClr val="323C40"/>
                </a:solidFill>
                <a:latin typeface="Fjalla One"/>
                <a:ea typeface="Fjalla One"/>
                <a:cs typeface="Fjalla One"/>
                <a:sym typeface="Fjalla One"/>
              </a:rPr>
              <a:t>A No Type</a:t>
            </a:r>
          </a:p>
          <a:p>
            <a:pPr marL="0" lvl="0" indent="0" algn="ctr" rtl="0">
              <a:spcBef>
                <a:spcPts val="0"/>
              </a:spcBef>
              <a:spcAft>
                <a:spcPts val="0"/>
              </a:spcAft>
              <a:buNone/>
            </a:pPr>
            <a:r>
              <a:rPr lang="en-US" sz="1050" dirty="0">
                <a:solidFill>
                  <a:srgbClr val="323C40"/>
                </a:solidFill>
                <a:latin typeface="Fjalla One"/>
                <a:ea typeface="Fjalla One"/>
                <a:cs typeface="Fjalla One"/>
                <a:sym typeface="Fjalla One"/>
              </a:rPr>
              <a:t>B Yamagata</a:t>
            </a:r>
          </a:p>
          <a:p>
            <a:pPr marL="0" lvl="0" indent="0" algn="ctr" rtl="0">
              <a:spcBef>
                <a:spcPts val="0"/>
              </a:spcBef>
              <a:spcAft>
                <a:spcPts val="0"/>
              </a:spcAft>
              <a:buNone/>
            </a:pPr>
            <a:r>
              <a:rPr lang="en-US" sz="1050" dirty="0">
                <a:solidFill>
                  <a:srgbClr val="323C40"/>
                </a:solidFill>
                <a:latin typeface="Fjalla One"/>
                <a:ea typeface="Fjalla One"/>
                <a:cs typeface="Fjalla One"/>
                <a:sym typeface="Fjalla One"/>
              </a:rPr>
              <a:t>B Victoria</a:t>
            </a:r>
          </a:p>
          <a:p>
            <a:pPr marL="0" lvl="0" indent="0" algn="ctr" rtl="0">
              <a:spcBef>
                <a:spcPts val="0"/>
              </a:spcBef>
              <a:spcAft>
                <a:spcPts val="0"/>
              </a:spcAft>
              <a:buNone/>
            </a:pPr>
            <a:r>
              <a:rPr lang="en-US" sz="1050" dirty="0">
                <a:solidFill>
                  <a:srgbClr val="323C40"/>
                </a:solidFill>
                <a:latin typeface="Fjalla One"/>
                <a:ea typeface="Fjalla One"/>
                <a:cs typeface="Fjalla One"/>
                <a:sym typeface="Fjalla One"/>
              </a:rPr>
              <a:t>B No Type</a:t>
            </a:r>
          </a:p>
          <a:p>
            <a:pPr marL="0" lvl="0" indent="0" algn="ctr" rtl="0">
              <a:spcBef>
                <a:spcPts val="0"/>
              </a:spcBef>
              <a:spcAft>
                <a:spcPts val="0"/>
              </a:spcAft>
              <a:buNone/>
            </a:pPr>
            <a:endParaRPr lang="en-US" sz="1050" dirty="0">
              <a:solidFill>
                <a:srgbClr val="323C40"/>
              </a:solidFill>
              <a:latin typeface="Fjalla One"/>
              <a:ea typeface="Fjalla One"/>
              <a:cs typeface="Fjalla One"/>
              <a:sym typeface="Fjalla One"/>
            </a:endParaRPr>
          </a:p>
          <a:p>
            <a:pPr marL="0" lvl="0" indent="0" algn="ctr" rtl="0">
              <a:spcBef>
                <a:spcPts val="0"/>
              </a:spcBef>
              <a:spcAft>
                <a:spcPts val="0"/>
              </a:spcAft>
              <a:buNone/>
            </a:pPr>
            <a:endParaRPr sz="1050" dirty="0">
              <a:solidFill>
                <a:srgbClr val="323C40"/>
              </a:solidFill>
              <a:latin typeface="Fjalla One"/>
              <a:ea typeface="Fjalla One"/>
              <a:cs typeface="Fjalla One"/>
              <a:sym typeface="Fjalla One"/>
            </a:endParaRPr>
          </a:p>
        </p:txBody>
      </p:sp>
    </p:spTree>
    <p:extLst>
      <p:ext uri="{BB962C8B-B14F-4D97-AF65-F5344CB8AC3E}">
        <p14:creationId xmlns:p14="http://schemas.microsoft.com/office/powerpoint/2010/main" val="1482421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616385" y="1038133"/>
            <a:ext cx="4695204" cy="3730191"/>
          </a:xfrm>
          <a:prstGeom prst="rect">
            <a:avLst/>
          </a:prstGeom>
        </p:spPr>
        <p:txBody>
          <a:bodyPr spcFirstLastPara="1" wrap="square" lIns="91425" tIns="91425" rIns="91425" bIns="91425" anchor="t" anchorCtr="0">
            <a:noAutofit/>
          </a:bodyPr>
          <a:lstStyle/>
          <a:p>
            <a:pPr marL="0" indent="0">
              <a:buClr>
                <a:schemeClr val="dk1"/>
              </a:buClr>
              <a:buSzPts val="1100"/>
              <a:buNone/>
            </a:pPr>
            <a:r>
              <a:rPr lang="en-US" sz="1400" dirty="0">
                <a:latin typeface="Fjalla One"/>
                <a:sym typeface="Arial"/>
              </a:rPr>
              <a:t>DATA EXTRACTION</a:t>
            </a:r>
            <a:endParaRPr sz="1400" dirty="0">
              <a:latin typeface="Fjalla One"/>
              <a:sym typeface="Arial"/>
            </a:endParaRPr>
          </a:p>
          <a:p>
            <a:pPr indent="-298450">
              <a:spcBef>
                <a:spcPts val="1600"/>
              </a:spcBef>
              <a:buClr>
                <a:srgbClr val="323C40"/>
              </a:buClr>
              <a:buSzPts val="1100"/>
            </a:pPr>
            <a:r>
              <a:rPr lang="en-US" sz="1100" dirty="0">
                <a:solidFill>
                  <a:srgbClr val="323C40"/>
                </a:solidFill>
              </a:rPr>
              <a:t>North American </a:t>
            </a:r>
            <a:r>
              <a:rPr lang="en-US" sz="1100" dirty="0">
                <a:solidFill>
                  <a:schemeClr val="accent1">
                    <a:lumMod val="75000"/>
                  </a:schemeClr>
                </a:solidFill>
              </a:rPr>
              <a:t>WHO</a:t>
            </a:r>
            <a:r>
              <a:rPr lang="en-US" sz="1100" dirty="0">
                <a:solidFill>
                  <a:srgbClr val="323C40"/>
                </a:solidFill>
              </a:rPr>
              <a:t> Flu data</a:t>
            </a:r>
            <a:endParaRPr sz="1100" dirty="0">
              <a:solidFill>
                <a:srgbClr val="323C40"/>
              </a:solidFill>
            </a:endParaRPr>
          </a:p>
          <a:p>
            <a:pPr indent="-298450">
              <a:buClr>
                <a:srgbClr val="323C40"/>
              </a:buClr>
              <a:buSzPts val="1100"/>
            </a:pPr>
            <a:r>
              <a:rPr lang="en-US" sz="1100" dirty="0">
                <a:solidFill>
                  <a:schemeClr val="accent1">
                    <a:lumMod val="75000"/>
                  </a:schemeClr>
                </a:solidFill>
              </a:rPr>
              <a:t>Weekly</a:t>
            </a:r>
            <a:r>
              <a:rPr lang="en-US" sz="1100" dirty="0">
                <a:solidFill>
                  <a:srgbClr val="323C40"/>
                </a:solidFill>
              </a:rPr>
              <a:t> data beginning in 2014 and ending </a:t>
            </a:r>
            <a:r>
              <a:rPr lang="en-US" sz="1100" dirty="0"/>
              <a:t>at the end of 2020</a:t>
            </a:r>
            <a:endParaRPr sz="1100" dirty="0">
              <a:solidFill>
                <a:srgbClr val="323C40"/>
              </a:solidFill>
            </a:endParaRPr>
          </a:p>
          <a:p>
            <a:pPr indent="-298450">
              <a:lnSpc>
                <a:spcPct val="100000"/>
              </a:lnSpc>
              <a:buClr>
                <a:srgbClr val="323C40"/>
              </a:buClr>
              <a:buSzPts val="1100"/>
            </a:pPr>
            <a:r>
              <a:rPr lang="en-US" sz="1100" dirty="0"/>
              <a:t>Number of </a:t>
            </a:r>
            <a:r>
              <a:rPr lang="en-US" sz="1100" dirty="0">
                <a:solidFill>
                  <a:schemeClr val="accent1">
                    <a:lumMod val="75000"/>
                  </a:schemeClr>
                </a:solidFill>
              </a:rPr>
              <a:t>specimens</a:t>
            </a:r>
            <a:r>
              <a:rPr lang="en-US" sz="1100" dirty="0"/>
              <a:t> received and processed</a:t>
            </a:r>
          </a:p>
          <a:p>
            <a:pPr indent="-298450">
              <a:lnSpc>
                <a:spcPct val="100000"/>
              </a:lnSpc>
              <a:buClr>
                <a:srgbClr val="323C40"/>
              </a:buClr>
              <a:buSzPts val="1100"/>
            </a:pPr>
            <a:r>
              <a:rPr lang="en-US" sz="1100" dirty="0">
                <a:solidFill>
                  <a:schemeClr val="accent1">
                    <a:lumMod val="75000"/>
                  </a:schemeClr>
                </a:solidFill>
              </a:rPr>
              <a:t>Flu strains </a:t>
            </a:r>
            <a:r>
              <a:rPr lang="en-US" sz="1100" dirty="0">
                <a:solidFill>
                  <a:srgbClr val="323C40"/>
                </a:solidFill>
              </a:rPr>
              <a:t>H1, H1N12009, H3, H5, NoSubType</a:t>
            </a:r>
            <a:r>
              <a:rPr lang="en-US" sz="1100" dirty="0"/>
              <a:t> and</a:t>
            </a:r>
            <a:r>
              <a:rPr lang="en-US" sz="1100" dirty="0">
                <a:solidFill>
                  <a:srgbClr val="323C40"/>
                </a:solidFill>
              </a:rPr>
              <a:t> Influenza A</a:t>
            </a:r>
          </a:p>
          <a:p>
            <a:pPr indent="-298450">
              <a:lnSpc>
                <a:spcPct val="100000"/>
              </a:lnSpc>
              <a:buClr>
                <a:srgbClr val="323C40"/>
              </a:buClr>
              <a:buSzPts val="1100"/>
            </a:pPr>
            <a:r>
              <a:rPr lang="en-US" sz="1100" dirty="0"/>
              <a:t>Test results broken down into </a:t>
            </a:r>
            <a:r>
              <a:rPr lang="en-US" sz="1100" dirty="0">
                <a:solidFill>
                  <a:schemeClr val="accent1">
                    <a:lumMod val="75000"/>
                  </a:schemeClr>
                </a:solidFill>
              </a:rPr>
              <a:t>Influenza B </a:t>
            </a:r>
            <a:r>
              <a:rPr lang="en-US" sz="1100" dirty="0"/>
              <a:t>and </a:t>
            </a:r>
            <a:r>
              <a:rPr lang="en-US" sz="1100" dirty="0">
                <a:solidFill>
                  <a:schemeClr val="accent1">
                    <a:lumMod val="75000"/>
                  </a:schemeClr>
                </a:solidFill>
              </a:rPr>
              <a:t>Influenza A</a:t>
            </a:r>
          </a:p>
          <a:p>
            <a:pPr lvl="1" indent="-298450">
              <a:lnSpc>
                <a:spcPct val="100000"/>
              </a:lnSpc>
              <a:spcBef>
                <a:spcPts val="0"/>
              </a:spcBef>
              <a:buClr>
                <a:srgbClr val="323C40"/>
              </a:buClr>
              <a:buSzPts val="1100"/>
            </a:pPr>
            <a:r>
              <a:rPr lang="en-US" sz="1100" dirty="0"/>
              <a:t>Final analysis conducted off the </a:t>
            </a:r>
            <a:r>
              <a:rPr lang="en-US" sz="1100" dirty="0">
                <a:solidFill>
                  <a:schemeClr val="accent1">
                    <a:lumMod val="75000"/>
                  </a:schemeClr>
                </a:solidFill>
              </a:rPr>
              <a:t>combination of Flu A &amp; B</a:t>
            </a:r>
          </a:p>
          <a:p>
            <a:pPr indent="-298450">
              <a:lnSpc>
                <a:spcPct val="100000"/>
              </a:lnSpc>
              <a:buClr>
                <a:srgbClr val="323C40"/>
              </a:buClr>
              <a:buSzPts val="1100"/>
            </a:pPr>
            <a:r>
              <a:rPr lang="en-US" sz="1100" dirty="0">
                <a:solidFill>
                  <a:schemeClr val="accent1">
                    <a:lumMod val="75000"/>
                  </a:schemeClr>
                </a:solidFill>
              </a:rPr>
              <a:t>Weekly </a:t>
            </a:r>
            <a:r>
              <a:rPr lang="en-US" sz="1100" dirty="0"/>
              <a:t>title (i.e.. Widespread Outbreak, Sporadic, Local Outbreak, etc.)</a:t>
            </a:r>
          </a:p>
          <a:p>
            <a:pPr marL="158750" indent="0">
              <a:lnSpc>
                <a:spcPct val="100000"/>
              </a:lnSpc>
              <a:buClr>
                <a:srgbClr val="323C40"/>
              </a:buClr>
              <a:buSzPts val="1100"/>
              <a:buNone/>
            </a:pPr>
            <a:endParaRPr lang="en-US" sz="1100" dirty="0"/>
          </a:p>
          <a:p>
            <a:pPr marL="158750" indent="0">
              <a:lnSpc>
                <a:spcPct val="100000"/>
              </a:lnSpc>
              <a:buClr>
                <a:srgbClr val="323C40"/>
              </a:buClr>
              <a:buSzPts val="1100"/>
              <a:buNone/>
            </a:pPr>
            <a:endParaRPr lang="en-US" sz="1100" dirty="0"/>
          </a:p>
          <a:p>
            <a:pPr marL="0" indent="0">
              <a:buClr>
                <a:schemeClr val="dk1"/>
              </a:buClr>
              <a:buSzPts val="1100"/>
              <a:buNone/>
            </a:pPr>
            <a:r>
              <a:rPr lang="en-US" sz="1400" dirty="0">
                <a:latin typeface="Fjalla One"/>
              </a:rPr>
              <a:t>MISSING VALUES</a:t>
            </a:r>
          </a:p>
          <a:p>
            <a:pPr marL="0" indent="0">
              <a:lnSpc>
                <a:spcPct val="100000"/>
              </a:lnSpc>
              <a:buClr>
                <a:srgbClr val="323C40"/>
              </a:buClr>
              <a:buSzPts val="1100"/>
              <a:buNone/>
            </a:pPr>
            <a:endParaRPr lang="en-US" sz="1100" dirty="0">
              <a:solidFill>
                <a:srgbClr val="323C40"/>
              </a:solidFill>
            </a:endParaRPr>
          </a:p>
          <a:p>
            <a:pPr marL="326898" indent="-171450">
              <a:lnSpc>
                <a:spcPct val="100000"/>
              </a:lnSpc>
              <a:buClr>
                <a:srgbClr val="323C40"/>
              </a:buClr>
              <a:buSzPts val="1100"/>
            </a:pPr>
            <a:r>
              <a:rPr lang="en-US" sz="1100" dirty="0"/>
              <a:t>Total Observations: 366</a:t>
            </a:r>
          </a:p>
          <a:p>
            <a:pPr marL="326898" indent="-171450">
              <a:lnSpc>
                <a:spcPct val="100000"/>
              </a:lnSpc>
              <a:buClr>
                <a:srgbClr val="323C40"/>
              </a:buClr>
              <a:buSzPts val="1100"/>
            </a:pPr>
            <a:r>
              <a:rPr lang="en-US" sz="1100" dirty="0"/>
              <a:t>AH1: 53, roughly 14% of the column</a:t>
            </a:r>
          </a:p>
          <a:p>
            <a:pPr marL="326898" indent="-171450">
              <a:lnSpc>
                <a:spcPct val="100000"/>
              </a:lnSpc>
              <a:buClr>
                <a:srgbClr val="323C40"/>
              </a:buClr>
              <a:buSzPts val="1100"/>
            </a:pPr>
            <a:r>
              <a:rPr lang="en-US" sz="1100" dirty="0">
                <a:solidFill>
                  <a:srgbClr val="323C40"/>
                </a:solidFill>
              </a:rPr>
              <a:t>AH5: 274, roughly 75% of the column</a:t>
            </a:r>
          </a:p>
          <a:p>
            <a:pPr marL="326898" indent="-171450">
              <a:lnSpc>
                <a:spcPct val="100000"/>
              </a:lnSpc>
              <a:buClr>
                <a:srgbClr val="323C40"/>
              </a:buClr>
              <a:buSzPts val="1100"/>
            </a:pPr>
            <a:r>
              <a:rPr lang="en-US" sz="1100" dirty="0"/>
              <a:t>ALL_INF2: 92, roughly 25% of the column</a:t>
            </a:r>
          </a:p>
          <a:p>
            <a:pPr marL="326898" indent="-171450">
              <a:lnSpc>
                <a:spcPct val="100000"/>
              </a:lnSpc>
              <a:buClr>
                <a:srgbClr val="323C40"/>
              </a:buClr>
              <a:buSzPts val="1100"/>
            </a:pPr>
            <a:r>
              <a:rPr lang="en-US" sz="1100" dirty="0"/>
              <a:t>Since the model relies on having consecutive dates within the analysis all values remained within the dataset</a:t>
            </a:r>
          </a:p>
          <a:p>
            <a:pPr indent="-298450">
              <a:lnSpc>
                <a:spcPct val="100000"/>
              </a:lnSpc>
              <a:buClr>
                <a:srgbClr val="323C40"/>
              </a:buClr>
              <a:buSzPts val="1100"/>
            </a:pPr>
            <a:endParaRPr lang="en-US" sz="1100" dirty="0"/>
          </a:p>
          <a:p>
            <a:pPr marL="158750" indent="0">
              <a:lnSpc>
                <a:spcPct val="100000"/>
              </a:lnSpc>
              <a:buClr>
                <a:srgbClr val="323C40"/>
              </a:buClr>
              <a:buSzPts val="1100"/>
              <a:buNone/>
            </a:pPr>
            <a:endParaRPr lang="en-US" sz="1100" dirty="0"/>
          </a:p>
          <a:p>
            <a:pPr indent="-298450">
              <a:lnSpc>
                <a:spcPct val="100000"/>
              </a:lnSpc>
              <a:buClr>
                <a:srgbClr val="323C40"/>
              </a:buClr>
              <a:buSzPts val="1100"/>
            </a:pPr>
            <a:endParaRPr sz="1100" dirty="0"/>
          </a:p>
          <a:p>
            <a:pPr marL="0" lvl="0" indent="0" algn="l" rtl="0">
              <a:spcBef>
                <a:spcPts val="0"/>
              </a:spcBef>
              <a:spcAft>
                <a:spcPts val="1600"/>
              </a:spcAft>
              <a:buNone/>
            </a:pPr>
            <a:endParaRPr sz="1100" dirty="0">
              <a:solidFill>
                <a:srgbClr val="323C40"/>
              </a:solidFill>
            </a:endParaRPr>
          </a:p>
        </p:txBody>
      </p:sp>
      <p:sp>
        <p:nvSpPr>
          <p:cNvPr id="154" name="Google Shape;154;p28"/>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hlinkClick r:id="rId3"/>
              </a:rPr>
              <a:t>DATASET</a:t>
            </a:r>
            <a:r>
              <a:rPr lang="en" dirty="0"/>
              <a:t> DETAILS</a:t>
            </a:r>
            <a:endParaRPr dirty="0"/>
          </a:p>
        </p:txBody>
      </p:sp>
      <p:pic>
        <p:nvPicPr>
          <p:cNvPr id="27" name="Picture 26">
            <a:extLst>
              <a:ext uri="{FF2B5EF4-FFF2-40B4-BE49-F238E27FC236}">
                <a16:creationId xmlns:a16="http://schemas.microsoft.com/office/drawing/2014/main" id="{DCDFEB08-ADCE-4D3A-A90A-AE7D980D3954}"/>
              </a:ext>
            </a:extLst>
          </p:cNvPr>
          <p:cNvPicPr>
            <a:picLocks noChangeAspect="1"/>
          </p:cNvPicPr>
          <p:nvPr/>
        </p:nvPicPr>
        <p:blipFill>
          <a:blip r:embed="rId4"/>
          <a:stretch>
            <a:fillRect/>
          </a:stretch>
        </p:blipFill>
        <p:spPr>
          <a:xfrm>
            <a:off x="5451569" y="857712"/>
            <a:ext cx="3209624" cy="1980796"/>
          </a:xfrm>
          <a:prstGeom prst="rect">
            <a:avLst/>
          </a:prstGeom>
        </p:spPr>
      </p:pic>
      <p:pic>
        <p:nvPicPr>
          <p:cNvPr id="3" name="Picture 2" descr="Chart, bar chart&#10;&#10;Description automatically generated">
            <a:extLst>
              <a:ext uri="{FF2B5EF4-FFF2-40B4-BE49-F238E27FC236}">
                <a16:creationId xmlns:a16="http://schemas.microsoft.com/office/drawing/2014/main" id="{1D21C924-2963-0049-8E60-CA104977D1CB}"/>
              </a:ext>
            </a:extLst>
          </p:cNvPr>
          <p:cNvPicPr>
            <a:picLocks noChangeAspect="1"/>
          </p:cNvPicPr>
          <p:nvPr/>
        </p:nvPicPr>
        <p:blipFill>
          <a:blip r:embed="rId5"/>
          <a:stretch>
            <a:fillRect/>
          </a:stretch>
        </p:blipFill>
        <p:spPr>
          <a:xfrm>
            <a:off x="5390815" y="2947035"/>
            <a:ext cx="3126678" cy="1929607"/>
          </a:xfrm>
          <a:prstGeom prst="rect">
            <a:avLst/>
          </a:prstGeom>
        </p:spPr>
      </p:pic>
      <p:sp>
        <p:nvSpPr>
          <p:cNvPr id="2" name="TextBox 1">
            <a:extLst>
              <a:ext uri="{FF2B5EF4-FFF2-40B4-BE49-F238E27FC236}">
                <a16:creationId xmlns:a16="http://schemas.microsoft.com/office/drawing/2014/main" id="{F742B0B8-F44B-4D2B-8450-F0E8D1C62F08}"/>
              </a:ext>
            </a:extLst>
          </p:cNvPr>
          <p:cNvSpPr txBox="1"/>
          <p:nvPr/>
        </p:nvSpPr>
        <p:spPr>
          <a:xfrm>
            <a:off x="8287379" y="1411874"/>
            <a:ext cx="699912" cy="422967"/>
          </a:xfrm>
          <a:prstGeom prst="rect">
            <a:avLst/>
          </a:prstGeom>
          <a:solidFill>
            <a:schemeClr val="bg1"/>
          </a:solidFill>
        </p:spPr>
        <p:txBody>
          <a:bodyPr wrap="square" rtlCol="0">
            <a:spAutoFit/>
          </a:bodyPr>
          <a:lstStyle/>
          <a:p>
            <a:pPr algn="ctr"/>
            <a:r>
              <a:rPr lang="en-US" sz="700" b="1" u="sng" dirty="0"/>
              <a:t>Strain Type</a:t>
            </a:r>
            <a:r>
              <a:rPr lang="en-US" sz="700" dirty="0"/>
              <a:t>:</a:t>
            </a:r>
          </a:p>
          <a:p>
            <a:r>
              <a:rPr lang="en-US" sz="700" dirty="0">
                <a:solidFill>
                  <a:schemeClr val="accent2"/>
                </a:solidFill>
              </a:rPr>
              <a:t>Flu A</a:t>
            </a:r>
          </a:p>
          <a:p>
            <a:r>
              <a:rPr lang="en-US" sz="700" dirty="0"/>
              <a:t>Flu B</a:t>
            </a:r>
          </a:p>
        </p:txBody>
      </p:sp>
      <p:grpSp>
        <p:nvGrpSpPr>
          <p:cNvPr id="4" name="Google Shape;358;p34">
            <a:extLst>
              <a:ext uri="{FF2B5EF4-FFF2-40B4-BE49-F238E27FC236}">
                <a16:creationId xmlns:a16="http://schemas.microsoft.com/office/drawing/2014/main" id="{BB805E65-B900-418A-AAC5-D800AEA8B5A5}"/>
              </a:ext>
            </a:extLst>
          </p:cNvPr>
          <p:cNvGrpSpPr/>
          <p:nvPr/>
        </p:nvGrpSpPr>
        <p:grpSpPr>
          <a:xfrm>
            <a:off x="8434400" y="4427315"/>
            <a:ext cx="640470" cy="632233"/>
            <a:chOff x="6644201" y="3355496"/>
            <a:chExt cx="366695" cy="361979"/>
          </a:xfrm>
        </p:grpSpPr>
        <p:sp>
          <p:nvSpPr>
            <p:cNvPr id="5" name="Google Shape;359;p34">
              <a:extLst>
                <a:ext uri="{FF2B5EF4-FFF2-40B4-BE49-F238E27FC236}">
                  <a16:creationId xmlns:a16="http://schemas.microsoft.com/office/drawing/2014/main" id="{8576A11D-A170-4ADB-8FA1-3083C8D4BDE6}"/>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360;p34">
              <a:extLst>
                <a:ext uri="{FF2B5EF4-FFF2-40B4-BE49-F238E27FC236}">
                  <a16:creationId xmlns:a16="http://schemas.microsoft.com/office/drawing/2014/main" id="{2D5EF3D1-15C6-4F6D-AFDA-D966D10CD7D3}"/>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361;p34">
              <a:extLst>
                <a:ext uri="{FF2B5EF4-FFF2-40B4-BE49-F238E27FC236}">
                  <a16:creationId xmlns:a16="http://schemas.microsoft.com/office/drawing/2014/main" id="{BC61897C-B899-4033-AAB7-DC5C10357A68}"/>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362;p34">
              <a:extLst>
                <a:ext uri="{FF2B5EF4-FFF2-40B4-BE49-F238E27FC236}">
                  <a16:creationId xmlns:a16="http://schemas.microsoft.com/office/drawing/2014/main" id="{34A82456-976B-4C89-9F5F-B83E1159EB12}"/>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363;p34">
              <a:extLst>
                <a:ext uri="{FF2B5EF4-FFF2-40B4-BE49-F238E27FC236}">
                  <a16:creationId xmlns:a16="http://schemas.microsoft.com/office/drawing/2014/main" id="{28C06530-9555-4999-866A-88655925A714}"/>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64;p34">
              <a:extLst>
                <a:ext uri="{FF2B5EF4-FFF2-40B4-BE49-F238E27FC236}">
                  <a16:creationId xmlns:a16="http://schemas.microsoft.com/office/drawing/2014/main" id="{FFD37E4E-BD79-4472-96BA-F219155D5581}"/>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5;p34">
              <a:extLst>
                <a:ext uri="{FF2B5EF4-FFF2-40B4-BE49-F238E27FC236}">
                  <a16:creationId xmlns:a16="http://schemas.microsoft.com/office/drawing/2014/main" id="{557C08D9-FFE9-4F10-91F2-DC0D2E226C0B}"/>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66;p34">
              <a:extLst>
                <a:ext uri="{FF2B5EF4-FFF2-40B4-BE49-F238E27FC236}">
                  <a16:creationId xmlns:a16="http://schemas.microsoft.com/office/drawing/2014/main" id="{14CFD94F-41E7-47C0-81C3-3A0B9D31F065}"/>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7;p34">
              <a:extLst>
                <a:ext uri="{FF2B5EF4-FFF2-40B4-BE49-F238E27FC236}">
                  <a16:creationId xmlns:a16="http://schemas.microsoft.com/office/drawing/2014/main" id="{F37AF844-20A9-4BCB-A77E-C2F9CB842600}"/>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8;p34">
              <a:extLst>
                <a:ext uri="{FF2B5EF4-FFF2-40B4-BE49-F238E27FC236}">
                  <a16:creationId xmlns:a16="http://schemas.microsoft.com/office/drawing/2014/main" id="{C150E6FC-CCB4-4B5B-85EB-46C6ACAFD262}"/>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9;p34">
              <a:extLst>
                <a:ext uri="{FF2B5EF4-FFF2-40B4-BE49-F238E27FC236}">
                  <a16:creationId xmlns:a16="http://schemas.microsoft.com/office/drawing/2014/main" id="{AFCB12E4-09E7-40E4-AE6E-2C861AB75022}"/>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70;p34">
              <a:extLst>
                <a:ext uri="{FF2B5EF4-FFF2-40B4-BE49-F238E27FC236}">
                  <a16:creationId xmlns:a16="http://schemas.microsoft.com/office/drawing/2014/main" id="{D670F2D6-DF83-4036-AF65-437B843792A7}"/>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71;p34">
              <a:extLst>
                <a:ext uri="{FF2B5EF4-FFF2-40B4-BE49-F238E27FC236}">
                  <a16:creationId xmlns:a16="http://schemas.microsoft.com/office/drawing/2014/main" id="{B2725FA5-9A0F-4881-87FB-6A4A47FB78D8}"/>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72;p34">
              <a:extLst>
                <a:ext uri="{FF2B5EF4-FFF2-40B4-BE49-F238E27FC236}">
                  <a16:creationId xmlns:a16="http://schemas.microsoft.com/office/drawing/2014/main" id="{905C5D57-31AA-481E-A1D0-A0D852073838}"/>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73;p34">
              <a:extLst>
                <a:ext uri="{FF2B5EF4-FFF2-40B4-BE49-F238E27FC236}">
                  <a16:creationId xmlns:a16="http://schemas.microsoft.com/office/drawing/2014/main" id="{3D16E920-0026-4339-98EC-144003DD9335}"/>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74;p34">
              <a:extLst>
                <a:ext uri="{FF2B5EF4-FFF2-40B4-BE49-F238E27FC236}">
                  <a16:creationId xmlns:a16="http://schemas.microsoft.com/office/drawing/2014/main" id="{1D3CFE17-FC86-49EC-A0F4-8EBF699245AF}"/>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75;p34">
              <a:extLst>
                <a:ext uri="{FF2B5EF4-FFF2-40B4-BE49-F238E27FC236}">
                  <a16:creationId xmlns:a16="http://schemas.microsoft.com/office/drawing/2014/main" id="{0CE2B20D-2FFA-45FD-95E5-91FD4326ADC6}"/>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76;p34">
              <a:extLst>
                <a:ext uri="{FF2B5EF4-FFF2-40B4-BE49-F238E27FC236}">
                  <a16:creationId xmlns:a16="http://schemas.microsoft.com/office/drawing/2014/main" id="{9E7CE866-F594-4711-95B5-1CAD9A01A3E4}"/>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77;p34">
              <a:extLst>
                <a:ext uri="{FF2B5EF4-FFF2-40B4-BE49-F238E27FC236}">
                  <a16:creationId xmlns:a16="http://schemas.microsoft.com/office/drawing/2014/main" id="{793BD329-13A8-4973-8625-83BFC432D378}"/>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78;p34">
              <a:extLst>
                <a:ext uri="{FF2B5EF4-FFF2-40B4-BE49-F238E27FC236}">
                  <a16:creationId xmlns:a16="http://schemas.microsoft.com/office/drawing/2014/main" id="{F0E71AC6-53F0-48B7-8CBF-D4C7B5B78FA9}"/>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9;p34">
              <a:extLst>
                <a:ext uri="{FF2B5EF4-FFF2-40B4-BE49-F238E27FC236}">
                  <a16:creationId xmlns:a16="http://schemas.microsoft.com/office/drawing/2014/main" id="{CEF34344-7FA7-4141-99A1-78187F423486}"/>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80;p34">
              <a:extLst>
                <a:ext uri="{FF2B5EF4-FFF2-40B4-BE49-F238E27FC236}">
                  <a16:creationId xmlns:a16="http://schemas.microsoft.com/office/drawing/2014/main" id="{22439C6A-149E-43F2-913B-B1533AEEE847}"/>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4526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8"/>
          <p:cNvSpPr txBox="1">
            <a:spLocks noGrp="1"/>
          </p:cNvSpPr>
          <p:nvPr>
            <p:ph type="subTitle" idx="1"/>
          </p:nvPr>
        </p:nvSpPr>
        <p:spPr>
          <a:xfrm>
            <a:off x="1930912" y="2571783"/>
            <a:ext cx="5220000" cy="330000"/>
          </a:xfrm>
          <a:prstGeom prst="rect">
            <a:avLst/>
          </a:prstGeom>
        </p:spPr>
        <p:txBody>
          <a:bodyPr spcFirstLastPara="1" wrap="square" lIns="91425" tIns="18275" rIns="91425" bIns="0" anchor="ctr" anchorCtr="0">
            <a:noAutofit/>
          </a:bodyPr>
          <a:lstStyle/>
          <a:p>
            <a:pPr marL="0" lvl="0" indent="0" algn="l" rtl="0">
              <a:spcBef>
                <a:spcPts val="0"/>
              </a:spcBef>
              <a:spcAft>
                <a:spcPts val="0"/>
              </a:spcAft>
              <a:buNone/>
            </a:pPr>
            <a:r>
              <a:rPr lang="en" dirty="0"/>
              <a:t>George E.P. Box</a:t>
            </a:r>
            <a:endParaRPr dirty="0"/>
          </a:p>
        </p:txBody>
      </p:sp>
      <p:sp>
        <p:nvSpPr>
          <p:cNvPr id="518" name="Google Shape;518;p38"/>
          <p:cNvSpPr txBox="1">
            <a:spLocks noGrp="1"/>
          </p:cNvSpPr>
          <p:nvPr>
            <p:ph type="subTitle" idx="2"/>
          </p:nvPr>
        </p:nvSpPr>
        <p:spPr>
          <a:xfrm>
            <a:off x="1962000" y="1604900"/>
            <a:ext cx="5220000" cy="152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All models are wrong, </a:t>
            </a:r>
          </a:p>
          <a:p>
            <a:pPr marL="0" lvl="0" indent="0" algn="l" rtl="0">
              <a:spcBef>
                <a:spcPts val="0"/>
              </a:spcBef>
              <a:spcAft>
                <a:spcPts val="0"/>
              </a:spcAft>
              <a:buClr>
                <a:schemeClr val="dk1"/>
              </a:buClr>
              <a:buSzPts val="1100"/>
              <a:buFont typeface="Arial"/>
              <a:buNone/>
            </a:pPr>
            <a:r>
              <a:rPr lang="en-US" dirty="0"/>
              <a:t>	but some are useful.</a:t>
            </a:r>
            <a:endParaRPr dirty="0"/>
          </a:p>
        </p:txBody>
      </p:sp>
      <p:sp>
        <p:nvSpPr>
          <p:cNvPr id="519" name="Google Shape;519;p38"/>
          <p:cNvSpPr/>
          <p:nvPr/>
        </p:nvSpPr>
        <p:spPr>
          <a:xfrm>
            <a:off x="1007025" y="1564075"/>
            <a:ext cx="923887" cy="852303"/>
          </a:xfrm>
          <a:custGeom>
            <a:avLst/>
            <a:gdLst/>
            <a:ahLst/>
            <a:cxnLst/>
            <a:rect l="l" t="t" r="r" b="b"/>
            <a:pathLst>
              <a:path w="133077" h="122766" extrusionOk="0">
                <a:moveTo>
                  <a:pt x="42232" y="0"/>
                </a:moveTo>
                <a:cubicBezTo>
                  <a:pt x="26706" y="7001"/>
                  <a:pt x="15347" y="17312"/>
                  <a:pt x="8180" y="30944"/>
                </a:cubicBezTo>
                <a:cubicBezTo>
                  <a:pt x="2727" y="41172"/>
                  <a:pt x="0" y="57710"/>
                  <a:pt x="0" y="80534"/>
                </a:cubicBezTo>
                <a:lnTo>
                  <a:pt x="0" y="122765"/>
                </a:lnTo>
                <a:lnTo>
                  <a:pt x="49590" y="122765"/>
                </a:lnTo>
                <a:lnTo>
                  <a:pt x="49590" y="69247"/>
                </a:lnTo>
                <a:lnTo>
                  <a:pt x="25444" y="69247"/>
                </a:lnTo>
                <a:cubicBezTo>
                  <a:pt x="25944" y="54435"/>
                  <a:pt x="28420" y="43160"/>
                  <a:pt x="32849" y="35421"/>
                </a:cubicBezTo>
                <a:cubicBezTo>
                  <a:pt x="37267" y="27670"/>
                  <a:pt x="44160" y="21848"/>
                  <a:pt x="53519" y="17931"/>
                </a:cubicBezTo>
                <a:lnTo>
                  <a:pt x="42232" y="0"/>
                </a:lnTo>
                <a:close/>
                <a:moveTo>
                  <a:pt x="121777" y="0"/>
                </a:moveTo>
                <a:cubicBezTo>
                  <a:pt x="106251" y="7001"/>
                  <a:pt x="94905" y="17312"/>
                  <a:pt x="87737" y="30944"/>
                </a:cubicBezTo>
                <a:cubicBezTo>
                  <a:pt x="82272" y="41172"/>
                  <a:pt x="79546" y="57710"/>
                  <a:pt x="79546" y="80534"/>
                </a:cubicBezTo>
                <a:lnTo>
                  <a:pt x="79546" y="122765"/>
                </a:lnTo>
                <a:lnTo>
                  <a:pt x="129147" y="122765"/>
                </a:lnTo>
                <a:lnTo>
                  <a:pt x="129147" y="69247"/>
                </a:lnTo>
                <a:lnTo>
                  <a:pt x="104989" y="69247"/>
                </a:lnTo>
                <a:cubicBezTo>
                  <a:pt x="105501" y="54435"/>
                  <a:pt x="107966" y="43160"/>
                  <a:pt x="112395" y="35421"/>
                </a:cubicBezTo>
                <a:cubicBezTo>
                  <a:pt x="116812" y="27670"/>
                  <a:pt x="123718" y="21848"/>
                  <a:pt x="133076" y="17931"/>
                </a:cubicBezTo>
                <a:lnTo>
                  <a:pt x="1217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8"/>
          <p:cNvSpPr/>
          <p:nvPr/>
        </p:nvSpPr>
        <p:spPr>
          <a:xfrm rot="10800000">
            <a:off x="7292618" y="2571750"/>
            <a:ext cx="357644" cy="329934"/>
          </a:xfrm>
          <a:custGeom>
            <a:avLst/>
            <a:gdLst/>
            <a:ahLst/>
            <a:cxnLst/>
            <a:rect l="l" t="t" r="r" b="b"/>
            <a:pathLst>
              <a:path w="133077" h="122766" extrusionOk="0">
                <a:moveTo>
                  <a:pt x="42232" y="0"/>
                </a:moveTo>
                <a:cubicBezTo>
                  <a:pt x="26706" y="7001"/>
                  <a:pt x="15347" y="17312"/>
                  <a:pt x="8180" y="30944"/>
                </a:cubicBezTo>
                <a:cubicBezTo>
                  <a:pt x="2727" y="41172"/>
                  <a:pt x="0" y="57710"/>
                  <a:pt x="0" y="80534"/>
                </a:cubicBezTo>
                <a:lnTo>
                  <a:pt x="0" y="122765"/>
                </a:lnTo>
                <a:lnTo>
                  <a:pt x="49590" y="122765"/>
                </a:lnTo>
                <a:lnTo>
                  <a:pt x="49590" y="69247"/>
                </a:lnTo>
                <a:lnTo>
                  <a:pt x="25444" y="69247"/>
                </a:lnTo>
                <a:cubicBezTo>
                  <a:pt x="25944" y="54435"/>
                  <a:pt x="28420" y="43160"/>
                  <a:pt x="32849" y="35421"/>
                </a:cubicBezTo>
                <a:cubicBezTo>
                  <a:pt x="37267" y="27670"/>
                  <a:pt x="44160" y="21848"/>
                  <a:pt x="53519" y="17931"/>
                </a:cubicBezTo>
                <a:lnTo>
                  <a:pt x="42232" y="0"/>
                </a:lnTo>
                <a:close/>
                <a:moveTo>
                  <a:pt x="121777" y="0"/>
                </a:moveTo>
                <a:cubicBezTo>
                  <a:pt x="106251" y="7001"/>
                  <a:pt x="94905" y="17312"/>
                  <a:pt x="87737" y="30944"/>
                </a:cubicBezTo>
                <a:cubicBezTo>
                  <a:pt x="82272" y="41172"/>
                  <a:pt x="79546" y="57710"/>
                  <a:pt x="79546" y="80534"/>
                </a:cubicBezTo>
                <a:lnTo>
                  <a:pt x="79546" y="122765"/>
                </a:lnTo>
                <a:lnTo>
                  <a:pt x="129147" y="122765"/>
                </a:lnTo>
                <a:lnTo>
                  <a:pt x="129147" y="69247"/>
                </a:lnTo>
                <a:lnTo>
                  <a:pt x="104989" y="69247"/>
                </a:lnTo>
                <a:cubicBezTo>
                  <a:pt x="105501" y="54435"/>
                  <a:pt x="107966" y="43160"/>
                  <a:pt x="112395" y="35421"/>
                </a:cubicBezTo>
                <a:cubicBezTo>
                  <a:pt x="116812" y="27670"/>
                  <a:pt x="123718" y="21848"/>
                  <a:pt x="133076" y="17931"/>
                </a:cubicBezTo>
                <a:lnTo>
                  <a:pt x="1217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1517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p:nvPr/>
        </p:nvSpPr>
        <p:spPr>
          <a:xfrm>
            <a:off x="3731049" y="1230999"/>
            <a:ext cx="2253900" cy="1543800"/>
          </a:xfrm>
          <a:prstGeom prst="rect">
            <a:avLst/>
          </a:prstGeom>
          <a:solidFill>
            <a:srgbClr val="FFFFFF"/>
          </a:solid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84" name="Google Shape;284;p33"/>
          <p:cNvSpPr/>
          <p:nvPr/>
        </p:nvSpPr>
        <p:spPr>
          <a:xfrm>
            <a:off x="6180500" y="1244150"/>
            <a:ext cx="2253900" cy="1543800"/>
          </a:xfrm>
          <a:prstGeom prst="rect">
            <a:avLst/>
          </a:prstGeom>
          <a:solidFill>
            <a:srgbClr val="FFFFFF"/>
          </a:solid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85" name="Google Shape;285;p33"/>
          <p:cNvSpPr/>
          <p:nvPr/>
        </p:nvSpPr>
        <p:spPr>
          <a:xfrm>
            <a:off x="3731049" y="3057225"/>
            <a:ext cx="2253900" cy="1543800"/>
          </a:xfrm>
          <a:prstGeom prst="rect">
            <a:avLst/>
          </a:prstGeom>
          <a:solidFill>
            <a:srgbClr val="FFFFFF"/>
          </a:solid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86" name="Google Shape;286;p33"/>
          <p:cNvSpPr/>
          <p:nvPr/>
        </p:nvSpPr>
        <p:spPr>
          <a:xfrm>
            <a:off x="6180500" y="3057225"/>
            <a:ext cx="2253900" cy="1543800"/>
          </a:xfrm>
          <a:prstGeom prst="rect">
            <a:avLst/>
          </a:prstGeom>
          <a:solidFill>
            <a:srgbClr val="FFFFFF"/>
          </a:solidFill>
          <a:ln w="19050" cap="flat" cmpd="sng">
            <a:solidFill>
              <a:srgbClr val="37C2D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87" name="Google Shape;287;p33"/>
          <p:cNvSpPr/>
          <p:nvPr/>
        </p:nvSpPr>
        <p:spPr>
          <a:xfrm rot="10800000">
            <a:off x="4684149" y="1057149"/>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88" name="Google Shape;288;p33"/>
          <p:cNvSpPr/>
          <p:nvPr/>
        </p:nvSpPr>
        <p:spPr>
          <a:xfrm rot="10800000">
            <a:off x="7133600" y="1070300"/>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89" name="Google Shape;289;p33"/>
          <p:cNvSpPr/>
          <p:nvPr/>
        </p:nvSpPr>
        <p:spPr>
          <a:xfrm rot="10800000">
            <a:off x="4684149" y="2882375"/>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90" name="Google Shape;290;p33"/>
          <p:cNvSpPr/>
          <p:nvPr/>
        </p:nvSpPr>
        <p:spPr>
          <a:xfrm rot="10800000">
            <a:off x="7133600" y="2882375"/>
            <a:ext cx="347700" cy="347700"/>
          </a:xfrm>
          <a:prstGeom prst="pie">
            <a:avLst>
              <a:gd name="adj1" fmla="val 10800000"/>
              <a:gd name="adj2" fmla="val 21570603"/>
            </a:avLst>
          </a:pr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291" name="Google Shape;291;p33"/>
          <p:cNvSpPr txBox="1">
            <a:spLocks noGrp="1"/>
          </p:cNvSpPr>
          <p:nvPr>
            <p:ph type="subTitle" idx="1"/>
          </p:nvPr>
        </p:nvSpPr>
        <p:spPr>
          <a:xfrm>
            <a:off x="3865850" y="1230999"/>
            <a:ext cx="2016300" cy="531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solidFill>
                  <a:schemeClr val="bg2"/>
                </a:solidFill>
              </a:rPr>
              <a:t>Seasonality</a:t>
            </a:r>
            <a:endParaRPr dirty="0">
              <a:solidFill>
                <a:schemeClr val="bg2"/>
              </a:solidFill>
            </a:endParaRPr>
          </a:p>
        </p:txBody>
      </p:sp>
      <p:sp>
        <p:nvSpPr>
          <p:cNvPr id="292" name="Google Shape;292;p33"/>
          <p:cNvSpPr txBox="1">
            <a:spLocks noGrp="1"/>
          </p:cNvSpPr>
          <p:nvPr>
            <p:ph type="subTitle" idx="2"/>
          </p:nvPr>
        </p:nvSpPr>
        <p:spPr>
          <a:xfrm>
            <a:off x="3865850" y="1843446"/>
            <a:ext cx="2016300" cy="683400"/>
          </a:xfrm>
          <a:prstGeom prst="rect">
            <a:avLst/>
          </a:prstGeom>
        </p:spPr>
        <p:txBody>
          <a:bodyPr spcFirstLastPara="1" wrap="square" lIns="91425" tIns="0" rIns="91425" bIns="0" anchor="t" anchorCtr="0">
            <a:noAutofit/>
          </a:bodyPr>
          <a:lstStyle/>
          <a:p>
            <a:pPr marL="0" lvl="0" indent="0"/>
            <a:r>
              <a:rPr lang="en" dirty="0">
                <a:solidFill>
                  <a:schemeClr val="bg2"/>
                </a:solidFill>
              </a:rPr>
              <a:t>(1-B</a:t>
            </a:r>
            <a:r>
              <a:rPr lang="en" baseline="30000" dirty="0">
                <a:solidFill>
                  <a:schemeClr val="bg2"/>
                </a:solidFill>
              </a:rPr>
              <a:t>12</a:t>
            </a:r>
            <a:r>
              <a:rPr lang="en" dirty="0">
                <a:solidFill>
                  <a:schemeClr val="bg2"/>
                </a:solidFill>
              </a:rPr>
              <a:t>) </a:t>
            </a:r>
          </a:p>
          <a:p>
            <a:pPr marL="0" lvl="0" indent="0"/>
            <a:r>
              <a:rPr lang="en" sz="900" dirty="0">
                <a:solidFill>
                  <a:schemeClr val="bg2"/>
                </a:solidFill>
              </a:rPr>
              <a:t>Time series data may include a seasonality component, which is a data pattern that is repeated cyclically (ie. </a:t>
            </a:r>
            <a:r>
              <a:rPr lang="en-US" sz="900" dirty="0">
                <a:solidFill>
                  <a:schemeClr val="bg2"/>
                </a:solidFill>
              </a:rPr>
              <a:t>Monthly or Quarterly) </a:t>
            </a:r>
            <a:endParaRPr sz="900" dirty="0">
              <a:solidFill>
                <a:schemeClr val="bg2"/>
              </a:solidFill>
            </a:endParaRPr>
          </a:p>
        </p:txBody>
      </p:sp>
      <p:sp>
        <p:nvSpPr>
          <p:cNvPr id="293" name="Google Shape;293;p33"/>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2"/>
                </a:solidFill>
              </a:rPr>
              <a:t>MODELING TECHNIQUES</a:t>
            </a:r>
            <a:endParaRPr dirty="0">
              <a:solidFill>
                <a:schemeClr val="bg2"/>
              </a:solidFill>
            </a:endParaRPr>
          </a:p>
        </p:txBody>
      </p:sp>
      <p:sp>
        <p:nvSpPr>
          <p:cNvPr id="294" name="Google Shape;294;p33"/>
          <p:cNvSpPr txBox="1">
            <a:spLocks noGrp="1"/>
          </p:cNvSpPr>
          <p:nvPr>
            <p:ph type="subTitle" idx="3"/>
          </p:nvPr>
        </p:nvSpPr>
        <p:spPr>
          <a:xfrm>
            <a:off x="6299300" y="1244150"/>
            <a:ext cx="2016300" cy="531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solidFill>
                  <a:schemeClr val="bg2"/>
                </a:solidFill>
              </a:rPr>
              <a:t>Differencing (</a:t>
            </a:r>
            <a:r>
              <a:rPr lang="en-US" dirty="0">
                <a:solidFill>
                  <a:schemeClr val="bg2"/>
                </a:solidFill>
              </a:rPr>
              <a:t>I)</a:t>
            </a:r>
            <a:endParaRPr dirty="0">
              <a:solidFill>
                <a:schemeClr val="bg2"/>
              </a:solidFill>
            </a:endParaRPr>
          </a:p>
        </p:txBody>
      </p:sp>
      <p:sp>
        <p:nvSpPr>
          <p:cNvPr id="295" name="Google Shape;295;p33"/>
          <p:cNvSpPr txBox="1">
            <a:spLocks noGrp="1"/>
          </p:cNvSpPr>
          <p:nvPr>
            <p:ph type="subTitle" idx="4"/>
          </p:nvPr>
        </p:nvSpPr>
        <p:spPr>
          <a:xfrm>
            <a:off x="6299300" y="1856597"/>
            <a:ext cx="2016300" cy="683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solidFill>
                  <a:schemeClr val="bg2"/>
                </a:solidFill>
              </a:rPr>
              <a:t>(1-B)</a:t>
            </a:r>
            <a:br>
              <a:rPr lang="en" dirty="0">
                <a:solidFill>
                  <a:schemeClr val="bg2"/>
                </a:solidFill>
              </a:rPr>
            </a:br>
            <a:r>
              <a:rPr lang="en" sz="900" dirty="0">
                <a:solidFill>
                  <a:schemeClr val="bg2"/>
                </a:solidFill>
              </a:rPr>
              <a:t>Creating a “lagged” transformation by using the delta of current and previous value may normalize data to a more stationary realization.</a:t>
            </a:r>
            <a:endParaRPr sz="900" dirty="0">
              <a:solidFill>
                <a:schemeClr val="bg2"/>
              </a:solidFill>
            </a:endParaRPr>
          </a:p>
        </p:txBody>
      </p:sp>
      <p:sp>
        <p:nvSpPr>
          <p:cNvPr id="296" name="Google Shape;296;p33"/>
          <p:cNvSpPr txBox="1">
            <a:spLocks noGrp="1"/>
          </p:cNvSpPr>
          <p:nvPr>
            <p:ph type="subTitle" idx="5"/>
          </p:nvPr>
        </p:nvSpPr>
        <p:spPr>
          <a:xfrm>
            <a:off x="3849849" y="3071643"/>
            <a:ext cx="2016300" cy="531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solidFill>
                  <a:schemeClr val="bg2"/>
                </a:solidFill>
              </a:rPr>
              <a:t>Auto Regressive (AR)</a:t>
            </a:r>
            <a:endParaRPr dirty="0">
              <a:solidFill>
                <a:schemeClr val="bg2"/>
              </a:solidFill>
            </a:endParaRPr>
          </a:p>
        </p:txBody>
      </p:sp>
      <p:sp>
        <p:nvSpPr>
          <p:cNvPr id="297" name="Google Shape;297;p33"/>
          <p:cNvSpPr txBox="1">
            <a:spLocks noGrp="1"/>
          </p:cNvSpPr>
          <p:nvPr>
            <p:ph type="subTitle" idx="6"/>
          </p:nvPr>
        </p:nvSpPr>
        <p:spPr>
          <a:xfrm>
            <a:off x="3849849" y="3684090"/>
            <a:ext cx="2016300" cy="683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900" dirty="0">
                <a:solidFill>
                  <a:schemeClr val="bg2"/>
                </a:solidFill>
              </a:rPr>
              <a:t>A linear regression model that uses lags as predictors (i.e. </a:t>
            </a:r>
            <a:r>
              <a:rPr lang="en-US" sz="900" dirty="0">
                <a:solidFill>
                  <a:schemeClr val="bg2"/>
                </a:solidFill>
              </a:rPr>
              <a:t>number of </a:t>
            </a:r>
            <a:r>
              <a:rPr lang="en" sz="900" dirty="0">
                <a:solidFill>
                  <a:schemeClr val="bg2"/>
                </a:solidFill>
              </a:rPr>
              <a:t>past data points </a:t>
            </a:r>
            <a:r>
              <a:rPr lang="en-US" sz="900" dirty="0">
                <a:solidFill>
                  <a:schemeClr val="bg2"/>
                </a:solidFill>
              </a:rPr>
              <a:t>used</a:t>
            </a:r>
            <a:r>
              <a:rPr lang="en" sz="900" dirty="0">
                <a:solidFill>
                  <a:schemeClr val="bg2"/>
                </a:solidFill>
              </a:rPr>
              <a:t> to recognize trends)</a:t>
            </a:r>
            <a:endParaRPr sz="900" dirty="0">
              <a:solidFill>
                <a:schemeClr val="bg2"/>
              </a:solidFill>
            </a:endParaRPr>
          </a:p>
        </p:txBody>
      </p:sp>
      <p:sp>
        <p:nvSpPr>
          <p:cNvPr id="298" name="Google Shape;298;p33"/>
          <p:cNvSpPr txBox="1">
            <a:spLocks noGrp="1"/>
          </p:cNvSpPr>
          <p:nvPr>
            <p:ph type="subTitle" idx="7"/>
          </p:nvPr>
        </p:nvSpPr>
        <p:spPr>
          <a:xfrm>
            <a:off x="6299300" y="3071643"/>
            <a:ext cx="2016300" cy="5319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dirty="0">
                <a:solidFill>
                  <a:schemeClr val="bg2"/>
                </a:solidFill>
              </a:rPr>
              <a:t>Moving Avera</a:t>
            </a:r>
            <a:r>
              <a:rPr lang="en-US" dirty="0">
                <a:solidFill>
                  <a:schemeClr val="bg2"/>
                </a:solidFill>
              </a:rPr>
              <a:t>g</a:t>
            </a:r>
            <a:r>
              <a:rPr lang="en" dirty="0">
                <a:solidFill>
                  <a:schemeClr val="bg2"/>
                </a:solidFill>
              </a:rPr>
              <a:t>e (MA)</a:t>
            </a:r>
            <a:endParaRPr dirty="0">
              <a:solidFill>
                <a:schemeClr val="bg2"/>
              </a:solidFill>
            </a:endParaRPr>
          </a:p>
        </p:txBody>
      </p:sp>
      <p:sp>
        <p:nvSpPr>
          <p:cNvPr id="299" name="Google Shape;299;p33"/>
          <p:cNvSpPr txBox="1">
            <a:spLocks noGrp="1"/>
          </p:cNvSpPr>
          <p:nvPr>
            <p:ph type="subTitle" idx="8"/>
          </p:nvPr>
        </p:nvSpPr>
        <p:spPr>
          <a:xfrm>
            <a:off x="6299300" y="3684090"/>
            <a:ext cx="2016300" cy="6834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sz="900" dirty="0">
                <a:solidFill>
                  <a:schemeClr val="bg2"/>
                </a:solidFill>
              </a:rPr>
              <a:t>Refers to the portion of the ARIMA model that determines the number of lagged forecast errors</a:t>
            </a:r>
            <a:endParaRPr sz="900" dirty="0">
              <a:solidFill>
                <a:schemeClr val="bg2"/>
              </a:solidFill>
            </a:endParaRPr>
          </a:p>
        </p:txBody>
      </p:sp>
      <p:sp>
        <p:nvSpPr>
          <p:cNvPr id="19" name="Google Shape;153;p28">
            <a:extLst>
              <a:ext uri="{FF2B5EF4-FFF2-40B4-BE49-F238E27FC236}">
                <a16:creationId xmlns:a16="http://schemas.microsoft.com/office/drawing/2014/main" id="{77B9E9B4-8A8D-4C89-906A-B70ACAAF6F37}"/>
              </a:ext>
            </a:extLst>
          </p:cNvPr>
          <p:cNvSpPr txBox="1">
            <a:spLocks/>
          </p:cNvSpPr>
          <p:nvPr/>
        </p:nvSpPr>
        <p:spPr>
          <a:xfrm>
            <a:off x="616385" y="1244150"/>
            <a:ext cx="2919114" cy="3524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marL="0" indent="0" algn="l">
              <a:spcAft>
                <a:spcPts val="1600"/>
              </a:spcAft>
            </a:pPr>
            <a:r>
              <a:rPr lang="en-US" dirty="0">
                <a:solidFill>
                  <a:schemeClr val="bg2"/>
                </a:solidFill>
              </a:rPr>
              <a:t>ARIMA MODEL: </a:t>
            </a:r>
          </a:p>
          <a:p>
            <a:pPr marL="0" indent="0" algn="l">
              <a:spcAft>
                <a:spcPts val="1600"/>
              </a:spcAft>
            </a:pPr>
            <a:r>
              <a:rPr lang="en-US" sz="1100" dirty="0">
                <a:solidFill>
                  <a:schemeClr val="bg2"/>
                </a:solidFill>
              </a:rPr>
              <a:t>An </a:t>
            </a:r>
            <a:r>
              <a:rPr lang="en-US" sz="1100" dirty="0">
                <a:solidFill>
                  <a:schemeClr val="accent2"/>
                </a:solidFill>
              </a:rPr>
              <a:t>autoregressive integrated moving average </a:t>
            </a:r>
            <a:r>
              <a:rPr lang="en-US" sz="1100" dirty="0">
                <a:solidFill>
                  <a:schemeClr val="bg2"/>
                </a:solidFill>
              </a:rPr>
              <a:t>model is used primarily used to understand time series data or to predict future points using past values in the series. </a:t>
            </a:r>
          </a:p>
          <a:p>
            <a:pPr marL="0" indent="0" algn="l">
              <a:spcAft>
                <a:spcPts val="1600"/>
              </a:spcAft>
            </a:pPr>
            <a:r>
              <a:rPr lang="en-US" sz="1100" dirty="0">
                <a:solidFill>
                  <a:schemeClr val="bg2"/>
                </a:solidFill>
              </a:rPr>
              <a:t>Any ‘non-seasonal’ time series that has clear pattern definition and is not white noise can be modeled with an ARIMA model. </a:t>
            </a:r>
          </a:p>
        </p:txBody>
      </p:sp>
      <p:grpSp>
        <p:nvGrpSpPr>
          <p:cNvPr id="20" name="Google Shape;358;p34">
            <a:extLst>
              <a:ext uri="{FF2B5EF4-FFF2-40B4-BE49-F238E27FC236}">
                <a16:creationId xmlns:a16="http://schemas.microsoft.com/office/drawing/2014/main" id="{41B64562-8503-4204-AB83-4E168743908B}"/>
              </a:ext>
            </a:extLst>
          </p:cNvPr>
          <p:cNvGrpSpPr/>
          <p:nvPr/>
        </p:nvGrpSpPr>
        <p:grpSpPr>
          <a:xfrm>
            <a:off x="8434400" y="4427315"/>
            <a:ext cx="640470" cy="632233"/>
            <a:chOff x="6644201" y="3355496"/>
            <a:chExt cx="366695" cy="361979"/>
          </a:xfrm>
        </p:grpSpPr>
        <p:sp>
          <p:nvSpPr>
            <p:cNvPr id="21" name="Google Shape;359;p34">
              <a:extLst>
                <a:ext uri="{FF2B5EF4-FFF2-40B4-BE49-F238E27FC236}">
                  <a16:creationId xmlns:a16="http://schemas.microsoft.com/office/drawing/2014/main" id="{26579016-8C02-4A18-B7C8-BEEC8B6F0FAA}"/>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60;p34">
              <a:extLst>
                <a:ext uri="{FF2B5EF4-FFF2-40B4-BE49-F238E27FC236}">
                  <a16:creationId xmlns:a16="http://schemas.microsoft.com/office/drawing/2014/main" id="{A9B3321E-7986-4F55-B477-9BFAE56EE47D}"/>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61;p34">
              <a:extLst>
                <a:ext uri="{FF2B5EF4-FFF2-40B4-BE49-F238E27FC236}">
                  <a16:creationId xmlns:a16="http://schemas.microsoft.com/office/drawing/2014/main" id="{A1D5B4D0-14EB-4588-B475-D7B4EC52102A}"/>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62;p34">
              <a:extLst>
                <a:ext uri="{FF2B5EF4-FFF2-40B4-BE49-F238E27FC236}">
                  <a16:creationId xmlns:a16="http://schemas.microsoft.com/office/drawing/2014/main" id="{C7145D1F-4012-43A1-AD8E-7C7D1B2703B7}"/>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63;p34">
              <a:extLst>
                <a:ext uri="{FF2B5EF4-FFF2-40B4-BE49-F238E27FC236}">
                  <a16:creationId xmlns:a16="http://schemas.microsoft.com/office/drawing/2014/main" id="{FD29191D-912F-48AD-89E5-5FF1C48E78ED}"/>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64;p34">
              <a:extLst>
                <a:ext uri="{FF2B5EF4-FFF2-40B4-BE49-F238E27FC236}">
                  <a16:creationId xmlns:a16="http://schemas.microsoft.com/office/drawing/2014/main" id="{814FB30A-14DE-429F-A65F-8550B0A95DAB}"/>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65;p34">
              <a:extLst>
                <a:ext uri="{FF2B5EF4-FFF2-40B4-BE49-F238E27FC236}">
                  <a16:creationId xmlns:a16="http://schemas.microsoft.com/office/drawing/2014/main" id="{5E5FBE6D-4882-436D-8A6E-BF0958B67836}"/>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66;p34">
              <a:extLst>
                <a:ext uri="{FF2B5EF4-FFF2-40B4-BE49-F238E27FC236}">
                  <a16:creationId xmlns:a16="http://schemas.microsoft.com/office/drawing/2014/main" id="{2F413B19-4329-43D4-8430-53E9554B81F8}"/>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67;p34">
              <a:extLst>
                <a:ext uri="{FF2B5EF4-FFF2-40B4-BE49-F238E27FC236}">
                  <a16:creationId xmlns:a16="http://schemas.microsoft.com/office/drawing/2014/main" id="{368CF829-4579-4A24-9019-405FD3C36CE9}"/>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68;p34">
              <a:extLst>
                <a:ext uri="{FF2B5EF4-FFF2-40B4-BE49-F238E27FC236}">
                  <a16:creationId xmlns:a16="http://schemas.microsoft.com/office/drawing/2014/main" id="{F090F7E9-C4EB-47C0-BF35-02A80B100AF8}"/>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69;p34">
              <a:extLst>
                <a:ext uri="{FF2B5EF4-FFF2-40B4-BE49-F238E27FC236}">
                  <a16:creationId xmlns:a16="http://schemas.microsoft.com/office/drawing/2014/main" id="{DCD9A0F7-85A4-494B-AB7D-56B8C59FC056}"/>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70;p34">
              <a:extLst>
                <a:ext uri="{FF2B5EF4-FFF2-40B4-BE49-F238E27FC236}">
                  <a16:creationId xmlns:a16="http://schemas.microsoft.com/office/drawing/2014/main" id="{65587BAC-1EC5-4AC0-B523-9B44268F8791}"/>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71;p34">
              <a:extLst>
                <a:ext uri="{FF2B5EF4-FFF2-40B4-BE49-F238E27FC236}">
                  <a16:creationId xmlns:a16="http://schemas.microsoft.com/office/drawing/2014/main" id="{6761CE3B-09F8-40F3-9121-92898FA1710C}"/>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72;p34">
              <a:extLst>
                <a:ext uri="{FF2B5EF4-FFF2-40B4-BE49-F238E27FC236}">
                  <a16:creationId xmlns:a16="http://schemas.microsoft.com/office/drawing/2014/main" id="{CCAC50C0-FDDD-44B2-9215-85D1B0E45C36}"/>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73;p34">
              <a:extLst>
                <a:ext uri="{FF2B5EF4-FFF2-40B4-BE49-F238E27FC236}">
                  <a16:creationId xmlns:a16="http://schemas.microsoft.com/office/drawing/2014/main" id="{FC114FE1-4F45-452F-B9C0-FE96B107C943}"/>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74;p34">
              <a:extLst>
                <a:ext uri="{FF2B5EF4-FFF2-40B4-BE49-F238E27FC236}">
                  <a16:creationId xmlns:a16="http://schemas.microsoft.com/office/drawing/2014/main" id="{CE0E15E6-8856-40C3-9651-447B36F07A18}"/>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5;p34">
              <a:extLst>
                <a:ext uri="{FF2B5EF4-FFF2-40B4-BE49-F238E27FC236}">
                  <a16:creationId xmlns:a16="http://schemas.microsoft.com/office/drawing/2014/main" id="{947CFF8C-2918-4013-A25A-8FDCA9A123F7}"/>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76;p34">
              <a:extLst>
                <a:ext uri="{FF2B5EF4-FFF2-40B4-BE49-F238E27FC236}">
                  <a16:creationId xmlns:a16="http://schemas.microsoft.com/office/drawing/2014/main" id="{1B442F23-1F75-45C8-9A59-D7B1B73CAFAE}"/>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377;p34">
              <a:extLst>
                <a:ext uri="{FF2B5EF4-FFF2-40B4-BE49-F238E27FC236}">
                  <a16:creationId xmlns:a16="http://schemas.microsoft.com/office/drawing/2014/main" id="{FB0BA7FA-B661-4043-9366-DE5A160A0193}"/>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378;p34">
              <a:extLst>
                <a:ext uri="{FF2B5EF4-FFF2-40B4-BE49-F238E27FC236}">
                  <a16:creationId xmlns:a16="http://schemas.microsoft.com/office/drawing/2014/main" id="{51035E9D-581B-4033-88D7-EE55B223F7EB}"/>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379;p34">
              <a:extLst>
                <a:ext uri="{FF2B5EF4-FFF2-40B4-BE49-F238E27FC236}">
                  <a16:creationId xmlns:a16="http://schemas.microsoft.com/office/drawing/2014/main" id="{AF678ADD-FBC9-4BA2-A81E-92275CB5B381}"/>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380;p34">
              <a:extLst>
                <a:ext uri="{FF2B5EF4-FFF2-40B4-BE49-F238E27FC236}">
                  <a16:creationId xmlns:a16="http://schemas.microsoft.com/office/drawing/2014/main" id="{189A5609-65DB-4254-9225-4F13BA17A56D}"/>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88663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7" name="Google Shape;527;p39"/>
          <p:cNvSpPr txBox="1">
            <a:spLocks noGrp="1"/>
          </p:cNvSpPr>
          <p:nvPr>
            <p:ph type="title"/>
          </p:nvPr>
        </p:nvSpPr>
        <p:spPr>
          <a:xfrm>
            <a:off x="709400" y="542475"/>
            <a:ext cx="7725000" cy="36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MODELING PROCESS</a:t>
            </a:r>
            <a:endParaRPr dirty="0"/>
          </a:p>
        </p:txBody>
      </p:sp>
      <p:sp>
        <p:nvSpPr>
          <p:cNvPr id="536" name="Google Shape;536;p39"/>
          <p:cNvSpPr txBox="1">
            <a:spLocks noGrp="1"/>
          </p:cNvSpPr>
          <p:nvPr>
            <p:ph type="subTitle" idx="9"/>
          </p:nvPr>
        </p:nvSpPr>
        <p:spPr>
          <a:xfrm>
            <a:off x="1002078" y="2623646"/>
            <a:ext cx="2596301" cy="33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FFFFFF"/>
                </a:solidFill>
              </a:rPr>
              <a:t>SEASONALITY</a:t>
            </a:r>
            <a:endParaRPr dirty="0">
              <a:solidFill>
                <a:srgbClr val="FFFFFF"/>
              </a:solidFill>
            </a:endParaRPr>
          </a:p>
        </p:txBody>
      </p:sp>
      <p:sp>
        <p:nvSpPr>
          <p:cNvPr id="24" name="Google Shape;536;p39">
            <a:extLst>
              <a:ext uri="{FF2B5EF4-FFF2-40B4-BE49-F238E27FC236}">
                <a16:creationId xmlns:a16="http://schemas.microsoft.com/office/drawing/2014/main" id="{44CB5625-DFAA-0A4B-9B2D-44F12D95C71C}"/>
              </a:ext>
            </a:extLst>
          </p:cNvPr>
          <p:cNvSpPr txBox="1">
            <a:spLocks/>
          </p:cNvSpPr>
          <p:nvPr/>
        </p:nvSpPr>
        <p:spPr>
          <a:xfrm>
            <a:off x="1002078" y="3835867"/>
            <a:ext cx="2596301" cy="335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1pPr>
            <a:lvl2pPr marL="914400" marR="0" lvl="1"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2pPr>
            <a:lvl3pPr marL="1371600" marR="0" lvl="2"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3pPr>
            <a:lvl4pPr marL="1828800" marR="0" lvl="3"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4pPr>
            <a:lvl5pPr marL="2286000" marR="0" lvl="4"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5pPr>
            <a:lvl6pPr marL="2743200" marR="0" lvl="5"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6pPr>
            <a:lvl7pPr marL="3200400" marR="0" lvl="6"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7pPr>
            <a:lvl8pPr marL="3657600" marR="0" lvl="7"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8pPr>
            <a:lvl9pPr marL="4114800" marR="0" lvl="8" indent="-304800" algn="ctr" rtl="0">
              <a:lnSpc>
                <a:spcPct val="100000"/>
              </a:lnSpc>
              <a:spcBef>
                <a:spcPts val="0"/>
              </a:spcBef>
              <a:spcAft>
                <a:spcPts val="0"/>
              </a:spcAft>
              <a:buClr>
                <a:srgbClr val="37C2D1"/>
              </a:buClr>
              <a:buSzPts val="1200"/>
              <a:buFont typeface="Questrial"/>
              <a:buNone/>
              <a:defRPr sz="1400" b="0" i="0" u="none" strike="noStrike" cap="none">
                <a:solidFill>
                  <a:srgbClr val="323C40"/>
                </a:solidFill>
                <a:latin typeface="Fjalla One"/>
                <a:ea typeface="Fjalla One"/>
                <a:cs typeface="Fjalla One"/>
                <a:sym typeface="Fjalla One"/>
              </a:defRPr>
            </a:lvl9pPr>
          </a:lstStyle>
          <a:p>
            <a:pPr marL="0" indent="0"/>
            <a:r>
              <a:rPr lang="en-US" dirty="0">
                <a:solidFill>
                  <a:srgbClr val="FFFFFF"/>
                </a:solidFill>
              </a:rPr>
              <a:t>ANALYSIS</a:t>
            </a:r>
          </a:p>
        </p:txBody>
      </p:sp>
      <p:grpSp>
        <p:nvGrpSpPr>
          <p:cNvPr id="4" name="Group 3">
            <a:extLst>
              <a:ext uri="{FF2B5EF4-FFF2-40B4-BE49-F238E27FC236}">
                <a16:creationId xmlns:a16="http://schemas.microsoft.com/office/drawing/2014/main" id="{1DB3F1DA-A8DA-46CD-9606-C1A0252EC8E2}"/>
              </a:ext>
            </a:extLst>
          </p:cNvPr>
          <p:cNvGrpSpPr/>
          <p:nvPr/>
        </p:nvGrpSpPr>
        <p:grpSpPr>
          <a:xfrm>
            <a:off x="4132301" y="1453196"/>
            <a:ext cx="4760259" cy="3011228"/>
            <a:chOff x="4132301" y="1453196"/>
            <a:chExt cx="4760259" cy="3011228"/>
          </a:xfrm>
        </p:grpSpPr>
        <p:sp>
          <p:nvSpPr>
            <p:cNvPr id="2" name="Rectangle 1">
              <a:extLst>
                <a:ext uri="{FF2B5EF4-FFF2-40B4-BE49-F238E27FC236}">
                  <a16:creationId xmlns:a16="http://schemas.microsoft.com/office/drawing/2014/main" id="{612FF985-E1FA-43FB-908C-7F0120D6F666}"/>
                </a:ext>
              </a:extLst>
            </p:cNvPr>
            <p:cNvSpPr/>
            <p:nvPr/>
          </p:nvSpPr>
          <p:spPr>
            <a:xfrm>
              <a:off x="4132301" y="1453196"/>
              <a:ext cx="4760259" cy="3011228"/>
            </a:xfrm>
            <a:prstGeom prst="rect">
              <a:avLst/>
            </a:prstGeom>
            <a:solidFill>
              <a:schemeClr val="accent5"/>
            </a:solidFill>
            <a:ln>
              <a:solidFill>
                <a:schemeClr val="accent5"/>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43D0EF1-0C6A-854D-90EE-825D60B8EF8F}"/>
                </a:ext>
              </a:extLst>
            </p:cNvPr>
            <p:cNvPicPr>
              <a:picLocks noChangeAspect="1"/>
            </p:cNvPicPr>
            <p:nvPr/>
          </p:nvPicPr>
          <p:blipFill>
            <a:blip r:embed="rId3"/>
            <a:stretch>
              <a:fillRect/>
            </a:stretch>
          </p:blipFill>
          <p:spPr>
            <a:xfrm>
              <a:off x="4328628" y="1627909"/>
              <a:ext cx="4367605" cy="2661802"/>
            </a:xfrm>
            <a:prstGeom prst="rect">
              <a:avLst/>
            </a:prstGeom>
          </p:spPr>
        </p:pic>
      </p:grpSp>
      <p:sp>
        <p:nvSpPr>
          <p:cNvPr id="7" name="Subtitle 6">
            <a:extLst>
              <a:ext uri="{FF2B5EF4-FFF2-40B4-BE49-F238E27FC236}">
                <a16:creationId xmlns:a16="http://schemas.microsoft.com/office/drawing/2014/main" id="{324E37CE-ED3B-5941-A06E-39762958CCF4}"/>
              </a:ext>
            </a:extLst>
          </p:cNvPr>
          <p:cNvSpPr>
            <a:spLocks noGrp="1"/>
          </p:cNvSpPr>
          <p:nvPr>
            <p:ph type="subTitle" idx="4"/>
          </p:nvPr>
        </p:nvSpPr>
        <p:spPr>
          <a:xfrm>
            <a:off x="324106" y="1788296"/>
            <a:ext cx="3761034" cy="1758304"/>
          </a:xfrm>
        </p:spPr>
        <p:txBody>
          <a:bodyPr/>
          <a:lstStyle/>
          <a:p>
            <a:pPr algn="l"/>
            <a:r>
              <a:rPr lang="en-US" dirty="0"/>
              <a:t>	After aggregating the data on a </a:t>
            </a:r>
            <a:r>
              <a:rPr lang="en-US" dirty="0">
                <a:solidFill>
                  <a:schemeClr val="accent2"/>
                </a:solidFill>
              </a:rPr>
              <a:t>monthly basis</a:t>
            </a:r>
            <a:r>
              <a:rPr lang="en-US" dirty="0"/>
              <a:t>, the data shows strong seasonal behavior that needs to be modeled out. Looking at the Parzen window, there appears to be “AR”-like behavior with an initial peak at 0 and then a gradual decline in frequency. There is a strong peak here around 0.08, which is indicative of an annual frequency (1/12 months). </a:t>
            </a:r>
          </a:p>
        </p:txBody>
      </p:sp>
      <p:sp>
        <p:nvSpPr>
          <p:cNvPr id="9" name="Subtitle 8">
            <a:extLst>
              <a:ext uri="{FF2B5EF4-FFF2-40B4-BE49-F238E27FC236}">
                <a16:creationId xmlns:a16="http://schemas.microsoft.com/office/drawing/2014/main" id="{583E7346-86E9-5E4F-BB2C-024030105F2A}"/>
              </a:ext>
            </a:extLst>
          </p:cNvPr>
          <p:cNvSpPr>
            <a:spLocks noGrp="1"/>
          </p:cNvSpPr>
          <p:nvPr>
            <p:ph type="subTitle" idx="3"/>
          </p:nvPr>
        </p:nvSpPr>
        <p:spPr>
          <a:xfrm>
            <a:off x="615271" y="1453196"/>
            <a:ext cx="2016300" cy="335100"/>
          </a:xfrm>
        </p:spPr>
        <p:txBody>
          <a:bodyPr/>
          <a:lstStyle/>
          <a:p>
            <a:pPr algn="l"/>
            <a:r>
              <a:rPr lang="en-US" dirty="0"/>
              <a:t>SEASONALITY</a:t>
            </a:r>
          </a:p>
        </p:txBody>
      </p:sp>
      <p:grpSp>
        <p:nvGrpSpPr>
          <p:cNvPr id="10" name="Google Shape;358;p34">
            <a:extLst>
              <a:ext uri="{FF2B5EF4-FFF2-40B4-BE49-F238E27FC236}">
                <a16:creationId xmlns:a16="http://schemas.microsoft.com/office/drawing/2014/main" id="{0B8CB016-F13A-46A6-A08C-B53279ED83C1}"/>
              </a:ext>
            </a:extLst>
          </p:cNvPr>
          <p:cNvGrpSpPr/>
          <p:nvPr/>
        </p:nvGrpSpPr>
        <p:grpSpPr>
          <a:xfrm>
            <a:off x="8434400" y="4427315"/>
            <a:ext cx="640470" cy="632233"/>
            <a:chOff x="6644201" y="3355496"/>
            <a:chExt cx="366695" cy="361979"/>
          </a:xfrm>
        </p:grpSpPr>
        <p:sp>
          <p:nvSpPr>
            <p:cNvPr id="11" name="Google Shape;359;p34">
              <a:extLst>
                <a:ext uri="{FF2B5EF4-FFF2-40B4-BE49-F238E27FC236}">
                  <a16:creationId xmlns:a16="http://schemas.microsoft.com/office/drawing/2014/main" id="{F7360AD4-F5E8-4BD0-81D2-E3C0A1016DF4}"/>
                </a:ext>
              </a:extLst>
            </p:cNvPr>
            <p:cNvSpPr/>
            <p:nvPr/>
          </p:nvSpPr>
          <p:spPr>
            <a:xfrm>
              <a:off x="6824274" y="3378421"/>
              <a:ext cx="11056" cy="52190"/>
            </a:xfrm>
            <a:custGeom>
              <a:avLst/>
              <a:gdLst/>
              <a:ahLst/>
              <a:cxnLst/>
              <a:rect l="l" t="t" r="r" b="b"/>
              <a:pathLst>
                <a:path w="422" h="1992" extrusionOk="0">
                  <a:moveTo>
                    <a:pt x="211" y="0"/>
                  </a:moveTo>
                  <a:cubicBezTo>
                    <a:pt x="106" y="0"/>
                    <a:pt x="0" y="70"/>
                    <a:pt x="0" y="209"/>
                  </a:cubicBezTo>
                  <a:lnTo>
                    <a:pt x="0" y="1781"/>
                  </a:lnTo>
                  <a:cubicBezTo>
                    <a:pt x="0" y="1896"/>
                    <a:pt x="96" y="1991"/>
                    <a:pt x="211" y="1991"/>
                  </a:cubicBezTo>
                  <a:cubicBezTo>
                    <a:pt x="326" y="1991"/>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360;p34">
              <a:extLst>
                <a:ext uri="{FF2B5EF4-FFF2-40B4-BE49-F238E27FC236}">
                  <a16:creationId xmlns:a16="http://schemas.microsoft.com/office/drawing/2014/main" id="{1F589D0A-0419-4778-8455-6F33D3E65223}"/>
                </a:ext>
              </a:extLst>
            </p:cNvPr>
            <p:cNvSpPr/>
            <p:nvPr/>
          </p:nvSpPr>
          <p:spPr>
            <a:xfrm>
              <a:off x="6904944" y="3402709"/>
              <a:ext cx="60994" cy="56802"/>
            </a:xfrm>
            <a:custGeom>
              <a:avLst/>
              <a:gdLst/>
              <a:ahLst/>
              <a:cxnLst/>
              <a:rect l="l" t="t" r="r" b="b"/>
              <a:pathLst>
                <a:path w="2328" h="2168" extrusionOk="0">
                  <a:moveTo>
                    <a:pt x="2031" y="0"/>
                  </a:moveTo>
                  <a:cubicBezTo>
                    <a:pt x="1982" y="0"/>
                    <a:pt x="1931" y="20"/>
                    <a:pt x="1886" y="68"/>
                  </a:cubicBezTo>
                  <a:lnTo>
                    <a:pt x="142" y="1812"/>
                  </a:lnTo>
                  <a:cubicBezTo>
                    <a:pt x="1" y="1934"/>
                    <a:pt x="90" y="2167"/>
                    <a:pt x="275" y="2167"/>
                  </a:cubicBezTo>
                  <a:cubicBezTo>
                    <a:pt x="278" y="2167"/>
                    <a:pt x="282" y="2167"/>
                    <a:pt x="286" y="2167"/>
                  </a:cubicBezTo>
                  <a:cubicBezTo>
                    <a:pt x="343" y="2167"/>
                    <a:pt x="401" y="2138"/>
                    <a:pt x="439" y="2100"/>
                  </a:cubicBezTo>
                  <a:lnTo>
                    <a:pt x="2174" y="365"/>
                  </a:lnTo>
                  <a:cubicBezTo>
                    <a:pt x="2328" y="211"/>
                    <a:pt x="2190" y="0"/>
                    <a:pt x="203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361;p34">
              <a:extLst>
                <a:ext uri="{FF2B5EF4-FFF2-40B4-BE49-F238E27FC236}">
                  <a16:creationId xmlns:a16="http://schemas.microsoft.com/office/drawing/2014/main" id="{8537B119-D8B5-431B-90DD-82F3C8278197}"/>
                </a:ext>
              </a:extLst>
            </p:cNvPr>
            <p:cNvSpPr/>
            <p:nvPr/>
          </p:nvSpPr>
          <p:spPr>
            <a:xfrm>
              <a:off x="6942541" y="3531036"/>
              <a:ext cx="47239" cy="10821"/>
            </a:xfrm>
            <a:custGeom>
              <a:avLst/>
              <a:gdLst/>
              <a:ahLst/>
              <a:cxnLst/>
              <a:rect l="l" t="t" r="r" b="b"/>
              <a:pathLst>
                <a:path w="1803" h="413" extrusionOk="0">
                  <a:moveTo>
                    <a:pt x="288" y="1"/>
                  </a:moveTo>
                  <a:cubicBezTo>
                    <a:pt x="1" y="1"/>
                    <a:pt x="1" y="413"/>
                    <a:pt x="288" y="413"/>
                  </a:cubicBezTo>
                  <a:lnTo>
                    <a:pt x="1525" y="413"/>
                  </a:lnTo>
                  <a:cubicBezTo>
                    <a:pt x="1803" y="413"/>
                    <a:pt x="1803" y="1"/>
                    <a:pt x="1525"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362;p34">
              <a:extLst>
                <a:ext uri="{FF2B5EF4-FFF2-40B4-BE49-F238E27FC236}">
                  <a16:creationId xmlns:a16="http://schemas.microsoft.com/office/drawing/2014/main" id="{B710DCEB-DFBE-41E1-85EF-EFEE6814618D}"/>
                </a:ext>
              </a:extLst>
            </p:cNvPr>
            <p:cNvSpPr/>
            <p:nvPr/>
          </p:nvSpPr>
          <p:spPr>
            <a:xfrm>
              <a:off x="6927397" y="3636518"/>
              <a:ext cx="30759" cy="26645"/>
            </a:xfrm>
            <a:custGeom>
              <a:avLst/>
              <a:gdLst/>
              <a:ahLst/>
              <a:cxnLst/>
              <a:rect l="l" t="t" r="r" b="b"/>
              <a:pathLst>
                <a:path w="1174" h="1017" extrusionOk="0">
                  <a:moveTo>
                    <a:pt x="299" y="0"/>
                  </a:moveTo>
                  <a:cubicBezTo>
                    <a:pt x="140" y="0"/>
                    <a:pt x="1" y="209"/>
                    <a:pt x="148" y="355"/>
                  </a:cubicBezTo>
                  <a:lnTo>
                    <a:pt x="742" y="949"/>
                  </a:lnTo>
                  <a:cubicBezTo>
                    <a:pt x="780" y="988"/>
                    <a:pt x="838" y="1007"/>
                    <a:pt x="895" y="1007"/>
                  </a:cubicBezTo>
                  <a:lnTo>
                    <a:pt x="895" y="1016"/>
                  </a:lnTo>
                  <a:cubicBezTo>
                    <a:pt x="1087" y="1016"/>
                    <a:pt x="1173" y="786"/>
                    <a:pt x="1039" y="652"/>
                  </a:cubicBezTo>
                  <a:lnTo>
                    <a:pt x="445" y="68"/>
                  </a:lnTo>
                  <a:cubicBezTo>
                    <a:pt x="400" y="20"/>
                    <a:pt x="349" y="0"/>
                    <a:pt x="299"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363;p34">
              <a:extLst>
                <a:ext uri="{FF2B5EF4-FFF2-40B4-BE49-F238E27FC236}">
                  <a16:creationId xmlns:a16="http://schemas.microsoft.com/office/drawing/2014/main" id="{CD1D8DA5-CD83-4FE1-A317-43F21DAD0429}"/>
                </a:ext>
              </a:extLst>
            </p:cNvPr>
            <p:cNvSpPr/>
            <p:nvPr/>
          </p:nvSpPr>
          <p:spPr>
            <a:xfrm>
              <a:off x="6905049" y="3614169"/>
              <a:ext cx="23973" cy="21117"/>
            </a:xfrm>
            <a:custGeom>
              <a:avLst/>
              <a:gdLst/>
              <a:ahLst/>
              <a:cxnLst/>
              <a:rect l="l" t="t" r="r" b="b"/>
              <a:pathLst>
                <a:path w="915" h="806" extrusionOk="0">
                  <a:moveTo>
                    <a:pt x="295" y="0"/>
                  </a:moveTo>
                  <a:cubicBezTo>
                    <a:pt x="134" y="0"/>
                    <a:pt x="1" y="208"/>
                    <a:pt x="147" y="355"/>
                  </a:cubicBezTo>
                  <a:lnTo>
                    <a:pt x="540" y="748"/>
                  </a:lnTo>
                  <a:cubicBezTo>
                    <a:pt x="579" y="786"/>
                    <a:pt x="636" y="805"/>
                    <a:pt x="684" y="805"/>
                  </a:cubicBezTo>
                  <a:cubicBezTo>
                    <a:pt x="742" y="805"/>
                    <a:pt x="790" y="786"/>
                    <a:pt x="828" y="748"/>
                  </a:cubicBezTo>
                  <a:cubicBezTo>
                    <a:pt x="914" y="662"/>
                    <a:pt x="914" y="528"/>
                    <a:pt x="828" y="451"/>
                  </a:cubicBezTo>
                  <a:lnTo>
                    <a:pt x="445" y="67"/>
                  </a:lnTo>
                  <a:cubicBezTo>
                    <a:pt x="397" y="20"/>
                    <a:pt x="345" y="0"/>
                    <a:pt x="295"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64;p34">
              <a:extLst>
                <a:ext uri="{FF2B5EF4-FFF2-40B4-BE49-F238E27FC236}">
                  <a16:creationId xmlns:a16="http://schemas.microsoft.com/office/drawing/2014/main" id="{2F825C67-8F2F-4AD6-991C-AB4C9C8D8BEF}"/>
                </a:ext>
              </a:extLst>
            </p:cNvPr>
            <p:cNvSpPr/>
            <p:nvPr/>
          </p:nvSpPr>
          <p:spPr>
            <a:xfrm>
              <a:off x="6824274" y="3642360"/>
              <a:ext cx="11056" cy="52190"/>
            </a:xfrm>
            <a:custGeom>
              <a:avLst/>
              <a:gdLst/>
              <a:ahLst/>
              <a:cxnLst/>
              <a:rect l="l" t="t" r="r" b="b"/>
              <a:pathLst>
                <a:path w="422" h="1992" extrusionOk="0">
                  <a:moveTo>
                    <a:pt x="211" y="0"/>
                  </a:moveTo>
                  <a:cubicBezTo>
                    <a:pt x="106" y="0"/>
                    <a:pt x="0" y="70"/>
                    <a:pt x="0" y="209"/>
                  </a:cubicBezTo>
                  <a:lnTo>
                    <a:pt x="0" y="1781"/>
                  </a:lnTo>
                  <a:cubicBezTo>
                    <a:pt x="0" y="1896"/>
                    <a:pt x="96" y="1992"/>
                    <a:pt x="211" y="1992"/>
                  </a:cubicBezTo>
                  <a:cubicBezTo>
                    <a:pt x="326" y="1992"/>
                    <a:pt x="422" y="1896"/>
                    <a:pt x="422" y="1781"/>
                  </a:cubicBezTo>
                  <a:lnTo>
                    <a:pt x="422" y="209"/>
                  </a:lnTo>
                  <a:cubicBezTo>
                    <a:pt x="422" y="70"/>
                    <a:pt x="316" y="0"/>
                    <a:pt x="211"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365;p34">
              <a:extLst>
                <a:ext uri="{FF2B5EF4-FFF2-40B4-BE49-F238E27FC236}">
                  <a16:creationId xmlns:a16="http://schemas.microsoft.com/office/drawing/2014/main" id="{37FB6B09-ADCD-4556-A6D2-283022602FD1}"/>
                </a:ext>
              </a:extLst>
            </p:cNvPr>
            <p:cNvSpPr/>
            <p:nvPr/>
          </p:nvSpPr>
          <p:spPr>
            <a:xfrm>
              <a:off x="6715780" y="3612754"/>
              <a:ext cx="40034" cy="37099"/>
            </a:xfrm>
            <a:custGeom>
              <a:avLst/>
              <a:gdLst/>
              <a:ahLst/>
              <a:cxnLst/>
              <a:rect l="l" t="t" r="r" b="b"/>
              <a:pathLst>
                <a:path w="1528" h="1416" extrusionOk="0">
                  <a:moveTo>
                    <a:pt x="1226" y="1"/>
                  </a:moveTo>
                  <a:cubicBezTo>
                    <a:pt x="1178" y="1"/>
                    <a:pt x="1128" y="19"/>
                    <a:pt x="1083" y="64"/>
                  </a:cubicBezTo>
                  <a:lnTo>
                    <a:pt x="87" y="1061"/>
                  </a:lnTo>
                  <a:cubicBezTo>
                    <a:pt x="0" y="1137"/>
                    <a:pt x="0" y="1272"/>
                    <a:pt x="87" y="1358"/>
                  </a:cubicBezTo>
                  <a:cubicBezTo>
                    <a:pt x="125" y="1396"/>
                    <a:pt x="182" y="1415"/>
                    <a:pt x="240" y="1415"/>
                  </a:cubicBezTo>
                  <a:cubicBezTo>
                    <a:pt x="288" y="1415"/>
                    <a:pt x="345" y="1396"/>
                    <a:pt x="384" y="1358"/>
                  </a:cubicBezTo>
                  <a:lnTo>
                    <a:pt x="1381" y="361"/>
                  </a:lnTo>
                  <a:cubicBezTo>
                    <a:pt x="1528" y="206"/>
                    <a:pt x="1387" y="1"/>
                    <a:pt x="1226"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366;p34">
              <a:extLst>
                <a:ext uri="{FF2B5EF4-FFF2-40B4-BE49-F238E27FC236}">
                  <a16:creationId xmlns:a16="http://schemas.microsoft.com/office/drawing/2014/main" id="{118EC089-BB3F-49DC-928E-1E269A54863A}"/>
                </a:ext>
              </a:extLst>
            </p:cNvPr>
            <p:cNvSpPr/>
            <p:nvPr/>
          </p:nvSpPr>
          <p:spPr>
            <a:xfrm>
              <a:off x="6669825" y="3531036"/>
              <a:ext cx="47239" cy="10821"/>
            </a:xfrm>
            <a:custGeom>
              <a:avLst/>
              <a:gdLst/>
              <a:ahLst/>
              <a:cxnLst/>
              <a:rect l="l" t="t" r="r" b="b"/>
              <a:pathLst>
                <a:path w="1803" h="413" extrusionOk="0">
                  <a:moveTo>
                    <a:pt x="288" y="1"/>
                  </a:moveTo>
                  <a:cubicBezTo>
                    <a:pt x="0" y="1"/>
                    <a:pt x="0" y="413"/>
                    <a:pt x="288" y="413"/>
                  </a:cubicBezTo>
                  <a:lnTo>
                    <a:pt x="1524" y="413"/>
                  </a:lnTo>
                  <a:cubicBezTo>
                    <a:pt x="1802" y="413"/>
                    <a:pt x="1802" y="1"/>
                    <a:pt x="1524" y="1"/>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367;p34">
              <a:extLst>
                <a:ext uri="{FF2B5EF4-FFF2-40B4-BE49-F238E27FC236}">
                  <a16:creationId xmlns:a16="http://schemas.microsoft.com/office/drawing/2014/main" id="{14422A61-064E-4036-B27B-6D28F811D18D}"/>
                </a:ext>
              </a:extLst>
            </p:cNvPr>
            <p:cNvSpPr/>
            <p:nvPr/>
          </p:nvSpPr>
          <p:spPr>
            <a:xfrm>
              <a:off x="6700924" y="3410097"/>
              <a:ext cx="54548" cy="50409"/>
            </a:xfrm>
            <a:custGeom>
              <a:avLst/>
              <a:gdLst/>
              <a:ahLst/>
              <a:cxnLst/>
              <a:rect l="l" t="t" r="r" b="b"/>
              <a:pathLst>
                <a:path w="2082" h="1924" extrusionOk="0">
                  <a:moveTo>
                    <a:pt x="300" y="0"/>
                  </a:moveTo>
                  <a:cubicBezTo>
                    <a:pt x="140" y="0"/>
                    <a:pt x="0" y="206"/>
                    <a:pt x="155" y="361"/>
                  </a:cubicBezTo>
                  <a:lnTo>
                    <a:pt x="1650" y="1856"/>
                  </a:lnTo>
                  <a:cubicBezTo>
                    <a:pt x="1689" y="1894"/>
                    <a:pt x="1746" y="1913"/>
                    <a:pt x="1804" y="1913"/>
                  </a:cubicBezTo>
                  <a:lnTo>
                    <a:pt x="1804" y="1923"/>
                  </a:lnTo>
                  <a:cubicBezTo>
                    <a:pt x="1986" y="1923"/>
                    <a:pt x="2082" y="1693"/>
                    <a:pt x="1948" y="1559"/>
                  </a:cubicBezTo>
                  <a:lnTo>
                    <a:pt x="443" y="64"/>
                  </a:lnTo>
                  <a:cubicBezTo>
                    <a:pt x="398" y="19"/>
                    <a:pt x="348" y="0"/>
                    <a:pt x="300" y="0"/>
                  </a:cubicBezTo>
                  <a:close/>
                </a:path>
              </a:pathLst>
            </a:custGeom>
            <a:solidFill>
              <a:srgbClr val="323C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368;p34">
              <a:extLst>
                <a:ext uri="{FF2B5EF4-FFF2-40B4-BE49-F238E27FC236}">
                  <a16:creationId xmlns:a16="http://schemas.microsoft.com/office/drawing/2014/main" id="{DC8CFE6B-90A3-4EBE-8D7B-34A39AE7F199}"/>
                </a:ext>
              </a:extLst>
            </p:cNvPr>
            <p:cNvSpPr/>
            <p:nvPr/>
          </p:nvSpPr>
          <p:spPr>
            <a:xfrm>
              <a:off x="6709492" y="3418953"/>
              <a:ext cx="240621" cy="234988"/>
            </a:xfrm>
            <a:custGeom>
              <a:avLst/>
              <a:gdLst/>
              <a:ahLst/>
              <a:cxnLst/>
              <a:rect l="l" t="t" r="r" b="b"/>
              <a:pathLst>
                <a:path w="9184" h="8969" extrusionOk="0">
                  <a:moveTo>
                    <a:pt x="3686" y="0"/>
                  </a:moveTo>
                  <a:cubicBezTo>
                    <a:pt x="3649" y="0"/>
                    <a:pt x="3612" y="4"/>
                    <a:pt x="3576" y="13"/>
                  </a:cubicBezTo>
                  <a:cubicBezTo>
                    <a:pt x="3250" y="80"/>
                    <a:pt x="3039" y="502"/>
                    <a:pt x="2742" y="646"/>
                  </a:cubicBezTo>
                  <a:cubicBezTo>
                    <a:pt x="2454" y="789"/>
                    <a:pt x="1985" y="694"/>
                    <a:pt x="1726" y="895"/>
                  </a:cubicBezTo>
                  <a:cubicBezTo>
                    <a:pt x="1467" y="1106"/>
                    <a:pt x="1467" y="1575"/>
                    <a:pt x="1266" y="1834"/>
                  </a:cubicBezTo>
                  <a:cubicBezTo>
                    <a:pt x="1055" y="2093"/>
                    <a:pt x="605" y="2189"/>
                    <a:pt x="451" y="2496"/>
                  </a:cubicBezTo>
                  <a:cubicBezTo>
                    <a:pt x="307" y="2793"/>
                    <a:pt x="518" y="3215"/>
                    <a:pt x="442" y="3540"/>
                  </a:cubicBezTo>
                  <a:cubicBezTo>
                    <a:pt x="365" y="3866"/>
                    <a:pt x="1" y="4144"/>
                    <a:pt x="1" y="4480"/>
                  </a:cubicBezTo>
                  <a:cubicBezTo>
                    <a:pt x="1" y="4815"/>
                    <a:pt x="365" y="5112"/>
                    <a:pt x="442" y="5429"/>
                  </a:cubicBezTo>
                  <a:cubicBezTo>
                    <a:pt x="509" y="5745"/>
                    <a:pt x="307" y="6176"/>
                    <a:pt x="451" y="6474"/>
                  </a:cubicBezTo>
                  <a:cubicBezTo>
                    <a:pt x="595" y="6771"/>
                    <a:pt x="1055" y="6876"/>
                    <a:pt x="1266" y="7135"/>
                  </a:cubicBezTo>
                  <a:cubicBezTo>
                    <a:pt x="1477" y="7394"/>
                    <a:pt x="1467" y="7863"/>
                    <a:pt x="1726" y="8074"/>
                  </a:cubicBezTo>
                  <a:cubicBezTo>
                    <a:pt x="1985" y="8276"/>
                    <a:pt x="2445" y="8170"/>
                    <a:pt x="2742" y="8324"/>
                  </a:cubicBezTo>
                  <a:cubicBezTo>
                    <a:pt x="3039" y="8467"/>
                    <a:pt x="3240" y="8889"/>
                    <a:pt x="3576" y="8956"/>
                  </a:cubicBezTo>
                  <a:cubicBezTo>
                    <a:pt x="3613" y="8965"/>
                    <a:pt x="3651" y="8969"/>
                    <a:pt x="3689" y="8969"/>
                  </a:cubicBezTo>
                  <a:cubicBezTo>
                    <a:pt x="3983" y="8969"/>
                    <a:pt x="4295" y="8736"/>
                    <a:pt x="4592" y="8736"/>
                  </a:cubicBezTo>
                  <a:cubicBezTo>
                    <a:pt x="4898" y="8736"/>
                    <a:pt x="5218" y="8969"/>
                    <a:pt x="5507" y="8969"/>
                  </a:cubicBezTo>
                  <a:cubicBezTo>
                    <a:pt x="5545" y="8969"/>
                    <a:pt x="5582" y="8965"/>
                    <a:pt x="5618" y="8956"/>
                  </a:cubicBezTo>
                  <a:cubicBezTo>
                    <a:pt x="5934" y="8889"/>
                    <a:pt x="6145" y="8458"/>
                    <a:pt x="6442" y="8324"/>
                  </a:cubicBezTo>
                  <a:cubicBezTo>
                    <a:pt x="6739" y="8180"/>
                    <a:pt x="7199" y="8276"/>
                    <a:pt x="7458" y="8074"/>
                  </a:cubicBezTo>
                  <a:cubicBezTo>
                    <a:pt x="7717" y="7863"/>
                    <a:pt x="7717" y="7394"/>
                    <a:pt x="7928" y="7135"/>
                  </a:cubicBezTo>
                  <a:cubicBezTo>
                    <a:pt x="8129" y="6876"/>
                    <a:pt x="8589" y="6780"/>
                    <a:pt x="8733" y="6474"/>
                  </a:cubicBezTo>
                  <a:cubicBezTo>
                    <a:pt x="8877" y="6176"/>
                    <a:pt x="8675" y="5755"/>
                    <a:pt x="8742" y="5429"/>
                  </a:cubicBezTo>
                  <a:cubicBezTo>
                    <a:pt x="8819" y="5103"/>
                    <a:pt x="9183" y="4815"/>
                    <a:pt x="9183" y="4480"/>
                  </a:cubicBezTo>
                  <a:cubicBezTo>
                    <a:pt x="9183" y="4144"/>
                    <a:pt x="8819" y="3857"/>
                    <a:pt x="8742" y="3540"/>
                  </a:cubicBezTo>
                  <a:cubicBezTo>
                    <a:pt x="8675" y="3224"/>
                    <a:pt x="8877" y="2793"/>
                    <a:pt x="8733" y="2496"/>
                  </a:cubicBezTo>
                  <a:cubicBezTo>
                    <a:pt x="8589" y="2199"/>
                    <a:pt x="8129" y="2093"/>
                    <a:pt x="7928" y="1834"/>
                  </a:cubicBezTo>
                  <a:cubicBezTo>
                    <a:pt x="7717" y="1575"/>
                    <a:pt x="7717" y="1106"/>
                    <a:pt x="7458" y="895"/>
                  </a:cubicBezTo>
                  <a:cubicBezTo>
                    <a:pt x="7353" y="818"/>
                    <a:pt x="7228" y="780"/>
                    <a:pt x="7094" y="770"/>
                  </a:cubicBezTo>
                  <a:lnTo>
                    <a:pt x="6365" y="617"/>
                  </a:lnTo>
                  <a:cubicBezTo>
                    <a:pt x="6107" y="454"/>
                    <a:pt x="5905" y="80"/>
                    <a:pt x="5608" y="23"/>
                  </a:cubicBezTo>
                  <a:cubicBezTo>
                    <a:pt x="5576" y="15"/>
                    <a:pt x="5543" y="12"/>
                    <a:pt x="5509" y="12"/>
                  </a:cubicBezTo>
                  <a:cubicBezTo>
                    <a:pt x="5229" y="12"/>
                    <a:pt x="4891" y="234"/>
                    <a:pt x="4592" y="234"/>
                  </a:cubicBezTo>
                  <a:cubicBezTo>
                    <a:pt x="4295" y="234"/>
                    <a:pt x="3975" y="0"/>
                    <a:pt x="3686" y="0"/>
                  </a:cubicBezTo>
                  <a:close/>
                </a:path>
              </a:pathLst>
            </a:custGeom>
            <a:solidFill>
              <a:srgbClr val="37C2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369;p34">
              <a:extLst>
                <a:ext uri="{FF2B5EF4-FFF2-40B4-BE49-F238E27FC236}">
                  <a16:creationId xmlns:a16="http://schemas.microsoft.com/office/drawing/2014/main" id="{4EBC5EBB-3B8C-457D-81D0-A9A54D1C42DD}"/>
                </a:ext>
              </a:extLst>
            </p:cNvPr>
            <p:cNvSpPr/>
            <p:nvPr/>
          </p:nvSpPr>
          <p:spPr>
            <a:xfrm>
              <a:off x="6749683" y="3436114"/>
              <a:ext cx="200430" cy="218010"/>
            </a:xfrm>
            <a:custGeom>
              <a:avLst/>
              <a:gdLst/>
              <a:ahLst/>
              <a:cxnLst/>
              <a:rect l="l" t="t" r="r" b="b"/>
              <a:pathLst>
                <a:path w="7650" h="8321" extrusionOk="0">
                  <a:moveTo>
                    <a:pt x="4966" y="0"/>
                  </a:moveTo>
                  <a:cubicBezTo>
                    <a:pt x="6375" y="1534"/>
                    <a:pt x="6528" y="3844"/>
                    <a:pt x="5339" y="5550"/>
                  </a:cubicBezTo>
                  <a:cubicBezTo>
                    <a:pt x="4482" y="6772"/>
                    <a:pt x="3103" y="7453"/>
                    <a:pt x="1682" y="7453"/>
                  </a:cubicBezTo>
                  <a:cubicBezTo>
                    <a:pt x="1118" y="7453"/>
                    <a:pt x="548" y="7346"/>
                    <a:pt x="0" y="7122"/>
                  </a:cubicBezTo>
                  <a:lnTo>
                    <a:pt x="0" y="7122"/>
                  </a:lnTo>
                  <a:cubicBezTo>
                    <a:pt x="39" y="7237"/>
                    <a:pt x="106" y="7343"/>
                    <a:pt x="192" y="7419"/>
                  </a:cubicBezTo>
                  <a:cubicBezTo>
                    <a:pt x="451" y="7630"/>
                    <a:pt x="911" y="7525"/>
                    <a:pt x="1208" y="7669"/>
                  </a:cubicBezTo>
                  <a:cubicBezTo>
                    <a:pt x="1505" y="7822"/>
                    <a:pt x="1706" y="8234"/>
                    <a:pt x="2042" y="8311"/>
                  </a:cubicBezTo>
                  <a:cubicBezTo>
                    <a:pt x="2076" y="8318"/>
                    <a:pt x="2110" y="8321"/>
                    <a:pt x="2145" y="8321"/>
                  </a:cubicBezTo>
                  <a:cubicBezTo>
                    <a:pt x="2442" y="8321"/>
                    <a:pt x="2758" y="8090"/>
                    <a:pt x="3058" y="8090"/>
                  </a:cubicBezTo>
                  <a:cubicBezTo>
                    <a:pt x="3367" y="8090"/>
                    <a:pt x="3691" y="8321"/>
                    <a:pt x="3983" y="8321"/>
                  </a:cubicBezTo>
                  <a:cubicBezTo>
                    <a:pt x="4017" y="8321"/>
                    <a:pt x="4051" y="8318"/>
                    <a:pt x="4084" y="8311"/>
                  </a:cubicBezTo>
                  <a:cubicBezTo>
                    <a:pt x="4400" y="8234"/>
                    <a:pt x="4611" y="7812"/>
                    <a:pt x="4908" y="7669"/>
                  </a:cubicBezTo>
                  <a:cubicBezTo>
                    <a:pt x="5205" y="7534"/>
                    <a:pt x="5665" y="7630"/>
                    <a:pt x="5924" y="7419"/>
                  </a:cubicBezTo>
                  <a:cubicBezTo>
                    <a:pt x="6183" y="7218"/>
                    <a:pt x="6183" y="6748"/>
                    <a:pt x="6394" y="6490"/>
                  </a:cubicBezTo>
                  <a:cubicBezTo>
                    <a:pt x="6595" y="6231"/>
                    <a:pt x="7055" y="6125"/>
                    <a:pt x="7199" y="5828"/>
                  </a:cubicBezTo>
                  <a:cubicBezTo>
                    <a:pt x="7343" y="5521"/>
                    <a:pt x="7132" y="5109"/>
                    <a:pt x="7208" y="4783"/>
                  </a:cubicBezTo>
                  <a:cubicBezTo>
                    <a:pt x="7276" y="4467"/>
                    <a:pt x="7649" y="4170"/>
                    <a:pt x="7649" y="3834"/>
                  </a:cubicBezTo>
                  <a:cubicBezTo>
                    <a:pt x="7649" y="3499"/>
                    <a:pt x="7276" y="3202"/>
                    <a:pt x="7208" y="2885"/>
                  </a:cubicBezTo>
                  <a:cubicBezTo>
                    <a:pt x="7132" y="2569"/>
                    <a:pt x="7333" y="2138"/>
                    <a:pt x="7189" y="1841"/>
                  </a:cubicBezTo>
                  <a:cubicBezTo>
                    <a:pt x="7046" y="1544"/>
                    <a:pt x="6595" y="1438"/>
                    <a:pt x="6384" y="1179"/>
                  </a:cubicBezTo>
                  <a:cubicBezTo>
                    <a:pt x="6173" y="920"/>
                    <a:pt x="6173" y="451"/>
                    <a:pt x="5914" y="250"/>
                  </a:cubicBezTo>
                  <a:cubicBezTo>
                    <a:pt x="5809" y="173"/>
                    <a:pt x="5684" y="125"/>
                    <a:pt x="5560" y="115"/>
                  </a:cubicBezTo>
                  <a:lnTo>
                    <a:pt x="49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370;p34">
              <a:extLst>
                <a:ext uri="{FF2B5EF4-FFF2-40B4-BE49-F238E27FC236}">
                  <a16:creationId xmlns:a16="http://schemas.microsoft.com/office/drawing/2014/main" id="{5B391BD6-2913-46B9-9ECC-C6363CF3DA89}"/>
                </a:ext>
              </a:extLst>
            </p:cNvPr>
            <p:cNvSpPr/>
            <p:nvPr/>
          </p:nvSpPr>
          <p:spPr>
            <a:xfrm>
              <a:off x="6774049" y="3464226"/>
              <a:ext cx="33169" cy="28244"/>
            </a:xfrm>
            <a:custGeom>
              <a:avLst/>
              <a:gdLst/>
              <a:ahLst/>
              <a:cxnLst/>
              <a:rect l="l" t="t" r="r" b="b"/>
              <a:pathLst>
                <a:path w="1266" h="1078" extrusionOk="0">
                  <a:moveTo>
                    <a:pt x="729" y="1"/>
                  </a:moveTo>
                  <a:cubicBezTo>
                    <a:pt x="240" y="1"/>
                    <a:pt x="0" y="576"/>
                    <a:pt x="345" y="921"/>
                  </a:cubicBezTo>
                  <a:cubicBezTo>
                    <a:pt x="453" y="1029"/>
                    <a:pt x="587" y="1077"/>
                    <a:pt x="719" y="1077"/>
                  </a:cubicBezTo>
                  <a:cubicBezTo>
                    <a:pt x="996" y="1077"/>
                    <a:pt x="1265" y="863"/>
                    <a:pt x="1265" y="538"/>
                  </a:cubicBezTo>
                  <a:cubicBezTo>
                    <a:pt x="1265" y="240"/>
                    <a:pt x="1026" y="1"/>
                    <a:pt x="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371;p34">
              <a:extLst>
                <a:ext uri="{FF2B5EF4-FFF2-40B4-BE49-F238E27FC236}">
                  <a16:creationId xmlns:a16="http://schemas.microsoft.com/office/drawing/2014/main" id="{0FCE3C6A-584B-409F-903B-7CFF2A01A5DE}"/>
                </a:ext>
              </a:extLst>
            </p:cNvPr>
            <p:cNvSpPr/>
            <p:nvPr/>
          </p:nvSpPr>
          <p:spPr>
            <a:xfrm>
              <a:off x="6810964" y="3355496"/>
              <a:ext cx="33169" cy="28479"/>
            </a:xfrm>
            <a:custGeom>
              <a:avLst/>
              <a:gdLst/>
              <a:ahLst/>
              <a:cxnLst/>
              <a:rect l="l" t="t" r="r" b="b"/>
              <a:pathLst>
                <a:path w="1266" h="1087" extrusionOk="0">
                  <a:moveTo>
                    <a:pt x="719" y="0"/>
                  </a:moveTo>
                  <a:cubicBezTo>
                    <a:pt x="240" y="0"/>
                    <a:pt x="0" y="585"/>
                    <a:pt x="336" y="930"/>
                  </a:cubicBezTo>
                  <a:cubicBezTo>
                    <a:pt x="447" y="1038"/>
                    <a:pt x="583" y="1087"/>
                    <a:pt x="716" y="1087"/>
                  </a:cubicBezTo>
                  <a:cubicBezTo>
                    <a:pt x="997" y="1087"/>
                    <a:pt x="1265" y="872"/>
                    <a:pt x="1265" y="547"/>
                  </a:cubicBezTo>
                  <a:cubicBezTo>
                    <a:pt x="1265" y="250"/>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372;p34">
              <a:extLst>
                <a:ext uri="{FF2B5EF4-FFF2-40B4-BE49-F238E27FC236}">
                  <a16:creationId xmlns:a16="http://schemas.microsoft.com/office/drawing/2014/main" id="{D74BD238-4339-463C-B50A-05569C070459}"/>
                </a:ext>
              </a:extLst>
            </p:cNvPr>
            <p:cNvSpPr/>
            <p:nvPr/>
          </p:nvSpPr>
          <p:spPr>
            <a:xfrm>
              <a:off x="6866194" y="3511203"/>
              <a:ext cx="33195" cy="28401"/>
            </a:xfrm>
            <a:custGeom>
              <a:avLst/>
              <a:gdLst/>
              <a:ahLst/>
              <a:cxnLst/>
              <a:rect l="l" t="t" r="r" b="b"/>
              <a:pathLst>
                <a:path w="1267" h="1084" extrusionOk="0">
                  <a:moveTo>
                    <a:pt x="729" y="0"/>
                  </a:moveTo>
                  <a:cubicBezTo>
                    <a:pt x="241" y="0"/>
                    <a:pt x="1" y="585"/>
                    <a:pt x="346" y="921"/>
                  </a:cubicBezTo>
                  <a:cubicBezTo>
                    <a:pt x="456" y="1033"/>
                    <a:pt x="592" y="1084"/>
                    <a:pt x="725" y="1084"/>
                  </a:cubicBezTo>
                  <a:cubicBezTo>
                    <a:pt x="1001" y="1084"/>
                    <a:pt x="1266" y="869"/>
                    <a:pt x="1266" y="547"/>
                  </a:cubicBezTo>
                  <a:cubicBezTo>
                    <a:pt x="1266" y="240"/>
                    <a:pt x="1027" y="0"/>
                    <a:pt x="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373;p34">
              <a:extLst>
                <a:ext uri="{FF2B5EF4-FFF2-40B4-BE49-F238E27FC236}">
                  <a16:creationId xmlns:a16="http://schemas.microsoft.com/office/drawing/2014/main" id="{FFABDB1D-D712-46EB-882A-950D25C614FE}"/>
                </a:ext>
              </a:extLst>
            </p:cNvPr>
            <p:cNvSpPr/>
            <p:nvPr/>
          </p:nvSpPr>
          <p:spPr>
            <a:xfrm>
              <a:off x="6762992" y="3556896"/>
              <a:ext cx="52505" cy="44828"/>
            </a:xfrm>
            <a:custGeom>
              <a:avLst/>
              <a:gdLst/>
              <a:ahLst/>
              <a:cxnLst/>
              <a:rect l="l" t="t" r="r" b="b"/>
              <a:pathLst>
                <a:path w="2004" h="1711" extrusionOk="0">
                  <a:moveTo>
                    <a:pt x="1151" y="1"/>
                  </a:moveTo>
                  <a:cubicBezTo>
                    <a:pt x="384" y="1"/>
                    <a:pt x="0" y="921"/>
                    <a:pt x="547" y="1458"/>
                  </a:cubicBezTo>
                  <a:cubicBezTo>
                    <a:pt x="721" y="1632"/>
                    <a:pt x="936" y="1710"/>
                    <a:pt x="1146" y="1710"/>
                  </a:cubicBezTo>
                  <a:cubicBezTo>
                    <a:pt x="1584" y="1710"/>
                    <a:pt x="2004" y="1372"/>
                    <a:pt x="2004" y="854"/>
                  </a:cubicBezTo>
                  <a:cubicBezTo>
                    <a:pt x="2004" y="384"/>
                    <a:pt x="1620" y="1"/>
                    <a:pt x="11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374;p34">
              <a:extLst>
                <a:ext uri="{FF2B5EF4-FFF2-40B4-BE49-F238E27FC236}">
                  <a16:creationId xmlns:a16="http://schemas.microsoft.com/office/drawing/2014/main" id="{611ED872-8C1A-4A27-BCF2-A014D6403723}"/>
                </a:ext>
              </a:extLst>
            </p:cNvPr>
            <p:cNvSpPr/>
            <p:nvPr/>
          </p:nvSpPr>
          <p:spPr>
            <a:xfrm>
              <a:off x="6953859" y="3377426"/>
              <a:ext cx="36680" cy="35003"/>
            </a:xfrm>
            <a:custGeom>
              <a:avLst/>
              <a:gdLst/>
              <a:ahLst/>
              <a:cxnLst/>
              <a:rect l="l" t="t" r="r" b="b"/>
              <a:pathLst>
                <a:path w="1400" h="1336" extrusionOk="0">
                  <a:moveTo>
                    <a:pt x="672" y="1"/>
                  </a:moveTo>
                  <a:cubicBezTo>
                    <a:pt x="329" y="1"/>
                    <a:pt x="0" y="267"/>
                    <a:pt x="0" y="668"/>
                  </a:cubicBezTo>
                  <a:cubicBezTo>
                    <a:pt x="0" y="1070"/>
                    <a:pt x="329" y="1336"/>
                    <a:pt x="672" y="1336"/>
                  </a:cubicBezTo>
                  <a:cubicBezTo>
                    <a:pt x="836" y="1336"/>
                    <a:pt x="1004" y="1275"/>
                    <a:pt x="1141" y="1138"/>
                  </a:cubicBezTo>
                  <a:cubicBezTo>
                    <a:pt x="1400" y="879"/>
                    <a:pt x="1400" y="457"/>
                    <a:pt x="1141" y="199"/>
                  </a:cubicBezTo>
                  <a:cubicBezTo>
                    <a:pt x="1004" y="62"/>
                    <a:pt x="836" y="1"/>
                    <a:pt x="672"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375;p34">
              <a:extLst>
                <a:ext uri="{FF2B5EF4-FFF2-40B4-BE49-F238E27FC236}">
                  <a16:creationId xmlns:a16="http://schemas.microsoft.com/office/drawing/2014/main" id="{49DDAD32-9646-4D21-96BB-22788E37A14B}"/>
                </a:ext>
              </a:extLst>
            </p:cNvPr>
            <p:cNvSpPr/>
            <p:nvPr/>
          </p:nvSpPr>
          <p:spPr>
            <a:xfrm>
              <a:off x="6977701" y="3522259"/>
              <a:ext cx="33195" cy="28479"/>
            </a:xfrm>
            <a:custGeom>
              <a:avLst/>
              <a:gdLst/>
              <a:ahLst/>
              <a:cxnLst/>
              <a:rect l="l" t="t" r="r" b="b"/>
              <a:pathLst>
                <a:path w="1267" h="1087" extrusionOk="0">
                  <a:moveTo>
                    <a:pt x="729" y="0"/>
                  </a:moveTo>
                  <a:cubicBezTo>
                    <a:pt x="240" y="0"/>
                    <a:pt x="1" y="585"/>
                    <a:pt x="346" y="930"/>
                  </a:cubicBezTo>
                  <a:cubicBezTo>
                    <a:pt x="454" y="1038"/>
                    <a:pt x="588" y="1086"/>
                    <a:pt x="720" y="1086"/>
                  </a:cubicBezTo>
                  <a:cubicBezTo>
                    <a:pt x="997" y="1086"/>
                    <a:pt x="1266" y="871"/>
                    <a:pt x="1266" y="546"/>
                  </a:cubicBezTo>
                  <a:cubicBezTo>
                    <a:pt x="1266" y="249"/>
                    <a:pt x="1026" y="0"/>
                    <a:pt x="72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376;p34">
              <a:extLst>
                <a:ext uri="{FF2B5EF4-FFF2-40B4-BE49-F238E27FC236}">
                  <a16:creationId xmlns:a16="http://schemas.microsoft.com/office/drawing/2014/main" id="{9C862CED-FC46-43E8-9FEA-99A206FBC086}"/>
                </a:ext>
              </a:extLst>
            </p:cNvPr>
            <p:cNvSpPr/>
            <p:nvPr/>
          </p:nvSpPr>
          <p:spPr>
            <a:xfrm>
              <a:off x="6945816" y="3652473"/>
              <a:ext cx="38462" cy="36680"/>
            </a:xfrm>
            <a:custGeom>
              <a:avLst/>
              <a:gdLst/>
              <a:ahLst/>
              <a:cxnLst/>
              <a:rect l="l" t="t" r="r" b="b"/>
              <a:pathLst>
                <a:path w="1468" h="1400" extrusionOk="0">
                  <a:moveTo>
                    <a:pt x="703" y="1"/>
                  </a:moveTo>
                  <a:cubicBezTo>
                    <a:pt x="344" y="1"/>
                    <a:pt x="0" y="282"/>
                    <a:pt x="0" y="705"/>
                  </a:cubicBezTo>
                  <a:cubicBezTo>
                    <a:pt x="0" y="1120"/>
                    <a:pt x="343" y="1399"/>
                    <a:pt x="702" y="1399"/>
                  </a:cubicBezTo>
                  <a:cubicBezTo>
                    <a:pt x="872" y="1399"/>
                    <a:pt x="1047" y="1336"/>
                    <a:pt x="1189" y="1193"/>
                  </a:cubicBezTo>
                  <a:cubicBezTo>
                    <a:pt x="1467" y="925"/>
                    <a:pt x="1467" y="484"/>
                    <a:pt x="1189" y="206"/>
                  </a:cubicBezTo>
                  <a:cubicBezTo>
                    <a:pt x="1047" y="64"/>
                    <a:pt x="873" y="1"/>
                    <a:pt x="703"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77;p34">
              <a:extLst>
                <a:ext uri="{FF2B5EF4-FFF2-40B4-BE49-F238E27FC236}">
                  <a16:creationId xmlns:a16="http://schemas.microsoft.com/office/drawing/2014/main" id="{B508176C-7526-4724-A63F-2C6924D7262E}"/>
                </a:ext>
              </a:extLst>
            </p:cNvPr>
            <p:cNvSpPr/>
            <p:nvPr/>
          </p:nvSpPr>
          <p:spPr>
            <a:xfrm>
              <a:off x="6810964" y="3688996"/>
              <a:ext cx="33169" cy="28479"/>
            </a:xfrm>
            <a:custGeom>
              <a:avLst/>
              <a:gdLst/>
              <a:ahLst/>
              <a:cxnLst/>
              <a:rect l="l" t="t" r="r" b="b"/>
              <a:pathLst>
                <a:path w="1266" h="1087" extrusionOk="0">
                  <a:moveTo>
                    <a:pt x="719" y="1"/>
                  </a:moveTo>
                  <a:cubicBezTo>
                    <a:pt x="240" y="1"/>
                    <a:pt x="0" y="585"/>
                    <a:pt x="336" y="931"/>
                  </a:cubicBezTo>
                  <a:cubicBezTo>
                    <a:pt x="447" y="1039"/>
                    <a:pt x="583" y="1087"/>
                    <a:pt x="716" y="1087"/>
                  </a:cubicBezTo>
                  <a:cubicBezTo>
                    <a:pt x="997" y="1087"/>
                    <a:pt x="1265" y="872"/>
                    <a:pt x="1265" y="547"/>
                  </a:cubicBezTo>
                  <a:cubicBezTo>
                    <a:pt x="1265" y="250"/>
                    <a:pt x="1016" y="1"/>
                    <a:pt x="719"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78;p34">
              <a:extLst>
                <a:ext uri="{FF2B5EF4-FFF2-40B4-BE49-F238E27FC236}">
                  <a16:creationId xmlns:a16="http://schemas.microsoft.com/office/drawing/2014/main" id="{0C7CA18C-8DC2-4273-A3EB-A6D70445B2DF}"/>
                </a:ext>
              </a:extLst>
            </p:cNvPr>
            <p:cNvSpPr/>
            <p:nvPr/>
          </p:nvSpPr>
          <p:spPr>
            <a:xfrm>
              <a:off x="6697702" y="3640212"/>
              <a:ext cx="29894" cy="28479"/>
            </a:xfrm>
            <a:custGeom>
              <a:avLst/>
              <a:gdLst/>
              <a:ahLst/>
              <a:cxnLst/>
              <a:rect l="l" t="t" r="r" b="b"/>
              <a:pathLst>
                <a:path w="1141" h="1087" extrusionOk="0">
                  <a:moveTo>
                    <a:pt x="550" y="0"/>
                  </a:moveTo>
                  <a:cubicBezTo>
                    <a:pt x="269" y="0"/>
                    <a:pt x="0" y="215"/>
                    <a:pt x="0" y="540"/>
                  </a:cubicBezTo>
                  <a:cubicBezTo>
                    <a:pt x="0" y="870"/>
                    <a:pt x="266" y="1086"/>
                    <a:pt x="545" y="1086"/>
                  </a:cubicBezTo>
                  <a:cubicBezTo>
                    <a:pt x="680" y="1086"/>
                    <a:pt x="818" y="1036"/>
                    <a:pt x="930" y="923"/>
                  </a:cubicBezTo>
                  <a:cubicBezTo>
                    <a:pt x="1141" y="713"/>
                    <a:pt x="1141" y="367"/>
                    <a:pt x="930" y="157"/>
                  </a:cubicBezTo>
                  <a:cubicBezTo>
                    <a:pt x="819" y="49"/>
                    <a:pt x="683" y="0"/>
                    <a:pt x="550"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79;p34">
              <a:extLst>
                <a:ext uri="{FF2B5EF4-FFF2-40B4-BE49-F238E27FC236}">
                  <a16:creationId xmlns:a16="http://schemas.microsoft.com/office/drawing/2014/main" id="{4E890677-DA5C-4CD4-85B0-ABB0217919A9}"/>
                </a:ext>
              </a:extLst>
            </p:cNvPr>
            <p:cNvSpPr/>
            <p:nvPr/>
          </p:nvSpPr>
          <p:spPr>
            <a:xfrm>
              <a:off x="6644201" y="3522259"/>
              <a:ext cx="33169" cy="28479"/>
            </a:xfrm>
            <a:custGeom>
              <a:avLst/>
              <a:gdLst/>
              <a:ahLst/>
              <a:cxnLst/>
              <a:rect l="l" t="t" r="r" b="b"/>
              <a:pathLst>
                <a:path w="1266" h="1087" extrusionOk="0">
                  <a:moveTo>
                    <a:pt x="719" y="0"/>
                  </a:moveTo>
                  <a:cubicBezTo>
                    <a:pt x="240" y="0"/>
                    <a:pt x="0" y="585"/>
                    <a:pt x="336" y="930"/>
                  </a:cubicBezTo>
                  <a:cubicBezTo>
                    <a:pt x="447" y="1038"/>
                    <a:pt x="583" y="1086"/>
                    <a:pt x="716" y="1086"/>
                  </a:cubicBezTo>
                  <a:cubicBezTo>
                    <a:pt x="997" y="1086"/>
                    <a:pt x="1266" y="871"/>
                    <a:pt x="1266" y="546"/>
                  </a:cubicBezTo>
                  <a:cubicBezTo>
                    <a:pt x="1266" y="249"/>
                    <a:pt x="1016" y="0"/>
                    <a:pt x="719" y="0"/>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80;p34">
              <a:extLst>
                <a:ext uri="{FF2B5EF4-FFF2-40B4-BE49-F238E27FC236}">
                  <a16:creationId xmlns:a16="http://schemas.microsoft.com/office/drawing/2014/main" id="{325F342B-EBCD-41F3-B788-F855C4143E59}"/>
                </a:ext>
              </a:extLst>
            </p:cNvPr>
            <p:cNvSpPr/>
            <p:nvPr/>
          </p:nvSpPr>
          <p:spPr>
            <a:xfrm>
              <a:off x="6676349" y="3383242"/>
              <a:ext cx="39457" cy="37754"/>
            </a:xfrm>
            <a:custGeom>
              <a:avLst/>
              <a:gdLst/>
              <a:ahLst/>
              <a:cxnLst/>
              <a:rect l="l" t="t" r="r" b="b"/>
              <a:pathLst>
                <a:path w="1506" h="1441" extrusionOk="0">
                  <a:moveTo>
                    <a:pt x="731" y="1"/>
                  </a:moveTo>
                  <a:cubicBezTo>
                    <a:pt x="359" y="1"/>
                    <a:pt x="0" y="290"/>
                    <a:pt x="0" y="724"/>
                  </a:cubicBezTo>
                  <a:cubicBezTo>
                    <a:pt x="0" y="1156"/>
                    <a:pt x="356" y="1441"/>
                    <a:pt x="726" y="1441"/>
                  </a:cubicBezTo>
                  <a:cubicBezTo>
                    <a:pt x="906" y="1441"/>
                    <a:pt x="1089" y="1373"/>
                    <a:pt x="1237" y="1223"/>
                  </a:cubicBezTo>
                  <a:cubicBezTo>
                    <a:pt x="1505" y="945"/>
                    <a:pt x="1505" y="494"/>
                    <a:pt x="1237" y="216"/>
                  </a:cubicBezTo>
                  <a:cubicBezTo>
                    <a:pt x="1091" y="67"/>
                    <a:pt x="910" y="1"/>
                    <a:pt x="731" y="1"/>
                  </a:cubicBezTo>
                  <a:close/>
                </a:path>
              </a:pathLst>
            </a:custGeom>
            <a:solidFill>
              <a:srgbClr val="C1CB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913227521"/>
      </p:ext>
    </p:extLst>
  </p:cSld>
  <p:clrMapOvr>
    <a:masterClrMapping/>
  </p:clrMapOvr>
</p:sld>
</file>

<file path=ppt/theme/theme1.xml><?xml version="1.0" encoding="utf-8"?>
<a:theme xmlns:a="http://schemas.openxmlformats.org/drawingml/2006/main" name="Flu disease">
  <a:themeElements>
    <a:clrScheme name="Simple Light">
      <a:dk1>
        <a:srgbClr val="000000"/>
      </a:dk1>
      <a:lt1>
        <a:srgbClr val="FFFFFF"/>
      </a:lt1>
      <a:dk2>
        <a:srgbClr val="595959"/>
      </a:dk2>
      <a:lt2>
        <a:srgbClr val="EEEEEE"/>
      </a:lt2>
      <a:accent1>
        <a:srgbClr val="37C2D1"/>
      </a:accent1>
      <a:accent2>
        <a:srgbClr val="0097A7"/>
      </a:accent2>
      <a:accent3>
        <a:srgbClr val="323C40"/>
      </a:accent3>
      <a:accent4>
        <a:srgbClr val="C1CBD2"/>
      </a:accent4>
      <a:accent5>
        <a:srgbClr val="4E677C"/>
      </a:accent5>
      <a:accent6>
        <a:srgbClr val="C7D2D9"/>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TotalTime>
  <Words>1653</Words>
  <Application>Microsoft Office PowerPoint</Application>
  <PresentationFormat>On-screen Show (16:9)</PresentationFormat>
  <Paragraphs>197</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Fjalla One</vt:lpstr>
      <vt:lpstr>Arial</vt:lpstr>
      <vt:lpstr>Cambria Math</vt:lpstr>
      <vt:lpstr>Questrial</vt:lpstr>
      <vt:lpstr>Flu disease</vt:lpstr>
      <vt:lpstr>Time Series Analysis  of Flu Cases</vt:lpstr>
      <vt:lpstr>01</vt:lpstr>
      <vt:lpstr>INTRODUCTION</vt:lpstr>
      <vt:lpstr>BRIEF HISTORY OF THE FLU</vt:lpstr>
      <vt:lpstr>THE DATASET</vt:lpstr>
      <vt:lpstr>DATASET DETAILS</vt:lpstr>
      <vt:lpstr>PowerPoint Presentation</vt:lpstr>
      <vt:lpstr>MODELING TECHNIQUES</vt:lpstr>
      <vt:lpstr>MODELING PROCESS</vt:lpstr>
      <vt:lpstr>MODELING PROCESS</vt:lpstr>
      <vt:lpstr>MODELING PROCESS</vt:lpstr>
      <vt:lpstr>MODELING PROCESS</vt:lpstr>
      <vt:lpstr>MODELING PROCESS</vt:lpstr>
      <vt:lpstr>MODELING PROCESS</vt:lpstr>
      <vt:lpstr>MODEL APPLICATION</vt:lpstr>
      <vt:lpstr>RECOMMENDATIONS</vt:lpstr>
      <vt:lpstr>CONCLUSIONS</vt:lpstr>
      <vt:lpstr>OUR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 Prediction</dc:title>
  <dc:creator>Paul Huggins</dc:creator>
  <cp:lastModifiedBy>David Lang</cp:lastModifiedBy>
  <cp:revision>78</cp:revision>
  <dcterms:modified xsi:type="dcterms:W3CDTF">2021-03-03T02:10:23Z</dcterms:modified>
</cp:coreProperties>
</file>