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6" r:id="rId3"/>
    <p:sldId id="288" r:id="rId4"/>
    <p:sldId id="289" r:id="rId5"/>
    <p:sldId id="290" r:id="rId6"/>
    <p:sldId id="291" r:id="rId7"/>
    <p:sldId id="292" r:id="rId8"/>
    <p:sldId id="280" r:id="rId9"/>
  </p:sldIdLst>
  <p:sldSz cx="18288000" cy="10287000"/>
  <p:notesSz cx="6858000" cy="9144000"/>
  <p:embeddedFontLst>
    <p:embeddedFont>
      <p:font typeface="Alegreya Sans Medium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erriweather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A4E364-4CDC-4B59-A649-B96F44835222}">
  <a:tblStyle styleId="{A5A4E364-4CDC-4B59-A649-B96F448352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105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325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472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652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3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6" name="Google Shape;5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scalvangemert.n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n.it/3l3UTZu" TargetMode="External"/><Relationship Id="rId5" Type="http://schemas.openxmlformats.org/officeDocument/2006/relationships/hyperlink" Target="https://www.ariannahuffington.com/" TargetMode="External"/><Relationship Id="rId4" Type="http://schemas.openxmlformats.org/officeDocument/2006/relationships/hyperlink" Target="https://garyvaynerchuk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14682" t="10469" b="44934"/>
          <a:stretch/>
        </p:blipFill>
        <p:spPr>
          <a:xfrm>
            <a:off x="0" y="2783442"/>
            <a:ext cx="18288000" cy="56257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/>
          <p:nvPr/>
        </p:nvCxnSpPr>
        <p:spPr>
          <a:xfrm>
            <a:off x="8495771" y="1214438"/>
            <a:ext cx="1296457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3"/>
          <p:cNvSpPr txBox="1"/>
          <p:nvPr/>
        </p:nvSpPr>
        <p:spPr>
          <a:xfrm>
            <a:off x="14259505" y="9530172"/>
            <a:ext cx="29997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HUNG TRUONG</a:t>
            </a:r>
            <a:endParaRPr sz="2400" b="0" i="0" u="none" strike="noStrike" cap="none" dirty="0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28700" y="9530172"/>
            <a:ext cx="41148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TODAY'S DATE: 10/2/2023</a:t>
            </a:r>
            <a:endParaRPr sz="2400" b="0" i="0" u="none" strike="noStrike" cap="none" dirty="0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0" y="8409214"/>
            <a:ext cx="18288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13"/>
          <p:cNvCxnSpPr/>
          <p:nvPr/>
        </p:nvCxnSpPr>
        <p:spPr>
          <a:xfrm>
            <a:off x="0" y="2783441"/>
            <a:ext cx="18288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 txBox="1"/>
          <p:nvPr/>
        </p:nvSpPr>
        <p:spPr>
          <a:xfrm>
            <a:off x="1961724" y="1403479"/>
            <a:ext cx="143646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MIDTERM PROJECT PROPOSAL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3"/>
          <p:cNvGrpSpPr/>
          <p:nvPr/>
        </p:nvGrpSpPr>
        <p:grpSpPr>
          <a:xfrm>
            <a:off x="3274388" y="4623326"/>
            <a:ext cx="3791642" cy="1701521"/>
            <a:chOff x="-36" y="0"/>
            <a:chExt cx="5055523" cy="2268696"/>
          </a:xfrm>
        </p:grpSpPr>
        <p:cxnSp>
          <p:nvCxnSpPr>
            <p:cNvPr id="350" name="Google Shape;350;p23"/>
            <p:cNvCxnSpPr/>
            <p:nvPr/>
          </p:nvCxnSpPr>
          <p:spPr>
            <a:xfrm>
              <a:off x="-36" y="2268696"/>
              <a:ext cx="5055523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1" name="Google Shape;351;p23"/>
            <p:cNvSpPr txBox="1"/>
            <p:nvPr/>
          </p:nvSpPr>
          <p:spPr>
            <a:xfrm>
              <a:off x="284477" y="0"/>
              <a:ext cx="4486500" cy="1846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To showcase all my skills, relevant experience, and etc.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61" name="Google Shape;361;p23"/>
          <p:cNvSpPr txBox="1"/>
          <p:nvPr/>
        </p:nvSpPr>
        <p:spPr>
          <a:xfrm>
            <a:off x="914400" y="1271587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Professional Portfolio Website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43500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349;p23">
            <a:extLst>
              <a:ext uri="{FF2B5EF4-FFF2-40B4-BE49-F238E27FC236}">
                <a16:creationId xmlns:a16="http://schemas.microsoft.com/office/drawing/2014/main" id="{BD9EC77F-B474-D03F-2D07-9A881E34BB06}"/>
              </a:ext>
            </a:extLst>
          </p:cNvPr>
          <p:cNvGrpSpPr/>
          <p:nvPr/>
        </p:nvGrpSpPr>
        <p:grpSpPr>
          <a:xfrm>
            <a:off x="10035347" y="4623326"/>
            <a:ext cx="3791642" cy="1701521"/>
            <a:chOff x="83309" y="0"/>
            <a:chExt cx="5055523" cy="2268696"/>
          </a:xfrm>
        </p:grpSpPr>
        <p:cxnSp>
          <p:nvCxnSpPr>
            <p:cNvPr id="3" name="Google Shape;350;p23">
              <a:extLst>
                <a:ext uri="{FF2B5EF4-FFF2-40B4-BE49-F238E27FC236}">
                  <a16:creationId xmlns:a16="http://schemas.microsoft.com/office/drawing/2014/main" id="{E3C621CC-5490-9374-C5DC-EB940A085690}"/>
                </a:ext>
              </a:extLst>
            </p:cNvPr>
            <p:cNvCxnSpPr/>
            <p:nvPr/>
          </p:nvCxnSpPr>
          <p:spPr>
            <a:xfrm>
              <a:off x="83309" y="2268696"/>
              <a:ext cx="5055523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" name="Google Shape;351;p23">
              <a:extLst>
                <a:ext uri="{FF2B5EF4-FFF2-40B4-BE49-F238E27FC236}">
                  <a16:creationId xmlns:a16="http://schemas.microsoft.com/office/drawing/2014/main" id="{21560703-5223-6E00-BAD1-2DEE3B9DC0ED}"/>
                </a:ext>
              </a:extLst>
            </p:cNvPr>
            <p:cNvSpPr txBox="1"/>
            <p:nvPr/>
          </p:nvSpPr>
          <p:spPr>
            <a:xfrm>
              <a:off x="284477" y="0"/>
              <a:ext cx="4486500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Enable to attach all crucial documents onto 1 platform, 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5" name="Google Shape;351;p23">
            <a:extLst>
              <a:ext uri="{FF2B5EF4-FFF2-40B4-BE49-F238E27FC236}">
                <a16:creationId xmlns:a16="http://schemas.microsoft.com/office/drawing/2014/main" id="{94A70398-B336-9C5D-5435-F457A3090DD2}"/>
              </a:ext>
            </a:extLst>
          </p:cNvPr>
          <p:cNvSpPr txBox="1"/>
          <p:nvPr/>
        </p:nvSpPr>
        <p:spPr>
          <a:xfrm>
            <a:off x="10035347" y="6475175"/>
            <a:ext cx="379164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- 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ase of navigation for recruiters while trying to get to know me as an applicant</a:t>
            </a:r>
            <a:endParaRPr sz="11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/>
        </p:nvSpPr>
        <p:spPr>
          <a:xfrm>
            <a:off x="914400" y="994001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Site Map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Picture 6" descr="A diagram of a company's website&#10;&#10;Description automatically generated">
            <a:extLst>
              <a:ext uri="{FF2B5EF4-FFF2-40B4-BE49-F238E27FC236}">
                <a16:creationId xmlns:a16="http://schemas.microsoft.com/office/drawing/2014/main" id="{BD1939D3-398F-8742-475B-01C99DF3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724" y="2939141"/>
            <a:ext cx="9138551" cy="68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8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/>
        </p:nvSpPr>
        <p:spPr>
          <a:xfrm>
            <a:off x="914400" y="994001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Wireframes 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 descr="A screenshot of a social media profile&#10;&#10;Description automatically generated">
            <a:extLst>
              <a:ext uri="{FF2B5EF4-FFF2-40B4-BE49-F238E27FC236}">
                <a16:creationId xmlns:a16="http://schemas.microsoft.com/office/drawing/2014/main" id="{074C9042-6285-4855-4E06-EB636CDE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0" y="3156104"/>
            <a:ext cx="8195023" cy="394621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09ED123-9767-DB09-0A93-B41617E3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4984252"/>
            <a:ext cx="7772400" cy="45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/>
        </p:nvSpPr>
        <p:spPr>
          <a:xfrm>
            <a:off x="914400" y="994001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Wireframes (cont.) 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1DA8A89-C494-0090-79DD-78E7D954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52" y="3967841"/>
            <a:ext cx="7898871" cy="3396343"/>
          </a:xfrm>
          <a:prstGeom prst="rect">
            <a:avLst/>
          </a:prstGeom>
        </p:spPr>
      </p:pic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F2F5CABD-5768-4414-E238-F56623FD1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19147"/>
            <a:ext cx="7772400" cy="48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/>
        </p:nvSpPr>
        <p:spPr>
          <a:xfrm>
            <a:off x="914400" y="3088440"/>
            <a:ext cx="13699667" cy="584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u="sng" dirty="0">
                <a:latin typeface="Merriweather"/>
                <a:sym typeface="Merriweather"/>
              </a:rPr>
              <a:t>Some websites I drew inspirations from: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hlinkClick r:id="rId3"/>
              </a:rPr>
              <a:t>https://pascalvangemert.nl/</a:t>
            </a:r>
            <a:r>
              <a:rPr lang="en-US" sz="2500" dirty="0">
                <a:latin typeface="Merriweather"/>
              </a:rPr>
              <a:t> (full-stack developer from Netherlands)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hlinkClick r:id="rId4"/>
              </a:rPr>
              <a:t>https://garyvaynerchuk.com/</a:t>
            </a:r>
            <a:r>
              <a:rPr lang="en-US" sz="2500" dirty="0">
                <a:latin typeface="Merriweather"/>
              </a:rPr>
              <a:t> (famous American entrepreneur)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hlinkClick r:id="rId5"/>
              </a:rPr>
              <a:t>https://www.ariannahuffington.com/</a:t>
            </a:r>
            <a:r>
              <a:rPr lang="en-US" sz="2500" dirty="0">
                <a:latin typeface="Merriweather"/>
              </a:rPr>
              <a:t> (founder of The Huffington Post)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Merriweather"/>
            </a:endParaRPr>
          </a:p>
          <a:p>
            <a:pPr>
              <a:lnSpc>
                <a:spcPct val="200000"/>
              </a:lnSpc>
            </a:pPr>
            <a:r>
              <a:rPr lang="en-US" sz="2500" u="sng" dirty="0">
                <a:latin typeface="Merriweather"/>
              </a:rPr>
              <a:t>Pinterest mood board:</a:t>
            </a:r>
            <a:r>
              <a:rPr lang="en-US" sz="2500" dirty="0">
                <a:latin typeface="Merriweather"/>
              </a:rPr>
              <a:t>  </a:t>
            </a:r>
            <a:r>
              <a:rPr lang="en-US" sz="2500" dirty="0">
                <a:latin typeface="Merriweather"/>
                <a:hlinkClick r:id="rId6"/>
              </a:rPr>
              <a:t>https://pin.it/3l3UTZu</a:t>
            </a:r>
            <a:r>
              <a:rPr lang="en-US" sz="2500" dirty="0">
                <a:latin typeface="Merriweather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500" dirty="0">
                <a:latin typeface="Merriweather"/>
              </a:rPr>
              <a:t> 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914400" y="879702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Inspirations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43500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589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/>
        </p:nvSpPr>
        <p:spPr>
          <a:xfrm>
            <a:off x="3384012" y="2719559"/>
            <a:ext cx="19920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u="sng" dirty="0">
                <a:latin typeface="Merriweather"/>
                <a:sym typeface="Merriweather"/>
              </a:rPr>
              <a:t>Have learnt</a:t>
            </a:r>
            <a:endParaRPr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914400" y="879702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Concepts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43500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51;p23">
            <a:extLst>
              <a:ext uri="{FF2B5EF4-FFF2-40B4-BE49-F238E27FC236}">
                <a16:creationId xmlns:a16="http://schemas.microsoft.com/office/drawing/2014/main" id="{0AFC051B-8F8E-23A3-7B41-298EE9101401}"/>
              </a:ext>
            </a:extLst>
          </p:cNvPr>
          <p:cNvSpPr txBox="1"/>
          <p:nvPr/>
        </p:nvSpPr>
        <p:spPr>
          <a:xfrm>
            <a:off x="10602346" y="2719559"/>
            <a:ext cx="30969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u="sng" dirty="0">
                <a:latin typeface="Merriweather"/>
                <a:sym typeface="Merriweather"/>
              </a:rPr>
              <a:t>Need to learn</a:t>
            </a:r>
            <a:endParaRPr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351;p23">
            <a:extLst>
              <a:ext uri="{FF2B5EF4-FFF2-40B4-BE49-F238E27FC236}">
                <a16:creationId xmlns:a16="http://schemas.microsoft.com/office/drawing/2014/main" id="{069F0F21-258E-B0A9-5157-FE15E9E863D3}"/>
              </a:ext>
            </a:extLst>
          </p:cNvPr>
          <p:cNvSpPr txBox="1"/>
          <p:nvPr/>
        </p:nvSpPr>
        <p:spPr>
          <a:xfrm>
            <a:off x="2369606" y="3604617"/>
            <a:ext cx="4345425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Nav bar</a:t>
            </a: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Flexbox</a:t>
            </a:r>
            <a:endParaRPr lang="en-US"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Header</a:t>
            </a: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Merriweather"/>
                <a:ea typeface="Merriweather"/>
                <a:cs typeface="Merriweather"/>
                <a:sym typeface="Merriweather"/>
              </a:rPr>
              <a:t>Divs</a:t>
            </a:r>
            <a:endParaRPr lang="en-US"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Font imports</a:t>
            </a: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endParaRPr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351;p23">
            <a:extLst>
              <a:ext uri="{FF2B5EF4-FFF2-40B4-BE49-F238E27FC236}">
                <a16:creationId xmlns:a16="http://schemas.microsoft.com/office/drawing/2014/main" id="{B96A1C8E-662F-892F-1201-1C397E16A70C}"/>
              </a:ext>
            </a:extLst>
          </p:cNvPr>
          <p:cNvSpPr txBox="1"/>
          <p:nvPr/>
        </p:nvSpPr>
        <p:spPr>
          <a:xfrm>
            <a:off x="9254558" y="3604617"/>
            <a:ext cx="694338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Animations when clicking on subpages</a:t>
            </a: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Certain content only show on scroll</a:t>
            </a:r>
            <a:endParaRPr lang="en-US"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Slideshow images</a:t>
            </a:r>
          </a:p>
        </p:txBody>
      </p:sp>
    </p:spTree>
    <p:extLst>
      <p:ext uri="{BB962C8B-B14F-4D97-AF65-F5344CB8AC3E}">
        <p14:creationId xmlns:p14="http://schemas.microsoft.com/office/powerpoint/2010/main" val="168833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37"/>
          <p:cNvPicPr preferRelativeResize="0"/>
          <p:nvPr/>
        </p:nvPicPr>
        <p:blipFill rotWithShape="1">
          <a:blip r:embed="rId3">
            <a:alphaModFix/>
          </a:blip>
          <a:srcRect t="21149" b="36908"/>
          <a:stretch/>
        </p:blipFill>
        <p:spPr>
          <a:xfrm>
            <a:off x="1028700" y="2870231"/>
            <a:ext cx="16230600" cy="51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7"/>
          <p:cNvSpPr txBox="1"/>
          <p:nvPr/>
        </p:nvSpPr>
        <p:spPr>
          <a:xfrm>
            <a:off x="2303344" y="658992"/>
            <a:ext cx="136812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EBE8E2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14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144</Words>
  <Application>Microsoft Macintosh PowerPoint</Application>
  <PresentationFormat>Custom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Merriweather</vt:lpstr>
      <vt:lpstr>Calibri</vt:lpstr>
      <vt:lpstr>Alegreya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Truong</dc:creator>
  <cp:lastModifiedBy>Hung Truong</cp:lastModifiedBy>
  <cp:revision>16</cp:revision>
  <dcterms:modified xsi:type="dcterms:W3CDTF">2023-10-02T04:38:28Z</dcterms:modified>
</cp:coreProperties>
</file>