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rbanist Light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Urbanist"/>
      <p:regular r:id="rId18"/>
      <p:bold r:id="rId19"/>
      <p:italic r:id="rId20"/>
      <p:boldItalic r:id="rId21"/>
    </p:embeddedFont>
    <p:embeddedFont>
      <p:font typeface="Albert Sans"/>
      <p:regular r:id="rId22"/>
      <p:bold r:id="rId23"/>
      <p:italic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italic.fntdata"/><Relationship Id="rId22" Type="http://schemas.openxmlformats.org/officeDocument/2006/relationships/font" Target="fonts/AlbertSans-regular.fntdata"/><Relationship Id="rId21" Type="http://schemas.openxmlformats.org/officeDocument/2006/relationships/font" Target="fonts/Urbanist-boldItalic.fntdata"/><Relationship Id="rId24" Type="http://schemas.openxmlformats.org/officeDocument/2006/relationships/font" Target="fonts/AlbertSans-italic.fntdata"/><Relationship Id="rId23" Type="http://schemas.openxmlformats.org/officeDocument/2006/relationships/font" Target="fonts/Alber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regular.fntdata"/><Relationship Id="rId25" Type="http://schemas.openxmlformats.org/officeDocument/2006/relationships/font" Target="fonts/AlbertSans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rbanistLight-regular.fntdata"/><Relationship Id="rId12" Type="http://schemas.openxmlformats.org/officeDocument/2006/relationships/slide" Target="slides/slide7.xml"/><Relationship Id="rId15" Type="http://schemas.openxmlformats.org/officeDocument/2006/relationships/font" Target="fonts/UrbanistLight-italic.fntdata"/><Relationship Id="rId14" Type="http://schemas.openxmlformats.org/officeDocument/2006/relationships/font" Target="fonts/UrbanistLight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UrbanistLight-boldItalic.fntdata"/><Relationship Id="rId19" Type="http://schemas.openxmlformats.org/officeDocument/2006/relationships/font" Target="fonts/Urbanist-bold.fntdata"/><Relationship Id="rId18" Type="http://schemas.openxmlformats.org/officeDocument/2006/relationships/font" Target="fonts/Urbanis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e0e262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e0e262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e0e2625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e0e2625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e0e2625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8e0e2625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e0e26250c_0_13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e0e26250c_0_13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e0e26250c_0_1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e0e26250c_0_1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e0e26250c_0_13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e0e26250c_0_13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e0e26250c_0_13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e0e26250c_0_13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03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720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720000" y="2833147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4" type="title"/>
          </p:nvPr>
        </p:nvSpPr>
        <p:spPr>
          <a:xfrm>
            <a:off x="3306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5" type="title"/>
          </p:nvPr>
        </p:nvSpPr>
        <p:spPr>
          <a:xfrm>
            <a:off x="3306000" y="2832851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6" type="title"/>
          </p:nvPr>
        </p:nvSpPr>
        <p:spPr>
          <a:xfrm>
            <a:off x="5892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7" type="title"/>
          </p:nvPr>
        </p:nvSpPr>
        <p:spPr>
          <a:xfrm>
            <a:off x="5892000" y="2832850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20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3306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9" type="subTitle"/>
          </p:nvPr>
        </p:nvSpPr>
        <p:spPr>
          <a:xfrm>
            <a:off x="5892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720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4" type="subTitle"/>
          </p:nvPr>
        </p:nvSpPr>
        <p:spPr>
          <a:xfrm>
            <a:off x="3306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5" type="subTitle"/>
          </p:nvPr>
        </p:nvSpPr>
        <p:spPr>
          <a:xfrm>
            <a:off x="5892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-54625" y="50"/>
            <a:ext cx="9153900" cy="5149825"/>
            <a:chOff x="-54625" y="50"/>
            <a:chExt cx="9153900" cy="5149825"/>
          </a:xfrm>
        </p:grpSpPr>
        <p:cxnSp>
          <p:nvCxnSpPr>
            <p:cNvPr id="65" name="Google Shape;65;p13"/>
            <p:cNvCxnSpPr/>
            <p:nvPr/>
          </p:nvCxnSpPr>
          <p:spPr>
            <a:xfrm>
              <a:off x="-54625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54625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>
              <a:off x="4522325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>
              <a:off x="4522325" y="4868775"/>
              <a:ext cx="0" cy="28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863580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05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63580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05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452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452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4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>
            <p:ph type="title"/>
          </p:nvPr>
        </p:nvSpPr>
        <p:spPr>
          <a:xfrm>
            <a:off x="713225" y="842938"/>
            <a:ext cx="4294800" cy="109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713225" y="2002263"/>
            <a:ext cx="4294800" cy="22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86" name="Google Shape;86;p14"/>
          <p:cNvSpPr/>
          <p:nvPr>
            <p:ph idx="2" type="pic"/>
          </p:nvPr>
        </p:nvSpPr>
        <p:spPr>
          <a:xfrm>
            <a:off x="5310187" y="538325"/>
            <a:ext cx="31209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5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-697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878732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/>
          <p:nvPr/>
        </p:nvSpPr>
        <p:spPr>
          <a:xfrm>
            <a:off x="28662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871727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2" type="title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104" name="Google Shape;104;p1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507553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156287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156287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07553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7"/>
          <p:cNvCxnSpPr/>
          <p:nvPr/>
        </p:nvCxnSpPr>
        <p:spPr>
          <a:xfrm>
            <a:off x="8787325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356550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356525" y="267350"/>
            <a:ext cx="84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356525" y="4873700"/>
            <a:ext cx="84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107505" y="2142800"/>
            <a:ext cx="140100" cy="855450"/>
            <a:chOff x="8898796" y="1665825"/>
            <a:chExt cx="140100" cy="855450"/>
          </a:xfrm>
        </p:grpSpPr>
        <p:sp>
          <p:nvSpPr>
            <p:cNvPr id="123" name="Google Shape;123;p17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8901467" y="2144025"/>
            <a:ext cx="140100" cy="855450"/>
            <a:chOff x="8898796" y="1665825"/>
            <a:chExt cx="140100" cy="855450"/>
          </a:xfrm>
        </p:grpSpPr>
        <p:sp>
          <p:nvSpPr>
            <p:cNvPr id="127" name="Google Shape;127;p17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85547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340212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594887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855475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3402129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6" type="subTitle"/>
          </p:nvPr>
        </p:nvSpPr>
        <p:spPr>
          <a:xfrm>
            <a:off x="5948875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935459" y="1583225"/>
            <a:ext cx="352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4897861" y="15832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935459" y="3320000"/>
            <a:ext cx="352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4897861" y="33200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35459" y="1146016"/>
            <a:ext cx="352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6" type="subTitle"/>
          </p:nvPr>
        </p:nvSpPr>
        <p:spPr>
          <a:xfrm>
            <a:off x="935459" y="2882841"/>
            <a:ext cx="352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7" type="subTitle"/>
          </p:nvPr>
        </p:nvSpPr>
        <p:spPr>
          <a:xfrm>
            <a:off x="4897833" y="1146016"/>
            <a:ext cx="331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8" type="subTitle"/>
          </p:nvPr>
        </p:nvSpPr>
        <p:spPr>
          <a:xfrm>
            <a:off x="4897833" y="2882841"/>
            <a:ext cx="331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72000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2" type="subTitle"/>
          </p:nvPr>
        </p:nvSpPr>
        <p:spPr>
          <a:xfrm>
            <a:off x="345525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72000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4" type="subTitle"/>
          </p:nvPr>
        </p:nvSpPr>
        <p:spPr>
          <a:xfrm>
            <a:off x="345525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5" type="subTitle"/>
          </p:nvPr>
        </p:nvSpPr>
        <p:spPr>
          <a:xfrm>
            <a:off x="619050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6" type="subTitle"/>
          </p:nvPr>
        </p:nvSpPr>
        <p:spPr>
          <a:xfrm>
            <a:off x="619050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7" type="subTitle"/>
          </p:nvPr>
        </p:nvSpPr>
        <p:spPr>
          <a:xfrm>
            <a:off x="720000" y="1221989"/>
            <a:ext cx="22335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8" type="subTitle"/>
          </p:nvPr>
        </p:nvSpPr>
        <p:spPr>
          <a:xfrm>
            <a:off x="3455250" y="1221989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9" type="subTitle"/>
          </p:nvPr>
        </p:nvSpPr>
        <p:spPr>
          <a:xfrm>
            <a:off x="6190500" y="1221989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3" type="subTitle"/>
          </p:nvPr>
        </p:nvSpPr>
        <p:spPr>
          <a:xfrm>
            <a:off x="720000" y="2958004"/>
            <a:ext cx="22335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4" type="subTitle"/>
          </p:nvPr>
        </p:nvSpPr>
        <p:spPr>
          <a:xfrm>
            <a:off x="3455250" y="2958010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15" type="subTitle"/>
          </p:nvPr>
        </p:nvSpPr>
        <p:spPr>
          <a:xfrm>
            <a:off x="6190500" y="2958010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0" name="Google Shape;170;p19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71" name="Google Shape;171;p1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9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-4950" y="50"/>
            <a:ext cx="9153900" cy="5145200"/>
            <a:chOff x="-4950" y="50"/>
            <a:chExt cx="9153900" cy="5145200"/>
          </a:xfrm>
        </p:grpSpPr>
        <p:cxnSp>
          <p:nvCxnSpPr>
            <p:cNvPr id="181" name="Google Shape;181;p20"/>
            <p:cNvCxnSpPr/>
            <p:nvPr/>
          </p:nvCxnSpPr>
          <p:spPr>
            <a:xfrm>
              <a:off x="8787325" y="279625"/>
              <a:ext cx="0" cy="45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356675" y="265650"/>
              <a:ext cx="0" cy="46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0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20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20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0"/>
            <p:cNvCxnSpPr/>
            <p:nvPr/>
          </p:nvCxnSpPr>
          <p:spPr>
            <a:xfrm rot="10800000">
              <a:off x="4572000" y="4868950"/>
              <a:ext cx="0" cy="27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" name="Google Shape;189;p20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20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 txBox="1"/>
          <p:nvPr>
            <p:ph hasCustomPrompt="1" type="title"/>
          </p:nvPr>
        </p:nvSpPr>
        <p:spPr>
          <a:xfrm>
            <a:off x="713227" y="2217236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5599378" y="2400735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hasCustomPrompt="1" idx="2" type="title"/>
          </p:nvPr>
        </p:nvSpPr>
        <p:spPr>
          <a:xfrm>
            <a:off x="713227" y="777650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0"/>
          <p:cNvSpPr txBox="1"/>
          <p:nvPr>
            <p:ph idx="3" type="subTitle"/>
          </p:nvPr>
        </p:nvSpPr>
        <p:spPr>
          <a:xfrm>
            <a:off x="5599378" y="955100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hasCustomPrompt="1" idx="4" type="title"/>
          </p:nvPr>
        </p:nvSpPr>
        <p:spPr>
          <a:xfrm>
            <a:off x="713227" y="3664550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0"/>
          <p:cNvSpPr txBox="1"/>
          <p:nvPr>
            <p:ph idx="5" type="subTitle"/>
          </p:nvPr>
        </p:nvSpPr>
        <p:spPr>
          <a:xfrm>
            <a:off x="5599378" y="3842000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203" name="Google Shape;203;p2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21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210" name="Google Shape;210;p2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1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214" name="Google Shape;214;p2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21"/>
          <p:cNvSpPr txBox="1"/>
          <p:nvPr>
            <p:ph hasCustomPrompt="1" type="title"/>
          </p:nvPr>
        </p:nvSpPr>
        <p:spPr>
          <a:xfrm>
            <a:off x="713225" y="772125"/>
            <a:ext cx="4737900" cy="11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4014475" y="3409275"/>
            <a:ext cx="4416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-4950" y="197300"/>
            <a:ext cx="9153900" cy="4746450"/>
            <a:chOff x="-4950" y="197300"/>
            <a:chExt cx="9153900" cy="4746450"/>
          </a:xfrm>
        </p:grpSpPr>
        <p:cxnSp>
          <p:nvCxnSpPr>
            <p:cNvPr id="221" name="Google Shape;221;p22"/>
            <p:cNvCxnSpPr>
              <a:stCxn id="222" idx="4"/>
              <a:endCxn id="223" idx="0"/>
            </p:cNvCxnSpPr>
            <p:nvPr/>
          </p:nvCxnSpPr>
          <p:spPr>
            <a:xfrm>
              <a:off x="35667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2"/>
            <p:cNvCxnSpPr>
              <a:stCxn id="227" idx="4"/>
              <a:endCxn id="228" idx="0"/>
            </p:cNvCxnSpPr>
            <p:nvPr/>
          </p:nvCxnSpPr>
          <p:spPr>
            <a:xfrm>
              <a:off x="878732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8662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22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2"/>
            <p:cNvCxnSpPr/>
            <p:nvPr/>
          </p:nvCxnSpPr>
          <p:spPr>
            <a:xfrm>
              <a:off x="8787325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>
            <a:off x="0" y="-6300"/>
            <a:ext cx="9150738" cy="5156100"/>
            <a:chOff x="0" y="-6300"/>
            <a:chExt cx="9150738" cy="5156100"/>
          </a:xfrm>
        </p:grpSpPr>
        <p:cxnSp>
          <p:nvCxnSpPr>
            <p:cNvPr id="234" name="Google Shape;234;p23"/>
            <p:cNvCxnSpPr/>
            <p:nvPr/>
          </p:nvCxnSpPr>
          <p:spPr>
            <a:xfrm rot="10800000">
              <a:off x="8794338" y="2570525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3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3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23"/>
            <p:cNvSpPr/>
            <p:nvPr/>
          </p:nvSpPr>
          <p:spPr>
            <a:xfrm>
              <a:off x="254700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8685475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grpSp>
          <p:nvGrpSpPr>
            <p:cNvPr id="243" name="Google Shape;243;p24"/>
            <p:cNvGrpSpPr/>
            <p:nvPr/>
          </p:nvGrpSpPr>
          <p:grpSpPr>
            <a:xfrm>
              <a:off x="0" y="167950"/>
              <a:ext cx="458400" cy="4807600"/>
              <a:chOff x="0" y="167950"/>
              <a:chExt cx="458400" cy="4807600"/>
            </a:xfrm>
          </p:grpSpPr>
          <p:cxnSp>
            <p:nvCxnSpPr>
              <p:cNvPr id="244" name="Google Shape;244;p24"/>
              <p:cNvCxnSpPr/>
              <p:nvPr/>
            </p:nvCxnSpPr>
            <p:spPr>
              <a:xfrm>
                <a:off x="0" y="2571750"/>
                <a:ext cx="352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24"/>
              <p:cNvCxnSpPr/>
              <p:nvPr/>
            </p:nvCxnSpPr>
            <p:spPr>
              <a:xfrm>
                <a:off x="356550" y="258650"/>
                <a:ext cx="0" cy="46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24"/>
              <p:cNvSpPr/>
              <p:nvPr/>
            </p:nvSpPr>
            <p:spPr>
              <a:xfrm>
                <a:off x="254700" y="1679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254700" y="47718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4"/>
            <p:cNvGrpSpPr/>
            <p:nvPr/>
          </p:nvGrpSpPr>
          <p:grpSpPr>
            <a:xfrm>
              <a:off x="8685475" y="165500"/>
              <a:ext cx="465263" cy="4810050"/>
              <a:chOff x="8685475" y="165500"/>
              <a:chExt cx="465263" cy="4810050"/>
            </a:xfrm>
          </p:grpSpPr>
          <p:cxnSp>
            <p:nvCxnSpPr>
              <p:cNvPr id="249" name="Google Shape;249;p24"/>
              <p:cNvCxnSpPr/>
              <p:nvPr/>
            </p:nvCxnSpPr>
            <p:spPr>
              <a:xfrm>
                <a:off x="8787325" y="272650"/>
                <a:ext cx="0" cy="460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4"/>
              <p:cNvSpPr/>
              <p:nvPr/>
            </p:nvSpPr>
            <p:spPr>
              <a:xfrm>
                <a:off x="8685475" y="16550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8685475" y="47718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2" name="Google Shape;252;p24"/>
              <p:cNvCxnSpPr/>
              <p:nvPr/>
            </p:nvCxnSpPr>
            <p:spPr>
              <a:xfrm rot="10800000">
                <a:off x="8793738" y="2570525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3" name="Google Shape;253;p24"/>
          <p:cNvSpPr txBox="1"/>
          <p:nvPr>
            <p:ph type="title"/>
          </p:nvPr>
        </p:nvSpPr>
        <p:spPr>
          <a:xfrm>
            <a:off x="713225" y="898200"/>
            <a:ext cx="43737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4"/>
          <p:cNvSpPr txBox="1"/>
          <p:nvPr>
            <p:ph idx="1" type="subTitle"/>
          </p:nvPr>
        </p:nvSpPr>
        <p:spPr>
          <a:xfrm>
            <a:off x="713225" y="2106300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356675" y="-17925"/>
            <a:ext cx="8430650" cy="5175600"/>
            <a:chOff x="356675" y="-17925"/>
            <a:chExt cx="8430650" cy="5175600"/>
          </a:xfrm>
        </p:grpSpPr>
        <p:cxnSp>
          <p:nvCxnSpPr>
            <p:cNvPr id="257" name="Google Shape;257;p25"/>
            <p:cNvCxnSpPr/>
            <p:nvPr/>
          </p:nvCxnSpPr>
          <p:spPr>
            <a:xfrm>
              <a:off x="35667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356675" y="26735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5"/>
            <p:cNvCxnSpPr/>
            <p:nvPr/>
          </p:nvCxnSpPr>
          <p:spPr>
            <a:xfrm>
              <a:off x="356675" y="487370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5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Google Shape;262;p25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25"/>
            <p:cNvCxnSpPr/>
            <p:nvPr/>
          </p:nvCxnSpPr>
          <p:spPr>
            <a:xfrm>
              <a:off x="878732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" name="Google Shape;26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-4950" y="197300"/>
            <a:ext cx="9155688" cy="4748900"/>
            <a:chOff x="-4950" y="197300"/>
            <a:chExt cx="9155688" cy="4748900"/>
          </a:xfrm>
        </p:grpSpPr>
        <p:cxnSp>
          <p:nvCxnSpPr>
            <p:cNvPr id="268" name="Google Shape;268;p26"/>
            <p:cNvCxnSpPr/>
            <p:nvPr/>
          </p:nvCxnSpPr>
          <p:spPr>
            <a:xfrm>
              <a:off x="8787325" y="272650"/>
              <a:ext cx="0" cy="46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6"/>
            <p:cNvCxnSpPr/>
            <p:nvPr/>
          </p:nvCxnSpPr>
          <p:spPr>
            <a:xfrm>
              <a:off x="356550" y="265650"/>
              <a:ext cx="0" cy="45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6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6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26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8650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6"/>
          <p:cNvSpPr txBox="1"/>
          <p:nvPr>
            <p:ph type="title"/>
          </p:nvPr>
        </p:nvSpPr>
        <p:spPr>
          <a:xfrm>
            <a:off x="713225" y="539500"/>
            <a:ext cx="2801100" cy="1080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1" type="subTitle"/>
          </p:nvPr>
        </p:nvSpPr>
        <p:spPr>
          <a:xfrm>
            <a:off x="713225" y="1588125"/>
            <a:ext cx="2801100" cy="114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6"/>
          <p:cNvSpPr/>
          <p:nvPr>
            <p:ph idx="2" type="pic"/>
          </p:nvPr>
        </p:nvSpPr>
        <p:spPr>
          <a:xfrm>
            <a:off x="713225" y="2900400"/>
            <a:ext cx="2801100" cy="170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"/>
          <p:cNvSpPr/>
          <p:nvPr>
            <p:ph idx="3" type="pic"/>
          </p:nvPr>
        </p:nvSpPr>
        <p:spPr>
          <a:xfrm>
            <a:off x="3690475" y="539500"/>
            <a:ext cx="4740300" cy="194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6"/>
          <p:cNvSpPr/>
          <p:nvPr>
            <p:ph idx="4" type="pic"/>
          </p:nvPr>
        </p:nvSpPr>
        <p:spPr>
          <a:xfrm>
            <a:off x="3690475" y="2663775"/>
            <a:ext cx="4740300" cy="19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7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cxnSp>
          <p:nvCxnSpPr>
            <p:cNvPr id="285" name="Google Shape;285;p27"/>
            <p:cNvCxnSpPr>
              <a:stCxn id="286" idx="3"/>
              <a:endCxn id="287" idx="1"/>
            </p:cNvCxnSpPr>
            <p:nvPr/>
          </p:nvCxnSpPr>
          <p:spPr>
            <a:xfrm>
              <a:off x="458525" y="26735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7"/>
            <p:cNvCxnSpPr>
              <a:stCxn id="289" idx="3"/>
              <a:endCxn id="290" idx="1"/>
            </p:cNvCxnSpPr>
            <p:nvPr/>
          </p:nvCxnSpPr>
          <p:spPr>
            <a:xfrm>
              <a:off x="458525" y="487370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27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" name="Google Shape;291;p27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7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p27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8"/>
          <p:cNvGrpSpPr/>
          <p:nvPr/>
        </p:nvGrpSpPr>
        <p:grpSpPr>
          <a:xfrm>
            <a:off x="107505" y="50"/>
            <a:ext cx="8781670" cy="5142562"/>
            <a:chOff x="107505" y="50"/>
            <a:chExt cx="8781670" cy="5142562"/>
          </a:xfrm>
        </p:grpSpPr>
        <p:cxnSp>
          <p:nvCxnSpPr>
            <p:cNvPr id="298" name="Google Shape;298;p28"/>
            <p:cNvCxnSpPr/>
            <p:nvPr/>
          </p:nvCxnSpPr>
          <p:spPr>
            <a:xfrm>
              <a:off x="8787325" y="265650"/>
              <a:ext cx="0" cy="46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8"/>
            <p:cNvCxnSpPr/>
            <p:nvPr/>
          </p:nvCxnSpPr>
          <p:spPr>
            <a:xfrm>
              <a:off x="356550" y="265650"/>
              <a:ext cx="0" cy="46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8"/>
            <p:cNvCxnSpPr/>
            <p:nvPr/>
          </p:nvCxnSpPr>
          <p:spPr>
            <a:xfrm>
              <a:off x="349550" y="267350"/>
              <a:ext cx="844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8"/>
            <p:cNvCxnSpPr/>
            <p:nvPr/>
          </p:nvCxnSpPr>
          <p:spPr>
            <a:xfrm>
              <a:off x="349550" y="4873700"/>
              <a:ext cx="844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2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2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2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28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28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8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311" name="Google Shape;311;p2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28"/>
          <p:cNvSpPr txBox="1"/>
          <p:nvPr>
            <p:ph type="title"/>
          </p:nvPr>
        </p:nvSpPr>
        <p:spPr>
          <a:xfrm>
            <a:off x="2084813" y="525050"/>
            <a:ext cx="4448100" cy="10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2426475" y="1702275"/>
            <a:ext cx="3764700" cy="10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/>
        </p:nvSpPr>
        <p:spPr>
          <a:xfrm>
            <a:off x="208482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9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319" name="Google Shape;319;p2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2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9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9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29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727050" y="1258350"/>
            <a:ext cx="76899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0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335" name="Google Shape;335;p30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30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30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30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30"/>
            <p:cNvGrpSpPr/>
            <p:nvPr/>
          </p:nvGrpSpPr>
          <p:grpSpPr>
            <a:xfrm>
              <a:off x="286659" y="2142800"/>
              <a:ext cx="140100" cy="855450"/>
              <a:chOff x="8898796" y="1665825"/>
              <a:chExt cx="140100" cy="855450"/>
            </a:xfrm>
          </p:grpSpPr>
          <p:sp>
            <p:nvSpPr>
              <p:cNvPr id="342" name="Google Shape;342;p30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30"/>
            <p:cNvGrpSpPr/>
            <p:nvPr/>
          </p:nvGrpSpPr>
          <p:grpSpPr>
            <a:xfrm>
              <a:off x="8718731" y="2023500"/>
              <a:ext cx="140100" cy="855450"/>
              <a:chOff x="8898796" y="1665825"/>
              <a:chExt cx="140100" cy="855450"/>
            </a:xfrm>
          </p:grpSpPr>
          <p:sp>
            <p:nvSpPr>
              <p:cNvPr id="346" name="Google Shape;346;p30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" type="body"/>
          </p:nvPr>
        </p:nvSpPr>
        <p:spPr>
          <a:xfrm>
            <a:off x="720000" y="1063350"/>
            <a:ext cx="77040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idx="1" type="subTitle"/>
          </p:nvPr>
        </p:nvSpPr>
        <p:spPr>
          <a:xfrm>
            <a:off x="823792" y="2464525"/>
            <a:ext cx="749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 Truong</a:t>
            </a:r>
            <a:endParaRPr/>
          </a:p>
        </p:txBody>
      </p:sp>
      <p:sp>
        <p:nvSpPr>
          <p:cNvPr id="358" name="Google Shape;358;p32"/>
          <p:cNvSpPr txBox="1"/>
          <p:nvPr>
            <p:ph type="ctrTitle"/>
          </p:nvPr>
        </p:nvSpPr>
        <p:spPr>
          <a:xfrm>
            <a:off x="1521925" y="411925"/>
            <a:ext cx="624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Urbanist"/>
                <a:ea typeface="Urbanist"/>
                <a:cs typeface="Urbanist"/>
                <a:sym typeface="Urbanist"/>
              </a:rPr>
              <a:t>Midterm Website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687742" y="4188725"/>
            <a:ext cx="123300" cy="1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7699750" y="1368175"/>
            <a:ext cx="1233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2"/>
          <p:cNvCxnSpPr/>
          <p:nvPr/>
        </p:nvCxnSpPr>
        <p:spPr>
          <a:xfrm rot="-5400000">
            <a:off x="-739150" y="1940350"/>
            <a:ext cx="3849900" cy="87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2" name="Google Shape;362;p32"/>
          <p:cNvCxnSpPr>
            <a:stCxn id="358" idx="3"/>
          </p:cNvCxnSpPr>
          <p:nvPr/>
        </p:nvCxnSpPr>
        <p:spPr>
          <a:xfrm flipH="1">
            <a:off x="6180325" y="1438225"/>
            <a:ext cx="1591500" cy="3130500"/>
          </a:xfrm>
          <a:prstGeom prst="bentConnector4">
            <a:avLst>
              <a:gd fmla="val -14962" name="adj1"/>
              <a:gd fmla="val 6639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368" name="Google Shape;3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47" y="1341450"/>
            <a:ext cx="4678973" cy="24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3"/>
          <p:cNvSpPr txBox="1"/>
          <p:nvPr/>
        </p:nvSpPr>
        <p:spPr>
          <a:xfrm>
            <a:off x="6139500" y="1341450"/>
            <a:ext cx="2284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Professional, sleek theme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1-page so limited need to scroll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Want-to do: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Signature animation upon 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Page</a:t>
            </a:r>
            <a:endParaRPr/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3674"/>
            <a:ext cx="5825577" cy="306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 txBox="1"/>
          <p:nvPr/>
        </p:nvSpPr>
        <p:spPr>
          <a:xfrm>
            <a:off x="6745225" y="1173663"/>
            <a:ext cx="2284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brief and clean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 to PDF file of resume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 Page</a:t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6139500" y="1341450"/>
            <a:ext cx="2284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Temporary placeholder image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Eventually turned into a slideshow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Currently, I have animation that enlarges the slideshow on hover</a:t>
            </a:r>
            <a:endParaRPr/>
          </a:p>
        </p:txBody>
      </p:sp>
      <p:pic>
        <p:nvPicPr>
          <p:cNvPr id="383" name="Google Shape;3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41448"/>
            <a:ext cx="5419500" cy="285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 of code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4250450" y="1058800"/>
            <a:ext cx="45273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form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had learnt the code from W3Schools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also took me a while to format the CSS for this but I think it </a:t>
            </a:r>
            <a:r>
              <a:rPr lang="en"/>
              <a:t>turned</a:t>
            </a:r>
            <a:r>
              <a:rPr lang="en"/>
              <a:t> out great. The box shadow adds a different side to the clean asthetic</a:t>
            </a:r>
            <a:endParaRPr/>
          </a:p>
        </p:txBody>
      </p:sp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58800"/>
            <a:ext cx="3417374" cy="21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330100"/>
            <a:ext cx="2509625" cy="14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936" y="2951325"/>
            <a:ext cx="1604926" cy="183979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 txBox="1"/>
          <p:nvPr/>
        </p:nvSpPr>
        <p:spPr>
          <a:xfrm>
            <a:off x="6076300" y="4349525"/>
            <a:ext cx="124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query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3323275" y="4349525"/>
            <a:ext cx="58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720000" y="1341450"/>
            <a:ext cx="7704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Signature animation upon loading into the website (Javascript possibly)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Interactive image slideshow with arrows on both sides to click on to next images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may combine the resume and interests page into the home page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so, I would like to do a dynamic “click-to-top” button that follows mouse-y location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idx="1" type="subTitle"/>
          </p:nvPr>
        </p:nvSpPr>
        <p:spPr>
          <a:xfrm>
            <a:off x="823792" y="2464525"/>
            <a:ext cx="749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 Truong</a:t>
            </a:r>
            <a:endParaRPr/>
          </a:p>
        </p:txBody>
      </p:sp>
      <p:sp>
        <p:nvSpPr>
          <p:cNvPr id="406" name="Google Shape;406;p38"/>
          <p:cNvSpPr txBox="1"/>
          <p:nvPr>
            <p:ph type="ctrTitle"/>
          </p:nvPr>
        </p:nvSpPr>
        <p:spPr>
          <a:xfrm>
            <a:off x="1521925" y="411925"/>
            <a:ext cx="624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Urbanist"/>
                <a:ea typeface="Urbanist"/>
                <a:cs typeface="Urbanist"/>
                <a:sym typeface="Urbanist"/>
              </a:rPr>
              <a:t>THANK YOU!</a:t>
            </a:r>
            <a:endParaRPr/>
          </a:p>
        </p:txBody>
      </p:sp>
      <p:cxnSp>
        <p:nvCxnSpPr>
          <p:cNvPr id="407" name="Google Shape;407;p38"/>
          <p:cNvCxnSpPr/>
          <p:nvPr/>
        </p:nvCxnSpPr>
        <p:spPr>
          <a:xfrm rot="-5400000">
            <a:off x="-1308975" y="2130300"/>
            <a:ext cx="5287200" cy="88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8" name="Google Shape;408;p38"/>
          <p:cNvCxnSpPr/>
          <p:nvPr/>
        </p:nvCxnSpPr>
        <p:spPr>
          <a:xfrm flipH="1" rot="-5400000">
            <a:off x="5302525" y="2181725"/>
            <a:ext cx="5585100" cy="89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