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8" r:id="rId4"/>
    <p:sldId id="267" r:id="rId5"/>
    <p:sldId id="271" r:id="rId6"/>
    <p:sldId id="269" r:id="rId7"/>
    <p:sldId id="268" r:id="rId8"/>
    <p:sldId id="270" r:id="rId9"/>
    <p:sldId id="273" r:id="rId10"/>
    <p:sldId id="274" r:id="rId11"/>
    <p:sldId id="262" r:id="rId12"/>
    <p:sldId id="261" r:id="rId13"/>
    <p:sldId id="265" r:id="rId14"/>
    <p:sldId id="272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E95D2-5477-4BEB-AF65-E79B532831D0}" type="datetimeFigureOut">
              <a:rPr lang="cs-CZ" smtClean="0"/>
              <a:t>13.01.2024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A801F-A763-49F0-9340-9CE6E525A0F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29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Vážená poroto, </a:t>
            </a:r>
            <a:r>
              <a:rPr lang="cs-CZ"/>
              <a:t>vážení posluchači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801F-A763-49F0-9340-9CE6E525A0F2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18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začátek prezentace bych vás rád seznámil s tím, co vás čeká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801F-A763-49F0-9340-9CE6E525A0F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72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Vysvetlit</a:t>
            </a:r>
            <a:r>
              <a:rPr lang="cs-CZ" dirty="0"/>
              <a:t> analogový signál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801F-A763-49F0-9340-9CE6E525A0F2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0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68DE67-1BFE-4B37-BFF2-B86BD3E19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0DB342-C423-43CF-8A98-0C87E15A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32C7AE-754D-487E-BAB1-051418C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37587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E7D89-7E9F-4B05-83A2-B449592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E018707-03C8-46D1-B798-CCB12E53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A87912-12C0-43C5-821B-918650C5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311431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56EE464-5DD3-4041-B4D2-1291CE99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1F99CFC-FB2D-470A-858D-95612AE0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915DBE-BDF2-4055-AF18-FBB7737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23875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BC4894-B2DA-441B-BC28-C66BF3C5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29C4FF5-FF0E-4DE9-AC12-E1F5E29B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1B5451-B7E0-48B2-9F9F-2B638770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7373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3D67A-6C03-4222-A48F-1C4CFB75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1A7D9D5-7A26-49F8-BE6A-38AE5234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E74540-31A8-4139-A456-9E6D807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29285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7F6455-B2CA-4E81-891B-1AFB6CE4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5CAE9A1-D7A7-4A01-82EA-75340C9E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4CC34C5-5114-4577-864A-604EE493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00EB63-55EE-4AFD-82D0-16C2ABBA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288618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B1D775-BD07-4564-8C2B-177B2B56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AB2E856-0B53-485E-9070-1BF54FFC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D30BB9C-C25C-47E0-A5A7-5B0D011E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581CA38-3004-4BB0-A625-30E2008B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9E876CC-5FB3-48CA-B844-E2F9BF68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1199C1-628E-46E9-A512-5401616E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16867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89DC5-ADB1-48C3-8528-09BB4EF6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3A7104-2765-4DC6-97CF-FD25051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27714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DD441B6-499C-414C-A3D7-5D494BA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27984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05EDA-329B-404D-90D4-B9734A07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EA6B376-5F0D-40B7-950F-FF2F890C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B487BCD-07EE-4C41-90BD-C5282858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854C7E-C4C0-4892-99D3-658E531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8533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E48C7-43AD-455E-8D05-2245B1F0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827DABC-1041-4517-BBBC-89980644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E028655-D3FC-4A85-A798-692589C4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EF5A51C-6B69-4A75-9DBE-7F362CFE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5815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03BD797-EAB1-4449-B220-C0D62041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C9350D1-0950-4CD7-9C36-4F055C22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19F95A-9100-4BB4-86EA-2168467D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1917" y="6369797"/>
            <a:ext cx="3173506" cy="365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Středoškolská odborná činnost 2024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4F54974-254F-49ED-AE38-4CC4B51D41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4" y="6199701"/>
            <a:ext cx="334219" cy="5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msonlinear.com/en/support/tips/what-is-pwm" TargetMode="External"/><Relationship Id="rId2" Type="http://schemas.openxmlformats.org/officeDocument/2006/relationships/hyperlink" Target="https://www.youtube.com/watch?v=62p9u7Xjaw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nica.com/wp-content/uploads/2015/06/f4.png" TargetMode="External"/><Relationship Id="rId5" Type="http://schemas.openxmlformats.org/officeDocument/2006/relationships/hyperlink" Target="https://botland.cz/moduly-a-sady-raspberry-pi-5/23905-raspberry-pi-5-8gb-5056561803326.html" TargetMode="External"/><Relationship Id="rId4" Type="http://schemas.openxmlformats.org/officeDocument/2006/relationships/hyperlink" Target="https://learnlearn.uk/ibcs/colour-image-representation-bina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C8612-9103-4582-A3A5-A7B9AA0B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" y="2617692"/>
            <a:ext cx="11604812" cy="3446932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Název práce: RGB Laserový projektor</a:t>
            </a:r>
            <a:br>
              <a:rPr lang="cs-CZ" dirty="0"/>
            </a:br>
            <a:r>
              <a:rPr lang="cs-CZ" sz="5200" dirty="0"/>
              <a:t>Jméno: Šimon Hrouda</a:t>
            </a:r>
            <a:br>
              <a:rPr lang="cs-CZ" dirty="0"/>
            </a:br>
            <a:r>
              <a:rPr lang="cs-CZ" sz="4400" dirty="0"/>
              <a:t>Škola: Gymnázium Brno-Řečkovice</a:t>
            </a:r>
            <a:br>
              <a:rPr lang="cs-CZ" sz="4400" dirty="0"/>
            </a:br>
            <a:r>
              <a:rPr lang="cs-CZ" sz="4400" dirty="0"/>
              <a:t>Kraj: Jihomoravský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C7560B1-72B6-4800-9480-2B7B735FD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"/>
          <a:stretch/>
        </p:blipFill>
        <p:spPr>
          <a:xfrm>
            <a:off x="1" y="0"/>
            <a:ext cx="4603376" cy="26625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43C86918-7174-4C10-AE58-66D312E70443}"/>
              </a:ext>
            </a:extLst>
          </p:cNvPr>
          <p:cNvSpPr txBox="1"/>
          <p:nvPr/>
        </p:nvSpPr>
        <p:spPr>
          <a:xfrm>
            <a:off x="5398434" y="494034"/>
            <a:ext cx="61004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+mj-lt"/>
                <a:ea typeface="+mj-ea"/>
                <a:cs typeface="+mj-cs"/>
              </a:rPr>
              <a:t>Obor: 10. Elektrotechnika, elektronika a telekomunikace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3780AEF-79C4-42F3-83C0-8604B394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76" y="4347882"/>
            <a:ext cx="4355224" cy="2510118"/>
          </a:xfrm>
          <a:prstGeom prst="rect">
            <a:avLst/>
          </a:prstGeom>
        </p:spPr>
      </p:pic>
      <p:sp>
        <p:nvSpPr>
          <p:cNvPr id="6" name="Zástupný symbol pro zápatí 3">
            <a:extLst>
              <a:ext uri="{FF2B5EF4-FFF2-40B4-BE49-F238E27FC236}">
                <a16:creationId xmlns:a16="http://schemas.microsoft.com/office/drawing/2014/main" id="{ECFE8105-3003-4089-9437-DE8D6A2E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7" y="6369797"/>
            <a:ext cx="3173506" cy="365125"/>
          </a:xfrm>
        </p:spPr>
        <p:txBody>
          <a:bodyPr/>
          <a:lstStyle/>
          <a:p>
            <a:r>
              <a:rPr lang="cs-CZ" dirty="0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139315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D5C091-6F53-4182-9CFA-8C2219FE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lasershow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6CFCEE-8E9A-407C-82A2-67639E5A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Příkazy od UI programů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F4C1F09-6C82-4E56-9703-11DF0254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45842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BE11A-A097-4C3B-BE6B-62A27E8A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Komunikace mezi programy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407BFD-0A68-494A-A6E4-F8268E22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922345E-219C-497D-B3F7-562F6D8D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304006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0FDEED-48DF-44A7-83CB-1A57D1C9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B74FF9-FAF8-46C0-BDDF-FF1D6B67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C131740-DF1F-4CBA-904A-90F0B8FC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389772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B4B341-1EC0-445E-8D09-D8FEFFDE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Poděkování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4CAA73F-5AED-4C3F-9E7C-879994C48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04" y="3934818"/>
            <a:ext cx="5535396" cy="1325564"/>
          </a:xfrm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00FF0A8-23EE-45B0-A602-683D91AD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E014EC5-3D51-4DDA-B857-A4A29DB23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00" y="2393726"/>
            <a:ext cx="4369204" cy="25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4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A10CE8-C0D1-4F4E-963F-7E4CCA08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5823E2-F929-463E-8C88-779CD361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cs-CZ" dirty="0">
                <a:hlinkClick r:id="rId2"/>
              </a:rPr>
              <a:t>https://www.youtube.com/watch?v=62p9u7XjawQ</a:t>
            </a:r>
            <a:endParaRPr lang="cs-CZ" dirty="0">
              <a:hlinkClick r:id="rId3"/>
            </a:endParaRPr>
          </a:p>
          <a:p>
            <a:pPr marL="514350" indent="-514350">
              <a:buFont typeface="+mj-lt"/>
              <a:buAutoNum type="arabicParenR"/>
            </a:pPr>
            <a:r>
              <a:rPr lang="cs-CZ" dirty="0">
                <a:hlinkClick r:id="rId3"/>
              </a:rPr>
              <a:t>https://www.thomsonlinear.com/en/support/tips/what-is-pwm</a:t>
            </a:r>
            <a:endParaRPr lang="cs-CZ" dirty="0"/>
          </a:p>
          <a:p>
            <a:pPr marL="514350" indent="-514350">
              <a:buFont typeface="+mj-lt"/>
              <a:buAutoNum type="arabicParenR"/>
            </a:pPr>
            <a:r>
              <a:rPr lang="cs-CZ" dirty="0">
                <a:hlinkClick r:id="rId4"/>
              </a:rPr>
              <a:t>https://learnlearn.uk/ibcs/colour-image-representation-binary/</a:t>
            </a:r>
            <a:endParaRPr lang="cs-CZ" dirty="0"/>
          </a:p>
          <a:p>
            <a:pPr marL="514350" indent="-514350">
              <a:buFont typeface="+mj-lt"/>
              <a:buAutoNum type="arabicParenR"/>
            </a:pPr>
            <a:r>
              <a:rPr lang="cs-CZ" dirty="0">
                <a:hlinkClick r:id="rId5"/>
              </a:rPr>
              <a:t>https://botland.cz/moduly-a-sady-raspberry-pi-5/23905-raspberry-pi-5-8gb-5056561803326.html</a:t>
            </a:r>
            <a:endParaRPr lang="cs-CZ" dirty="0"/>
          </a:p>
          <a:p>
            <a:pPr marL="514350" indent="-514350">
              <a:buFont typeface="+mj-lt"/>
              <a:buAutoNum type="arabicParenR"/>
            </a:pPr>
            <a:r>
              <a:rPr lang="cs-CZ" dirty="0">
                <a:hlinkClick r:id="rId6"/>
              </a:rPr>
              <a:t>https://tecnica.com/wp-content/uploads/2015/06/f4.png</a:t>
            </a:r>
            <a:endParaRPr lang="cs-CZ" dirty="0"/>
          </a:p>
          <a:p>
            <a:pPr marL="514350" indent="-514350">
              <a:buFont typeface="+mj-lt"/>
              <a:buAutoNum type="arabicParenR"/>
            </a:pPr>
            <a:endParaRPr lang="cs-CZ" dirty="0"/>
          </a:p>
          <a:p>
            <a:pPr marL="514350" indent="-514350">
              <a:buFont typeface="+mj-lt"/>
              <a:buAutoNum type="arabicParenR"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D0BB520-92D3-49E5-AD98-1F5FEDE2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346629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6AD1E4-2BA2-417F-9FA4-F13C2E50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DBDCBD-9127-4346-9F87-90DA94C7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Laser scanning – využití v mnoha oblastech</a:t>
            </a:r>
          </a:p>
          <a:p>
            <a:pPr lvl="1"/>
            <a:r>
              <a:rPr lang="cs-CZ" dirty="0"/>
              <a:t>Laserové gravírovačky, 3D skenování (mapováni), HUD, promítání, efekty na diskotékách</a:t>
            </a:r>
          </a:p>
          <a:p>
            <a:pPr lvl="1"/>
            <a:r>
              <a:rPr lang="cs-CZ" dirty="0"/>
              <a:t>Neexistuje uživatelsky přívětivá open-source platforma, kde by se začínající zájemci s technologií seznámili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3FBE83-E6D4-467D-A304-BE44A645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337686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515866-E3D9-422D-86B9-9662833D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3ED24C5-5067-45ED-9318-6847CB13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Sestavit laserový projektor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Přepsat promítací program z cizího open-source projektu k podpoře RGB</a:t>
            </a:r>
            <a:endParaRPr lang="cs-CZ" dirty="0"/>
          </a:p>
          <a:p>
            <a:r>
              <a:rPr lang="cs-CZ" dirty="0"/>
              <a:t>Vytvořit přívětivé uživatelské prostředí</a:t>
            </a:r>
          </a:p>
          <a:p>
            <a:r>
              <a:rPr lang="cs-CZ" dirty="0"/>
              <a:t>Zajistit jednoduchou instalaci</a:t>
            </a:r>
          </a:p>
          <a:p>
            <a:r>
              <a:rPr lang="cs-CZ" dirty="0"/>
              <a:t>Seznámit se s technologií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3B8CD76-0C13-4A26-B605-1D939F6A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352562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FE2782-58C1-4545-B398-80150AD8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Laserový projektor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CA7D9D-6383-4F3D-BA14-7826B85E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8016"/>
          </a:xfrm>
        </p:spPr>
        <p:txBody>
          <a:bodyPr>
            <a:normAutofit/>
          </a:bodyPr>
          <a:lstStyle/>
          <a:p>
            <a:r>
              <a:rPr lang="cs-CZ" dirty="0" err="1"/>
              <a:t>Persistance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vision</a:t>
            </a:r>
          </a:p>
          <a:p>
            <a:r>
              <a:rPr lang="cs-CZ" sz="2800" dirty="0"/>
              <a:t>Hýbající se laserový paprsek</a:t>
            </a:r>
          </a:p>
          <a:p>
            <a:endParaRPr lang="cs-CZ" dirty="0"/>
          </a:p>
          <a:p>
            <a:r>
              <a:rPr lang="cs-CZ" dirty="0"/>
              <a:t>Laserové diody + Galvanometry se zrcátky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76040FC-4D2D-4C72-A2EA-0B14860A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  <p:pic>
        <p:nvPicPr>
          <p:cNvPr id="5" name="Glow in the dark Laser pointers Experiment - drawing with laser pointers-2">
            <a:hlinkClick r:id="" action="ppaction://media"/>
            <a:extLst>
              <a:ext uri="{FF2B5EF4-FFF2-40B4-BE49-F238E27FC236}">
                <a16:creationId xmlns:a16="http://schemas.microsoft.com/office/drawing/2014/main" id="{05178B7E-506A-440F-9E61-619D3F26B5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5466" t="11127" r="35618" b="27847"/>
          <a:stretch/>
        </p:blipFill>
        <p:spPr>
          <a:xfrm>
            <a:off x="7735423" y="0"/>
            <a:ext cx="5455705" cy="3828564"/>
          </a:xfrm>
          <a:prstGeom prst="rect">
            <a:avLst/>
          </a:prstGeom>
        </p:spPr>
      </p:pic>
      <p:sp>
        <p:nvSpPr>
          <p:cNvPr id="6" name="Pravá složená závorka 5">
            <a:extLst>
              <a:ext uri="{FF2B5EF4-FFF2-40B4-BE49-F238E27FC236}">
                <a16:creationId xmlns:a16="http://schemas.microsoft.com/office/drawing/2014/main" id="{F40724E9-9BBA-4DBF-AD3F-EFCFE895ACB6}"/>
              </a:ext>
            </a:extLst>
          </p:cNvPr>
          <p:cNvSpPr/>
          <p:nvPr/>
        </p:nvSpPr>
        <p:spPr>
          <a:xfrm rot="16200000">
            <a:off x="3858211" y="175513"/>
            <a:ext cx="587832" cy="5840963"/>
          </a:xfrm>
          <a:prstGeom prst="rightBrace">
            <a:avLst>
              <a:gd name="adj1" fmla="val 8333"/>
              <a:gd name="adj2" fmla="val 29073"/>
            </a:avLst>
          </a:prstGeom>
          <a:ln w="190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FCA7C83-EB4F-41EC-A895-E2090BABD89B}"/>
              </a:ext>
            </a:extLst>
          </p:cNvPr>
          <p:cNvSpPr txBox="1"/>
          <p:nvPr/>
        </p:nvSpPr>
        <p:spPr>
          <a:xfrm>
            <a:off x="9526556" y="3937814"/>
            <a:ext cx="12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(zdroj 1)</a:t>
            </a:r>
          </a:p>
        </p:txBody>
      </p:sp>
    </p:spTree>
    <p:extLst>
      <p:ext uri="{BB962C8B-B14F-4D97-AF65-F5344CB8AC3E}">
        <p14:creationId xmlns:p14="http://schemas.microsoft.com/office/powerpoint/2010/main" val="31033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3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F8172-EECC-4454-84C7-1D1E8209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jednotka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A170AC-F941-4AE0-B61B-3ADF6521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4351338"/>
          </a:xfrm>
        </p:spPr>
        <p:txBody>
          <a:bodyPr/>
          <a:lstStyle/>
          <a:p>
            <a:r>
              <a:rPr lang="cs-CZ" dirty="0"/>
              <a:t>Jednodeskový počítač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cs-CZ" dirty="0"/>
          </a:p>
          <a:p>
            <a:pPr lvl="1"/>
            <a:r>
              <a:rPr lang="cs-CZ" dirty="0"/>
              <a:t>40 </a:t>
            </a:r>
            <a:r>
              <a:rPr lang="cs-CZ" dirty="0" err="1"/>
              <a:t>gpio</a:t>
            </a:r>
            <a:r>
              <a:rPr lang="cs-CZ" dirty="0"/>
              <a:t> pinů</a:t>
            </a:r>
          </a:p>
          <a:p>
            <a:pPr lvl="1"/>
            <a:r>
              <a:rPr lang="cs-CZ" dirty="0"/>
              <a:t>OS Linux</a:t>
            </a:r>
          </a:p>
          <a:p>
            <a:pPr marL="457200" lvl="1" indent="0">
              <a:buNone/>
            </a:pPr>
            <a:r>
              <a:rPr lang="cs-CZ" dirty="0"/>
              <a:t>→</a:t>
            </a:r>
            <a:r>
              <a:rPr lang="cs-CZ" dirty="0">
                <a:latin typeface="Abadi Extra Light" panose="020B0604020202020204" pitchFamily="34" charset="0"/>
              </a:rPr>
              <a:t> </a:t>
            </a:r>
            <a:r>
              <a:rPr lang="cs-CZ" dirty="0"/>
              <a:t>monitor a klávesnice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7F321DE-E58E-4D54-9625-1AB03DA6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A6ACAD-EA4D-4F54-949C-576D56990B9B}"/>
              </a:ext>
            </a:extLst>
          </p:cNvPr>
          <p:cNvSpPr txBox="1"/>
          <p:nvPr/>
        </p:nvSpPr>
        <p:spPr>
          <a:xfrm flipH="1">
            <a:off x="8807165" y="4814596"/>
            <a:ext cx="254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(zdroj 4)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00B43034-34F9-45F6-AD85-CDD90C224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3" t="8897" r="4896" b="7891"/>
          <a:stretch/>
        </p:blipFill>
        <p:spPr>
          <a:xfrm>
            <a:off x="7119257" y="1690688"/>
            <a:ext cx="4385388" cy="28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47C0C3-F01D-4FBF-A4FB-1CBE601F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Laserové diody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967078-4B19-4A04-A88C-2AB6C0F8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825625"/>
            <a:ext cx="5159828" cy="2368754"/>
          </a:xfrm>
        </p:spPr>
        <p:txBody>
          <a:bodyPr/>
          <a:lstStyle/>
          <a:p>
            <a:r>
              <a:rPr lang="cs-CZ" dirty="0" err="1"/>
              <a:t>Ovládáné</a:t>
            </a:r>
            <a:r>
              <a:rPr lang="cs-CZ" dirty="0"/>
              <a:t> přímo z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(řídící jednotky)</a:t>
            </a:r>
          </a:p>
          <a:p>
            <a:r>
              <a:rPr lang="cs-CZ" dirty="0"/>
              <a:t>7 Barev</a:t>
            </a:r>
          </a:p>
          <a:p>
            <a:r>
              <a:rPr lang="cs-CZ" dirty="0"/>
              <a:t>Jednotné ovládáni jasu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6FCE1C9-CF42-480F-9D61-68E602D4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F6648C1-E84B-42BE-B756-221DDD88BC94}"/>
              </a:ext>
            </a:extLst>
          </p:cNvPr>
          <p:cNvSpPr txBox="1"/>
          <p:nvPr/>
        </p:nvSpPr>
        <p:spPr>
          <a:xfrm flipH="1">
            <a:off x="10442043" y="4567102"/>
            <a:ext cx="34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(zdroj: vlastní)</a:t>
            </a:r>
          </a:p>
        </p:txBody>
      </p:sp>
      <p:pic>
        <p:nvPicPr>
          <p:cNvPr id="10" name="Obrázek 9" descr="Lesson 5 Color Images">
            <a:extLst>
              <a:ext uri="{FF2B5EF4-FFF2-40B4-BE49-F238E27FC236}">
                <a16:creationId xmlns:a16="http://schemas.microsoft.com/office/drawing/2014/main" id="{7D0B4EB8-E15F-4253-9998-6EE282F7EF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26" y="4062262"/>
            <a:ext cx="2245947" cy="22459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BE69E873-B570-4FF5-9E57-D5EB93FD170C}"/>
              </a:ext>
            </a:extLst>
          </p:cNvPr>
          <p:cNvSpPr txBox="1"/>
          <p:nvPr/>
        </p:nvSpPr>
        <p:spPr>
          <a:xfrm flipH="1">
            <a:off x="7026573" y="5938877"/>
            <a:ext cx="34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(zdroj 3)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B0F43001-DEBC-4752-8D7A-CC79FFDC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30" y="512316"/>
            <a:ext cx="6096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6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18326A-9B4F-4F9C-92B6-883CAB4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Galvanometry a zrcátka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A28C28-250F-4CA0-9E87-B84762B4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Pohyb pouze zrcátky – rychlost</a:t>
            </a:r>
          </a:p>
          <a:p>
            <a:r>
              <a:rPr lang="cs-CZ" dirty="0"/>
              <a:t>Analogový signál -15 až +15 voltů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96604A3-D73B-4074-BAF9-4AB13185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F97C681-8A33-4026-B766-7455F4297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802285" cy="3994396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415FF235-E6C5-477D-9E2F-2D8F0684EEFB}"/>
              </a:ext>
            </a:extLst>
          </p:cNvPr>
          <p:cNvSpPr txBox="1"/>
          <p:nvPr/>
        </p:nvSpPr>
        <p:spPr>
          <a:xfrm flipH="1">
            <a:off x="8348241" y="5585626"/>
            <a:ext cx="254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(zdroj 5)</a:t>
            </a:r>
          </a:p>
        </p:txBody>
      </p:sp>
    </p:spTree>
    <p:extLst>
      <p:ext uri="{BB962C8B-B14F-4D97-AF65-F5344CB8AC3E}">
        <p14:creationId xmlns:p14="http://schemas.microsoft.com/office/powerpoint/2010/main" val="17982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FB0A7A-8E46-4313-8C20-6653A70F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D/A převodník a zesilovače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E3588C-61BA-4A75-BB10-187C1486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D/A převodník řízený </a:t>
            </a:r>
            <a:r>
              <a:rPr lang="cs-CZ" dirty="0" err="1">
                <a:solidFill>
                  <a:srgbClr val="FF0000"/>
                </a:solidFill>
              </a:rPr>
              <a:t>Raspberry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Pi</a:t>
            </a:r>
            <a:endParaRPr lang="cs-CZ" dirty="0">
              <a:solidFill>
                <a:srgbClr val="FF0000"/>
              </a:solidFill>
            </a:endParaRPr>
          </a:p>
          <a:p>
            <a:r>
              <a:rPr lang="cs-CZ" dirty="0">
                <a:solidFill>
                  <a:srgbClr val="FF0000"/>
                </a:solidFill>
              </a:rPr>
              <a:t>Zesilovače </a:t>
            </a:r>
          </a:p>
          <a:p>
            <a:r>
              <a:rPr lang="cs-CZ" dirty="0">
                <a:solidFill>
                  <a:srgbClr val="FF0000"/>
                </a:solidFill>
              </a:rPr>
              <a:t>0až5V-&gt;</a:t>
            </a:r>
            <a:r>
              <a:rPr lang="cs-CZ" dirty="0" err="1">
                <a:solidFill>
                  <a:srgbClr val="FF0000"/>
                </a:solidFill>
              </a:rPr>
              <a:t>amps</a:t>
            </a:r>
            <a:r>
              <a:rPr lang="cs-CZ" dirty="0">
                <a:solidFill>
                  <a:srgbClr val="FF0000"/>
                </a:solidFill>
              </a:rPr>
              <a:t> -&gt; </a:t>
            </a:r>
            <a:r>
              <a:rPr lang="cs-CZ" dirty="0" err="1">
                <a:solidFill>
                  <a:srgbClr val="FF0000"/>
                </a:solidFill>
              </a:rPr>
              <a:t>glavos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7EF4AF-39C5-4B83-ADCA-8EA75471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376282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69CA08-7C2D-48A7-8B29-FBE68981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Software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7B9F9-9B42-4058-AA87-1B69BFB9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Ovládání laseru a galvanometrů – program </a:t>
            </a:r>
            <a:r>
              <a:rPr lang="cs-CZ" dirty="0" err="1"/>
              <a:t>lasershow</a:t>
            </a:r>
            <a:endParaRPr lang="cs-CZ" dirty="0"/>
          </a:p>
          <a:p>
            <a:r>
              <a:rPr lang="cs-CZ" dirty="0"/>
              <a:t>Ovládání připojení </a:t>
            </a:r>
            <a:r>
              <a:rPr lang="cs-CZ" dirty="0" err="1"/>
              <a:t>RPi</a:t>
            </a:r>
            <a:r>
              <a:rPr lang="cs-CZ" dirty="0"/>
              <a:t> – program </a:t>
            </a:r>
            <a:r>
              <a:rPr lang="cs-CZ" dirty="0" err="1"/>
              <a:t>wifi_manager</a:t>
            </a:r>
            <a:endParaRPr lang="cs-CZ" dirty="0"/>
          </a:p>
          <a:p>
            <a:r>
              <a:rPr lang="cs-CZ" dirty="0"/>
              <a:t>Uživatelské rozhraní (UI) – 3 programy</a:t>
            </a:r>
          </a:p>
          <a:p>
            <a:pPr lvl="1"/>
            <a:r>
              <a:rPr lang="cs-CZ" dirty="0"/>
              <a:t>OLED a enkodér</a:t>
            </a:r>
          </a:p>
          <a:p>
            <a:pPr lvl="1"/>
            <a:r>
              <a:rPr lang="cs-CZ" dirty="0"/>
              <a:t>Webový portál</a:t>
            </a:r>
          </a:p>
          <a:p>
            <a:pPr lvl="1"/>
            <a:r>
              <a:rPr lang="cs-CZ" dirty="0" err="1"/>
              <a:t>Discord</a:t>
            </a:r>
            <a:r>
              <a:rPr lang="cs-CZ" dirty="0"/>
              <a:t> bot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207FFE3-2C27-4B3F-84CE-8FA16E53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2024</a:t>
            </a:r>
          </a:p>
        </p:txBody>
      </p:sp>
    </p:spTree>
    <p:extLst>
      <p:ext uri="{BB962C8B-B14F-4D97-AF65-F5344CB8AC3E}">
        <p14:creationId xmlns:p14="http://schemas.microsoft.com/office/powerpoint/2010/main" val="1157668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Šablona pro práci" id="{E9ACF355-B523-4978-95F0-FF2226777EC6}" vid="{8C11293C-8D81-426F-A8AC-FF11C43C3C4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Šablona pro práci</Template>
  <TotalTime>553</TotalTime>
  <Words>377</Words>
  <Application>Microsoft Office PowerPoint</Application>
  <PresentationFormat>Širokoúhlá obrazovka</PresentationFormat>
  <Paragraphs>76</Paragraphs>
  <Slides>14</Slides>
  <Notes>3</Notes>
  <HiddenSlides>0</HiddenSlides>
  <MMClips>1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Abadi Extra Light</vt:lpstr>
      <vt:lpstr>Arial</vt:lpstr>
      <vt:lpstr>Calibri</vt:lpstr>
      <vt:lpstr>Calibri Light</vt:lpstr>
      <vt:lpstr>Motiv Office</vt:lpstr>
      <vt:lpstr>Název práce: RGB Laserový projektor Jméno: Šimon Hrouda Škola: Gymnázium Brno-Řečkovice Kraj: Jihomoravský</vt:lpstr>
      <vt:lpstr>Úvod</vt:lpstr>
      <vt:lpstr>Cíle</vt:lpstr>
      <vt:lpstr>Laserový projektor</vt:lpstr>
      <vt:lpstr>Řídící jednotka</vt:lpstr>
      <vt:lpstr>Laserové diody</vt:lpstr>
      <vt:lpstr>Galvanometry a zrcátka</vt:lpstr>
      <vt:lpstr>D/A převodník a zesilovače</vt:lpstr>
      <vt:lpstr>Software</vt:lpstr>
      <vt:lpstr>lasershow</vt:lpstr>
      <vt:lpstr>Komunikace mezi programy</vt:lpstr>
      <vt:lpstr>Výsledky</vt:lpstr>
      <vt:lpstr>Poděkování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práce: Jméno: Škola: Kraj:</dc:title>
  <dc:creator>Petr Mazouch</dc:creator>
  <cp:lastModifiedBy>Simon Hrouda</cp:lastModifiedBy>
  <cp:revision>54</cp:revision>
  <dcterms:created xsi:type="dcterms:W3CDTF">2020-03-21T20:56:17Z</dcterms:created>
  <dcterms:modified xsi:type="dcterms:W3CDTF">2024-01-13T16:38:19Z</dcterms:modified>
</cp:coreProperties>
</file>