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60" r:id="rId5"/>
    <p:sldId id="282" r:id="rId6"/>
    <p:sldId id="281" r:id="rId7"/>
    <p:sldId id="285" r:id="rId8"/>
    <p:sldId id="286" r:id="rId9"/>
    <p:sldId id="261" r:id="rId10"/>
    <p:sldId id="272" r:id="rId11"/>
    <p:sldId id="273" r:id="rId12"/>
    <p:sldId id="275" r:id="rId13"/>
    <p:sldId id="263" r:id="rId14"/>
    <p:sldId id="271" r:id="rId15"/>
    <p:sldId id="267" r:id="rId16"/>
    <p:sldId id="266" r:id="rId17"/>
    <p:sldId id="276" r:id="rId18"/>
    <p:sldId id="264" r:id="rId19"/>
    <p:sldId id="277" r:id="rId20"/>
    <p:sldId id="265" r:id="rId21"/>
    <p:sldId id="278" r:id="rId22"/>
    <p:sldId id="279" r:id="rId23"/>
    <p:sldId id="280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3:54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0,'4'0,"7"0,6 0,6 0,2 0,-2 0,0 0,-4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51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2:03.8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 0 12067,'5'0'21,"9"0"71,0 0 0,3 0-35,1 0 0,11 0 0,-1 0 0,0 0 2,3 0 0,-7 0 1,4 0-1,-4 0-25,-3 0 0,0 0 1,0 0-1,1 0-32,-1 0 1,3 0-1,2 0 1,4 0 7,3 0 1,-4 0 0,6 0-1,0 0 70,-2 0 1,1 0 0,-8 0 0,2 0 22,-2 0 0,-3 0 0,-1 0-162,-1 0 0,7 0 1,3 0 81,2 0 1,-7 0 1,14 0 0,-4 0 184,4 0-184,2 0 0,1 0 0,-1 0 0,3 0-19,5 0 0,-3 0 1,7 0-1,-2 0-56,-5 0 1,5 0 0,-4 0-1,-6 0 105,-4 0 0,-10 0 0,8 0 1,1 0-27,4 0 1,1 0-1,1 0 1,1 0 70,6 0 0,-5 0 1,7 0-1,-3 0-36,1 0 0,7 0 1,-8 0-1,-2 0-61,-2 0 1,-2 0 0,-1 0-1,3 0 2,5 0 1,-5 0-1,4 0-414,-4 0 305,-2 0 0,6 0 0,3 0 153,2 0 0,3 0 0,7 0 1,0 0-1,-1 0 101,1 0 1,-7 0 0,-1 0-1,4 0-126,1 0 0,-4 0 0,-3 0 0,0 0-36,1 0 1,-1 0 0,5 0-1,-5 0-10,-2 0 1,7 0-1,-5 0 1,3 0 100,0 0 0,-3 0 1,5 0-1,-5 0-58,-2 0 0,5 0 1,-5 0-145,2 0 110,-6 0 0,13 0 1,-7 0-1,5 0 36,5 0 1,-5 0 0,12 0 159,-5 0-140,-2 0 0,2 0 1,2 0-1,3 0-11,-2 0 0,-1 0 1,-2 0-1,3 0 6,-1 0 0,-6 0 0,6 0 0,-6 0 52,-6 0 0,-6 0 1,4 0-1,0 0-45,1 0 1,-6 0-1,6 0 1,-3 0-119,-5 0 1,0 0 0,-2 0 0,0 0 62,-5 0 1,-2 0 0,4 0 0,-2 0-108,-4 0 1,4 0-1,-5 0 1,5 0 148,3 0 1,-1 0 0,1 0 0,-1 0 47,1 0 0,-1 0 0,1 0 0,-1 0-72,1 0 1,-8 0 0,1 0 0,-1 0-47,-2 0 0,5 0 1,-7 0-1,-1 0 3,1 0 1,7 0 0,-5 0 0,2 0 55,1 0 1,-1 0-1,5 0 1,-2 0-18,-2 0 0,-10 0 1,2 0-1,-5 0 8,-1 0 1,-1 0-1,0 0-175,0 0 117,-9 0 0,7 0 0,-5 0 0,5 0 43,3 0 0,-1 0 0,0 0-5,0 0 0,1 0 1,-1 0 7,-15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1:58.567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340 1 11678,'-21'0'-502,"-2"0"1,-3 0 358,-3 0 1,-1 0 0,4 0-1,-3 0 85,3 0 0,3 0 177,1 0-156,11 0 27,1 0 7,10 0 64,-9 0 1,4 0 133,-9 0 0,7 0 412,-7 0-439,9 0 419,-5 0-494,29 0 1,-5 0-48,15 0 20,-6 0 1,-1 0 0,1 0 0,3 0 78,3 0 0,8 0 1,-1 0-1,4 0-110,2 0 1,1 0-1,-1 0 1,1 0-51,-1 0 1,1 0-1,-1 0 1,1 0-34,-1 0 1,8 0 0,2 0 0,5 0 22,9 0 0,-2 0 0,9 0 57,0 0 0,0 0 1,7 0-1,-4 0 125,-3 0-139,7 0 0,-13 0 0,3 0 0,-3 0 14,-4 0 1,1 0 0,2 0-177,5 0 185,-5 0 1,3 0 0,-8 0 0,5 0 17,0 0 0,0 0 0,-4 0 0,-1 0-14,3 0 0,-5 0 0,12 0 0,-5 0-109,-2 0 0,2 0 1,2 0-1,3 0-37,-2 0 1,4 0 0,-2 0 0,-3 0 207,-2 0 0,-2 0 1,0 0-1,-1 0-78,1 0 0,-5 0 0,0 0-27,0 0 1,5 0 0,-12 0 0,2 0-236,5 0 149,-7 0 0,10 0 0,-8 0-99,0 0 196,8 0 1,-10 0 0,7 0-1,-3 0 35,3 0 1,3 0 0,-1 0 0,-2 0-29,-2 0 0,0 0 0,6 0 0,-1 0-17,-6 0 0,6 0 1,-8 0-1,3 0-42,-1 0 1,1 0 0,7 0-1,0 0 95,-1 0 0,1 0 1,0 0-1,0 0-56,-1 0 1,3 0 0,3 0 0,2 0-37,-3 0 0,-2 0 0,-4 0 0,-3 0-4,-3 0 0,-6 0 0,4 0 196,-2 0-94,-2 0 0,-5 0 0,2 0 0,3 0-25,-3 0 0,-2 0 1,-3 0-1,1 0-84,-1 0 1,-6 0-1,-3 0 1,0 0 17,0 0 1,-7 0 0,2 0 0,-2 0 48,2 0 1,-2 0 0,7 0 0,1 0-12,-1 0 0,-7 0 1,4 0-1,-1 0-11,-1 0 1,0 0-1,-7 0 1,1 0 14,-1 0 1,0 0-1,0 0-56,1 0 44,-1 0 1,-7 0 19,0 0-50,1 0 1,-1 0-30,0 0 0,0 0 21,7 0 0,1 0 82,-1 0 1,0 0 0,0 0 26,1 0 0,-1 0 0,0 0-8,0 0 1,1 0-211,-1 0 1,0 0-14,-8 0 151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1:59.86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7974 0 16360,'-4'0'6,"-25"0"28,1 0 0,0 0-28,-3 0 0,5 0 0,-9 0 0,-3 0-1,-2 0 0,-12 0 0,-5 0 0,-7 0-14,-6 0 0,-13 0 1,-12 0-1,-1 0 25,45 0 1,0 0 0,0 0-1,1 0 1,-2 0 0,0 0-1,0 0 1,0 0 36,-2 0 1,-1 0 0,1 0-1,0 0 1,2 0 0,2 0-1,-47 0-43,3 0 0,43 0 1,0 0-1,-46 0 1,-2 0-40,0 0 1,49 0 0,-1 0 0,-4 0 0,-1 0 0,-3 0 0,-1 0-4,-2 0 0,-1 0 0,2 0 0,0 0 0,-7 0 0,1 0 1,2 0-1,0 0 8,2 0 1,-1 0 0,-5 0 0,1 0 0,-2 0 0,0 0 0,1 0-1,1 0 62,4 0 1,1 0 0,0 0-1,1 0 1,4 0 0,0 0-1,0 0 1,0 0 29,0 0 0,1 0 1,3 0-1,1 0 1,-44 0-1,3 0-93,4 0 0,-4 0 0,-1 0 0,1 0-87,0 0 0,-6 0 0,8 0 0,3 0 72,1 0 1,3 0-1,2 0 1,3 0 35,2 0 1,7 0 0,-4 0-1,2 0-10,4 0 0,3 0 0,2 0 0,1 0-17,-1 0 1,2 0 0,3 0 0,3 0-16,-3 0 1,7 0-1,0 0 1,2 0-36,1 0 0,-8 0 0,7 0 0,3 0 60,2 0 1,3 0-1,-1 0 1,3 0 21,5 0 1,-3 0 0,10 0 0,-1 0 2,-1 0 0,6 0 0,-4 0 0,2 0 20,-3 0 0,6 0 0,-8 0 0,3 0-48,-1 0 0,-6 0 1,7 0-1,2 0-5,2 0 1,3 0 179,-1 0 0,1 0-157,0 0 1,7 0 0,0 0-75,-3 0 0,-2 0 0,-2 0 44,0 0 1,-1 0 2,1 0 142,0 0 0,9 0 0,0 0-252,5 0 126,-5 0 1,-9 0-21,0 0 1,0 0-133,-1 0 0,1 0-90,0 0 0,7 0-313,0 0 1,7 0 65,-8 0 0,8 0 506,-7 0 0,0 0 0,-7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1:59.86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12381,'12'0'-2232,"-2"0"3046,-10 0 1,9 0-667,5 0 1,5 0-1,2 0 1,1 0 60,-1 0 0,0 0 0,0 0 1,1 0-43,-1 0 1,3 0-1,2 0 1,2 0-24,-2 0 1,-3 0 0,-1 0-1,-1 0-27,0 0 0,0 0 0,1 0 0,-1 0-27,0 0 1,0 0 0,1 0-16,-1 0-71,0 0 1,3 0 0,2 0 138,2 0-75,0 0 1,3 0-1,2 0 1,3 0 50,-1 0 1,0 0-1,8 0 1,0 0-40,-1 0 1,3 0 0,2 0 0,3 0-33,-3 0 1,0 0 0,0 0-1,3 0 22,-3 0 0,-4 0 0,-6 0 1,-1 0 33,2 0 1,9 0 0,2 0-47,-1 0 1,-3 0-1,-3 0 1,3 0-1,2 0-59,3 0 0,-1 0 1,-4 0 46,5 0-11,-5 0 1,16 0-1,-7 0 343,1 0-340,6 0 0,-7 0 0,10 0-45,0 0 4,0 0 1,-1 0-1,1 0 1,0 0-26,0 0 1,-1 0-1,1 0 1,2 0-23,5 0 0,-9 0 0,6 0 0,0 0 45,-1 0 1,-1 0-1,-3 0 1,1 0-4,0 0 1,0 0 0,-3 0 0,-2 0 6,-2 0 0,-3 0 0,5 0 0,-5 0-19,-2 0 0,-2 0 0,-5 0-4,4 0 23,-4 0 0,10 0 0,-8 0-58,2 0 54,10 0 1,-11 0-1,8 0-27,3 0 28,-7 0 0,10 0 1,-8 0-1,3 0 27,-1 0 1,-6 0 0,4 0 0,1 0 39,-1 0 1,-5 0 0,8 0 0,0 0-35,-3 0 0,5 0 1,-7 0-1,2 0-20,5 0 0,1 0 0,-1 0 1,-5 0-59,-2 0 1,4 0 0,-6 0 0,-3 0 21,-2 0 0,-2 0 1,-1 0-238,1 0 218,-1 0 0,1 0 0,-1 0 0,1 0-20,-1 0 1,1 0 0,2 0-33,4 0 77,-4 0 0,7 0 1,-10 0-1,3 0 3,5 0 0,-5 0 0,2 0 0,-7 0 15,-4 0 1,-3 0 0,2 0 0,-4 0-7,-1 0 0,-4 0 0,7 0 0,-2 0 2,-5 0 0,5 0 0,0 0 1,-1 0 26,1 0 0,7 0 0,-5 0 0,2 0-4,1 0 0,-8 0 1,5 0-187,-2 0 113,-3 0 0,-14 0 1,0 0-1,3 0 19,2 0 0,2 0 1,0 0-1,1 0 58,-1 0 1,2 0-1,3 0 1,3 0 57,-3 0 1,-3 0 0,-1 0-35,-1 0 0,-7 0-50,0 0 0,-7 0-24,7 0 0,1 0 1,6 0 30,0 0 1,-7 0 0,0 0-14,3 0 0,-5 0-29,-1 0 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2:01.800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258 38 15866,'19'0'105,"2"0"12,1 0 0,-1 0 15,0 0-80,0 0 0,3 0 1,2 0-1,5 0 16,2 0 0,-5 0 1,8 0-1,1 0-123,3 0 1,3 0 0,-1 0 0,3 0 166,5 0 1,-3 0 0,7 0-1,-2 0 107,-4 0 1,4 0 0,-3 0-1,-2 0-128,-2 0 1,-5 0 0,-2 0 0,-2 0-131,1 0 0,4 0 0,1 0 0,3 0 29,4 0 1,3 0-1,7 0 188,-2 0-161,-10 0 1,8 0-1,-8 0 294,2 0-194,1 0 0,-7 0 1,-1 0-146,1 0 80,-1 0 1,-2 0-1,-2 0 1,-3 0 3,3 0 0,2 0 0,0 0 0,-2 0-161,-2 0 0,-1 0 0,8 0 0,-1 0 116,1 0 0,-1 0 0,3 0 0,5 0 53,6 0 1,-4 0-1,0 0 1,-2 0 4,-1 0 0,1 0 0,-8 0 1,1 0-45,-1 0 0,-6 0 0,-1 0 0,5 0-19,8 0 1,-1 0 0,10 0-99,2 0 50,2 0 0,-4 0 1,-1 0-52,3 0 84,-7 0 0,10 0 0,-6 0 0,6 0-12,1 0 1,-1 0-1,-3 0 1,-2 0 14,2 0 1,2 0 0,3 0 0,-1 0 34,1 0 1,0 0 0,-3 0 0,1 0-18,2 0 1,-5 0 0,11 0-1,-3 0-14,-4 0 1,1 0 0,0 0-20,0 0 1,-1 0 0,-1 0 0,-3 0 0,-3 0 16,3 0 1,0 0 0,1 0 0,-4 0-9,3 0 1,-2 0-1,4 0-74,5 0 81,3 0 0,-5 0 0,-1-4 0,1-4 12,0-5 1,0 1 0,-1 12 0,1 0 5,0 0 0,-7 0 1,-1 0-1,3 0-45,3 0 1,-6 0 0,-1 0 0,-1 0 34,0 0 1,-6 0 0,1 0-1,-4 0 69,-3 0 1,1 0 0,-1 0-1,-1 0-35,-6 0 0,5 0 1,-7 0-272,0 0 172,7 0 0,-16 0 0,7 0 1,-3 0 35,0 0 0,1 0 1,-6 0-1,6 0-33,6 0 1,-4 0 0,0 0-1,-3 0 125,0 0 0,3 0 0,-5 0 0,2 0-93,-2 0 0,-2 0 0,-3 0 0,0 0-34,1 0 0,-1 0 1,0 0 15,0 0 1,1 0-1,-1 0 1,0 0 47,0 0 1,1 0-2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5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5328 0 11947,'22'0'-426,"1"0"0,-1 0 808,0 0 1,-8 0 0,1 0-343,3 0 1,2 0 0,2 0 0,0 0-67,1 0 0,1 0 0,3 0 1,2 0-3,-2 0 0,9 0 0,-2 0 0,3 0 237,-1 0 1,2 0-1,4 0 1,-3 0-88,-2 0 0,0 0 1,7 0-285,1 0 133,-1 0 1,-2 0-1,-2 0-169,-4 0 139,2 0 0,6 0 0,-2 0 0,-3 0 34,-1 0 1,-4 0 0,6 0 0,-4 0 56,4 0 0,-5 0 0,1 0 1,2 0 33,-4 0 0,8 0 0,-5 0 1,4 0 24,4 0 1,-8 0 0,-3 0 0,1 0-53,0 0 1,-6 0-1,6 0 1,-3 0-55,-5 0 0,-3 0 0,-2 0 0,1 0 41,-1 0 0,0 0 0,3 0-197,5 0 176,-5 0 0,14 0 0,-7 0 0,0 0-16,0 0 0,7 0 0,-4 0 0,0 0-50,-6 0 0,-5 0 22,-1 0 298,-1 0-93,-9 0-239,-4 0 0,2 0-319,3 0 249,-4 0 641,0 0-475,-30 0 1,13 0 0,-16 0 0,4 0 1,7 0 0,-3 0 0,-3 0-40,-2 0 0,-2 0 0,-3 0 0,-2 0 12,-2 0 0,0 0 1,4 0-1,-2 0-4,-3 0 1,-2 0 0,5 0-64,-2 0 0,-2 0 1,9 0 33,0 0 0,8 0-36,-1 0 321,10 0 23,-15 0-266,18 0 0,-5 0 0,14 0-57,8 0 1,4 0 0,3 0 0,0 0 16,0 0 1,9 0 0,-2 0 0,-2 0 24,-2 0 0,-1 0 0,3 0 0,6 0 14,1 0 0,0 0 0,6 0 1,-5 0 18,-3 0 0,5 0 1,-8 0 41,-2 0 47,-2 0-94,-12 0-32,-4 0 1,-29 0 0,-7 0-72,-4 0 117,-22 0 0,17 0 0,-16 0 1,3 0 14,-4 0 1,-5 0-1,-14 0 1,-4 0-22,-4 0 0,-3 0 0,-8 0 0,-3 0-12,0 0 1,8 0 0,-8 0 0,7 0 31,6 0 1,7 0-1,-7 0 1,0 0-11,1 0 0,-8 0 1,4 0-1,-8 0-5,-1 0 0,4 0 0,-12 0-26,2 0 10,46 0 0,0 0 1,-41 0-1,-9 0 124,50 0 1,-1 0-115,-44 0 0,0 0 1,9 0 68,-1 0-97,2 0 1,7 0 0,2 0-1,3 0-14,3 0 0,5 0 0,1 0 0,1 0-14,-1 0 0,0 0 0,-2 0 1,-2 0 69,-3 0 0,-11 0 0,7 0 1,-3 0-23,-1 0 0,11 0 1,-3 0-1,5 0-95,2 0 1,0 0 0,4 0 0,1 0 63,2 0 1,8 0 0,-6 0 0,-4 0 6,-3 0 0,4 0 1,-1 0 169,1 0-176,-8 0 1,12 0 0,-8 0 42,7 0-25,-7 0 1,11 0 0,-8 0-1,4 0-19,-4 0 1,5 0 0,0 0-1,1 0-2,-2 0 1,7 0-1,-5 0 1,1 0-11,5 0 1,1 0 0,0 0-1,-3 0 9,3 0 0,2 0 0,3 0 1,-3 0 10,-5 0 1,5 0 0,-4 0 0,4 0 19,2 0 1,3 0-1,3 0 37,2 0-54,9 0 0,-4 0 0,10 0-182,0 0 182,0 0 1,-1 0-26,1 0 29,0 0 1,8 0 8,-1 0 0,8 0-8,-9 0 0,9 0-10,-8 0-39,10 0 8,-4 0 24,-2 0 1,7 0 43,-11 0-42,0 0 120,-7 0-164,0 0-31,9 0 1,1 0-5,4 0 0,4 0 0,-11 0 95,-2 0 1,-3 0 141,-2 0 0,6 0-165,2 0-269,10 0 250,-7 0 1,2 0-1,-6 0 248,-5 0 1,-3 0-99,1 0 1,8 0-129,-1 0 0,1 0-452,-9 0 323,11 0 667,2 0-827,10 0 253,-10 0 54,7 0 1,-8 0 21,2 0-47,7 0 297,-18 0-41,8 0-188,0 0-159,2 0 0,8 0 75,-6 0 0,3 0 170,-9 0 37,8 0-976,-3 0 0,9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2:07.686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1675 1 17068,'31'0'25,"28"0"18,-2 0-74,-5 0 1,5 0 0,1 0 0,2 0 21,5 0 0,0 0 1,0 0-1,-4 0 218,4 0-188,4 0 2,0 0-38,1 0 0,-7 0 32,0 0 0,-9 0 22,8 0-20,0 0 18,-1 0 1,6 0-152,-5 0 138,-4 0 4,9 0 1,-7 0 84,10 0 0,0 0-90,0 0 0,1 0 13,-2 0 0,-6 0-36,0 0 1,-2 0 0,10 0 0,-1 0 36,1 0 1,1 0 1,6 0 0,-3 0 21,11 0-32,-11 0-9,6 0 1,-8 0-4,5 0 1,-5 0 6,5 0 0,-6 0 7,-2 0 1,0 0-1,1 0 0,1 0 26,6 0-28,-5 0 24,7 0 1,-7 0-20,5 0 1,-2 0 0,6 0-4,-1 0 0,5 0 0,-6 0 1,1 0-40,0 0 1,-3 0 0,-9 0 0,2 0 52,-1 0 1,-7 0 0,-2 0 0,2 0-5,-3 0 1,4 0 0,-9 0 0,0 0 4,2 0 0,-8 0 0,8 0 1,-2 0-28,-1 0 1,1 0 0,-7 0-1,-2 0 6,1 0 1,-3 0 0,-3 0 0,-1 0 12,1 0 1,0 0 0,1 0 0,-6 0-16,-2 0 0,5 0 1,-5 0-1,0 0 62,-1 0 0,9 0 0,-3 0 0,2 0 2,-1 0 1,4 0 0,-6 0-100,7 0 23,2 0 1,-3 0-1,-3 0 1,-2 0-6,3 0 1,2 0-1,3 0 1,-1 0 57,2 0 1,-10 0 0,2 0 0,-2 0-30,-1 0 1,7 0 0,-8 0 0,0 0-2,-4 0 1,1 0 0,-1 0 0,-3 0-96,-4 0 0,-8 0 0,-2 0 61,3 0 1,2 0 64,4 0 0,0 0-190,-1 0 47,-10 0 0,0 0 70,-5 0 0,-4 0-21,13 0 1,-2 0-46,8 0 1,-7 0 0,-1 0-44,4 0 1,2 0-22,2 0 351,-10 0-237,8 0 1,-9 0 0,12 0 18,-1 0 1,1 0-1,-1 0 1,1 0 8,-1 0 0,-8 0 0,1 0 19,3 0 1,-6 0 65,2 0 1,-7 0-46,7 0 0,-7 0 0,7 0-50,4 0 0,-6 0 1,3 0-113,1 0 218,-6 0 112,-1 0-283,1 0 138,-9 0-196,8 0 545,1 0-612,-8 0-220,8 0 611,-2 0 146,-5 0-631,6 0 250,0 0 29,-7 0-126,7 0-78,1 0 175,-9 0-12,8 0 225,1 0-143,-9 0 19,9 0-45,-1 0-163,-7 0 154,7 0-35,0 0-75,-7 0 188,7 0-181,1 0 77,-9 0 453,8 0-653,1 0 145,-8 0 0,10 0 72,-6 0 1,-1 0 38,9 0-73,-9 0 0,7 0-30,-5 0 0,-4 0 39,9 0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65 16383,'42'-32'0,"1"0"0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805 1 12018,'14'0'-853,"1"0"946,-1 0 1,7 0 0,0 0 375,0 0-307,1 0 0,-1 0 1,3 0-1,2 0 167,2 0 1,3 0 0,-3 0 0,7 0-121,6 0 1,1 0 0,1 0 0,-1 0-179,1 0 0,6 0 1,3 0-1,0 0-132,0 0 0,9 0 0,1 0 0,9 0-13,4 0 1,-4 0-1,7 0 1,2 0 171,3 0 1,2 0 0,0 0 107,0 0-96,0 0 0,-3 0 1,-1 0 249,-3 0-191,9 0 0,-7 0 0,5 0 69,-2 0-129,0 0 0,4 0 0,3 0 1,4 0-20,3 0 0,-7 0 0,2 0 0,-2 0-162,2 0 0,2 0 1,-43 0-1,0 0 1,45 0 56,-1 0 1,-3 0 0,-5 0-1,3 0 124,2 0 1,3 0 0,-6 0-1,6 0-6,2 0 1,-5 0 0,7 0 0,0 0-34,-2 0 0,2 0 0,-4 0 0,-45 0 0,1 0-3,0 0 0,0 0 0,48 0 1,-48 0-1,-1 0-127,49 0 107,1 0 1,-48 0 0,0 0-1,-1 0 1,-1 0 0,47 0 13,-3 0 0,1 0 1,-3 0-1,5 0 51,0 0 0,-1 0 0,-8 0 1,-1 0-6,-4 0 1,4 0-1,5 0-136,-2 0 0,-3 0 0,-2 0 0,0 0 0,0 0 65,0 0 1,-7 0 0,-2 0-1,-1 0 49,1 0 0,-8 0 0,6 0 0,-4 0 35,1 0 0,-2 0 0,-10 0 1,-3 0-51,3 0 0,-35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3:57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0,'18544'0,"-18520"0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54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8528 0 12741,'-5'0'0,"-26"0"0,-2 0 0,-9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5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383 37 13708,'22'0'135,"-1"0"0,0 0 0,0 0-121,1 0 0,-1 0 0,0 0 1,3 0-86,4 0 0,-4 0 0,4 0 0,-4 0 81,-3 0 1,0 0 0,3 0 0,2 0 2,2 0 0,0 0 0,-6 0 59,-1 0-52,10 0 1,-5 0 0,9 0 273,3 0-183,-7 0 0,6 0 0,-8 0 105,-3 0-208,7 0 0,-10 0 1,6 0-1,-3 0 4,2 0 0,-4 0 0,6 0 0,-1 0 22,-1 0 0,7 0 1,-4 0-1,2 0-92,5 0 0,2 0 0,0 0 1,0 0 63,3 0 1,-5 0 0,11 0 0,-4 0 107,-2 0 1,-1 0 0,1 0 0,-3 0-59,-5 0 1,5 0-1,-7 0 1,3 0 29,-1 0 1,-6 0 0,4 0-147,-3 0 0,6 0 0,-6 0 0,3 0 0,5 0 18,2 0 1,3 0 0,-3 0 0,-2 0 49,-3 0 0,-9 0 1,3 0-1,-4 0 11,4 0 0,-6 0 0,6 0 0,-6 0-54,-1 0 0,1 0 0,3 0 0,3 0 22,-3 0 1,4 0-1,1 0 1,0 0 17,-1 0 0,6 0 0,-6 0 8,4 0 1,-6 0 0,5 0 0,-2 0 0,-3 0-2,3 0 0,-1 0 0,6 0 87,-8 0-88,5 0 1,-9 0 0,6 0 0,-1 0 15,-1 0 0,0 0 0,-6 0 1,-1 0 7,0 0 1,0 0-1,1 0-7,-1 0 0,-7 0 0,0 0-49,3 0 1,2 0-1,2 0 20,0 0 1,-7 0 0,1 0 0,1 0-24,3 0 0,2 0 0,0 0 0,1 0 29,-1 0 0,0 0 1,3 0-1,2 0 3,2 0 1,8 0 0,-6 0 0,1 0 153,0 0 0,4 0 1,-7 0 28,-2 0-173,-2 0 0,0 0 0,4 0-4,7 0 0,-2 0 9,3 0 0,-1 0-58,8 0 0,-3 0 0,-5 0 0,-6 0 19,-6 0 1,6 0-1,1 0 1,1 0 59,0 0 1,6 0 0,-3 0-1,1 0 54,0 0 1,-2 0-1,5 0 1,-5 0-36,-2 0 0,0 0 0,-5 0 0,2 0 50,-2 0 1,5 0 0,-1 0-204,3 0 24,3 0 1,6 0 0,3 0 0,2-4 59,3-8 0,7 8 0,-5-9 0,2 9 61,5 4 1,-5 0-1,1 0 1,-1 0 12,0 0 0,-4 0 0,4 0 0,0 0-92,1 0 0,-6 0 0,6 0 0,-1 0-25,0 0 0,-7 0 1,5 0-1,0 0 115,5 0 1,2 0-1,0 0 1,-2 0-70,2 0 0,-5 0 0,0 0 0,-2 0 27,-4 0 1,4 0 0,-3 0-152,-2 0 83,-2 0 0,-2 0 0,-1 0 0,1 0 62,-1 0 1,1 0-1,-1 0 1,1 0-20,-1 0 0,1 0 1,-1 0-1,-2 0 3,-4 0 1,4 0 0,-7 0 0,2 0-35,1 0 1,-8 0 0,5 0 0,-2 0 23,-5 0 1,-2 0 0,-3 0 51,0 0 1,0 0-214,1 0 0,-11 0 1,1 0 44,-5 0 1,-2 0 74,9 0 1,-7 0-9,7 0 0,1 0 168,6 0 1,0 0-84,0 0 1,-7 0-1,1 0-12,1 0 1,-4 0-21,2 0 1,0 0-11,8 0 0,-8 0-73,0 0 30,-9 0-64,14 0 1,-15 0-47,10 0 1,-9 0 171,5 0-6,-1 0 0,-4 0 14,9 0 0,-7 0 142,7 0-337,-9 0-48,14 0 207,-17 0 33,17 0-33,-17 0-912,8 0 773,-1 0 0,3 0 0,9 0 33,1 0 1,-1 0 0,-16 0 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8843 1 16415,'-28'0'-46,"-34"0"57,-1 0 0,-4 0 1,-1 0-1,-3 0 34,3 0 1,-8 0 0,1 0 0,-3 0-57,0 0 1,-10 0 0,-8 0 0,-4 0-9,1 0 1,0 0-1,46 0 1,0 0-1,-1 0 1,-1 0 6,-1 0 1,-1 0-1,1 0 1,1 0 0,-4 0-1,0 0 1,0 0 0,0 0 15,0 0 1,0 0-1,0 0 1,0 0 0,-3 0-1,1 0 1,1 0 0,-1 0 16,0 0 0,0 0 0,-2 0 0,0 0 0,0 0 0,-1 0 1,0 0-1,0 0-21,1 0 0,-1 0 0,0 0 0,0 0 0,1 0 0,-1 0 1,-1 0-1,0 0-47,-2 0 1,-1 0-1,4 0 1,-1 0 0,-4 0-1,1 0 1,0 0 0,1 0 31,0 0 0,-1 0 0,0 0 1,-1 0-1,3 0 0,0 0 0,-2 0 1,-1 0-3,-1 0 0,1 0 0,2 0 0,-1 0 1,0 0-1,-1 0 0,2 0 0,0 0 25,0 0 0,2 0 1,1 0-1,0 0 1,-5 0-1,-1 0 0,1 0 1,1 0 13,1 0 1,2 0 0,2 0 0,0 0 0,1 0-1,-1 0 1,-2 0 0,0 0-7,0 0 0,0 0 0,4 0 0,0 0 0,0 0 0,1 0 0,0 0 0,0 0-6,1 0 0,0 0 0,-3 0 0,1 0 1,4 0-1,1 0 0,0 0 0,1 0-29,0 0 1,1 0 0,1 0-1,0 0 1,0 0 0,0 0 0,0 0-1,2 0-97,-49 0 0,6 0 0,9 0 1,2 0 45,5 0 1,5 0 0,9 0-1,3 0 113,4 0 0,30 0-24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2:12.136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238 1 12278,'42'0'143,"5"0"-83,2 0 0,1 0 0,-10 0 1,-2 0-46,-3 0 1,1 0-1,4 0 1,-2 0-54,-3 0 0,3 0 0,11 0 0,8 0 102,5 0 1,1 0-1,1 0 1,2 0-58,5 0 1,-3 0 0,8 0 248,-3 0-142,-2 0 1,-5 0 0,3 0-417,1 0 228,1 0 0,-14 0 0,-3 0 0,-2 0 82,-5 0 0,5 0 0,-2 0 0,0 0 0,2 0 0,2 0 1,10 0-1,2 0 101,5 0 1,-3 0 0,10 0 0,0 0 1,-3 0 1,6 0 0,-8 0 0,0 0-108,0 0 1,-2 0-1,-7 0 1,0 0-76,-1 0 1,1 0 0,0 0 0,0 0-7,-1 0 0,8 0 0,3 0 295,1 0-142,-6 0 1,13 0 0,-2 0 0,5 0-16,0 0 0,12 0 0,-12 0-120,3 0 65,8 0 1,-8 0 0,6 0 0,-2 0-18,0 0 0,1 0 0,-8 0 0,0 0 44,0 0 1,0 0-1,-3 0 1,-1 0-10,-4 0 0,1 0 0,7 0 0,0 0 25,0 0 1,0 0-1,0 0 1,0 0-31,0 0 1,-7 0 0,0 0 0,0 0 2,-2 0 1,4 0 0,-7 0 29,3 0-28,-8 0 1,-2 0-1,-9 0-131,2 0 60,2 0 0,3 0 1,0 0-165,0 0 224,9 0 1,-7 0-1,7 0 1,-2 0 11,0 0 0,0 0 1,-7 0-1,-1 0 76,1 0 0,-7 0 1,-1 0-1,1 0 20,-3 0 1,1 0-1,-8 0 1,3 0-274,-3 0 0,-2 0 0,-3 0 0,1 0-14,-7 0 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2:14.79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1317 0 13901,'32'0'14,"22"0"12,3 0-25,0 0 0,-10 0 0,5 0 0,-2 0 93,-1 0 1,3 0 0,-5 0-55,3 0 0,2 0 0,-5 0 1,3 0-91,-3 0 41,7 0 1,-9 0 0,5 0 0,-3 0 38,2 0 1,-4 0 0,5 0-1,-3 0 5,3 0 1,-5 0 0,4 0 0,-2 0 96,3 0 0,-3 0 1,10 0-1,2 0-93,2 0 0,-4 0 0,0 0 0,2 0-31,2 0 1,10 0 0,0 0-1,0 0-21,2 0 0,-5 0 0,8 0 0,-1 0 70,1 0 0,-5 0 0,4 0 1,1 0 20,0 0 1,-6 0-1,6 0 118,-3 0-167,7 0 1,-11 0 0,6 0-171,-1 0 74,-4 0 0,1 0 0,3 0 0,1 0-6,5 0 1,3 0-1,2 0 1,0 0 111,0 0 0,-7 0 1,0 0-1,2 0 57,3 0 0,4 0 0,3 0 1,4 0-46,3 0 1,-5 0-1,5 0 1,0 0-183,0 0 1,2 0-1,-48 0 1,-1 0 0,47 0 52,-5 0 1,-11 0 0,6 0 0,-7 0 75,1 0 1,-6 0 0,3 0 0,2 0-36,3 0 0,2 0 0,-2 0 0,-3 0 46,-2 0 0,-10 0 1,3 0-1,-5 0 25,-2 0 0,-7 0 1,-1 0-1,3 0 29,3 0 0,1 0 1,-1 0-1,-3 0-76,-2 0 0,-3 0 0,5 0 1,-5 0 10,-2 0 1,0 0-1,-5 0 1,3 0 38,-3 0 0,5 0 0,-2 0 0,-3 0 15,-2 0 0,-3 0 0,1 0 1,-1 0-26,1 0 0,-8 0 1,-2 0-1,-2 0-9,-5 0 1,-2 0-1,-3 0 1,0 0-165,0 0 1,1 0 0,1 0 0,3 0 139,3 0 0,-1 0 1,-13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59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306 0 14606,'20'0'167,"11"0"92,2 0-163,4 0 0,-3 0 0,1 0-38,3 0-2,2 0 0,2 0 0,1 0 0,-1 0 25,1 0 0,2 0 0,2 0 0,3 0-4,-3 0 0,0 0 1,0 0-1,3 0 67,-3 0 1,5 0 0,-2 0-1,-3 0-149,-2 0 1,-3 0 0,1 0-1,-1 0-44,1 0 1,-1 0 0,3 0 0,5 0 103,6 0 1,-1 0 0,1 0 0,3 0 59,3 0 1,-6 0-1,1 0 1,0 0-27,-3 0 1,5 0-1,-7 0-219,2 0 100,3 0 0,-3 0 0,-2 0 0,0 0 20,5 0 1,-3 0 0,1 0 0,1 0 84,6 0 1,-10 0 0,9 0 0,-4 0 38,-3 0 1,-4 0 0,6 0 0,1 0-50,-3 0 0,0 0 0,-6 0 1,1 0-75,-1 0 0,-4 0 0,-1 0 1,-1 0 23,1 0 1,2 0 0,2 0 0,5 0 77,2 0 0,-4 0 0,4 0 1,-2 0-117,-5 0 1,-2 0-1,-2 0 1,-3 0 35,-5 0 1,5 0 0,-4 0 0,4 0-93,2 0 1,8 0 0,2 0 0,0 0 216,0 0 0,5 0 0,-10 0 0,-5 0-153,-4 0 0,-5 0 0,5 0 1,-3 0-60,3 0 0,0 0 0,2 0 1,0 0 85,5 0 1,2 0-1,-2 0 1,2 0 74,3 0 0,7 0 0,-5 0 0,-1 0-42,1 0 1,5 0 0,-7 0-1,-3 0 14,-2 0 1,0 0 0,2 0-297,2 0 273,1 0 0,-7 0 0,-1 0 0,1 0-11,-1 0 0,8 0 0,-1 0 0,-2 0-64,-2 0 0,-2 0 0,-1 0 1,-2 0 38,-4 0 1,4 0 0,-7 0 0,3 0-27,-1 0 1,-2 0-1,5 0 1,-3 0 16,3 0 0,0 0 0,0 0 1,-3 0 36,3 0 0,9 0 1,3 0-1,-1 0-22,3 0 0,-7 0 0,7 0 1,-3 0-10,1 0 0,0 0 0,-10 0 0,-2 0-65,-3 0 0,-2 0 1,5 0-1,-5 0 57,-2 0 1,4 0-1,-7 0 1,-2 0-13,-2 0 0,-10 0 1,0 0-12,3 0 1,2 0-85,2 0 0,-7 0 57,0 0 1,0 0 0,8 0 81,-1 0 1,0 0-1,0 0-23,1 0 1,-8 0-1,0 0-3,3 0 0,1 0 1,4 0-79,-1 0 1,-7 0 0,0 0 18,3 0 0,2 0 0,2 0-41,0 0 0,-7 0 66,1 0 1,-1 0-13,7 0 0,-7 0 87,0 0 1,-7 0-162,8 0-154,-11 0 234,15 0 1,-14 0 267,9 0-253,-9 0 0,7 0-156,-5 0 27,-5 0-25,17 0 1,-14 0 21,9 0 105,0 0 1,0 0-452,0 0 147,-9 0 0,7 0 242,-5 0 0,5 0 560,9 0-462,-9 0 0,0 0-169,-5 0-278,-5 0-116,17 0 1,-14 0 134,9 0 0,-7 0 0,7 0 190,3 0-193,-8 0 452,1 0 0,-10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42:10.01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1393 0 13858,'10'0'8,"54"0"39,-8 0 0,1 0-70,2 0 71,-7 0 0,9 0 0,-4 0-165,4 0 137,3 0 0,-7 0 1,0 0-1,2 0-7,2 0 0,-4 0 0,-1 0 1,3 0 2,3 0 0,1 0 0,-1 0 0,-3 0 37,-2 0 1,-1 0-1,8 0 1,0 0 51,0 0 0,-5 0 1,4 0-1,8 0-108,2 0 0,8 0 0,-8 0 0,2 0-23,6 0 1,-1 0-1,0 0 1,-2 0 41,2 0 1,1 0 0,-1 0 114,-2 0-114,-10 0 0,13 0 1,-8 0-1,2 0 8,6 0 1,-6 0-1,3 0 1,3 0-26,1 0 0,-4 0 0,0 0 0,2 0-41,3 0 0,4 0 0,3 0 0,2 0 43,-2 0 1,4 0 0,-2 0 0,0 0 58,3 0 1,-8 0 0,5 0-1,-4 0 27,-3 0 0,0 0 1,0 0-1,-3 0-20,-4 0 0,5 0 1,-5 0-173,5 0 48,-17 0 1,12 0 0,-12 0-62,7 0 110,-5 0 1,13 0 0,-13 0 0,-4 0 10,-5 0 1,-5 0 0,3 0 0,-5 0 48,0 0 0,-12 0 0,5 0 0,-3 0 13,-4 0 0,-2 0 1,1 0-1,-4 0-21,-2 0 0,7 0 1,-3 0-1,5 0-111,3 0 0,-3 0 0,-2 0 0,-3 0 53,3 0 1,-5 0 0,0 0 0,0 0-15,0 0 1,-4 0 0,4 0 0,-3 0 10,-4 0 0,5 0 1,0 0-1,-1 0 55,1 0 0,-3 0 1,-6 0-29,-1 0 0,-7 0 0,0 0 21,3 0 1,2 0 0,2 0-32,0 0 1,0 0-1,1 0-32,-1 0 0,0 0 1,0 0-1,1 0-13,-1 0 1,0 0 0,0 0 0,1 0 8,-1 0 1,-7 0 0,0 0 86,3 0-11,-8 0 0,10 0 0,-5 0 16,5 0 0,2 0-94,1 0 19,-1 0 0,0 0 0,1 0-19,-1 0 0,0 0 0,0 0 9,1 0 0,-1 0 0,0 0 0,0 0 25,1 0 1,-1 0-1,0 0 1,0 0 15,1 0 0,-18 0-11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245 1 11241,'10'0'27,"12"0"167,-1 0-170,0 0 0,3 0 0,2 0 168,2 0-158,10 0 0,-7 0 1,6 0 65,-1 0-62,-1 0 1,8 0-1,-1 0 1,1 0 22,-1 0 0,1 0 1,-3 0-1,-2 0-54,-3 0 1,0 0 0,6 0 0,-4 0-27,-1 0 1,-1 0-1,5 0 1,-2 0 69,-2 0 0,-1 0 0,7 0 1,-1 0 10,-6 0 0,5 0 0,-4 0 0,1 0-25,-1 0 1,4 0 0,-7 0-173,0 0 87,7 0 1,-14 0-1,7 0-146,-2 0 126,7 0 0,-8 0 0,8 0 1,-2 0 82,1 0 0,11 0 0,1 0 0,1 0 107,2 0 0,-5 0 0,7 0 0,1 0-38,-1 0 1,-7 0 0,3 0 0,-5 0-51,-3 0 1,3 0 0,2 0-1,3 0-66,-3 0 1,0 0-1,3 0 1,4 0-11,0 0 0,8 0 0,-8 0 218,0 0-101,8 0 0,-15 0 0,7 0-221,-2 0 106,7 0 0,-14 0 0,7 0-49,0 0 86,-7 0 1,9 0 0,-7 0-1,3 0 6,-3 0 0,5 0 0,0 0 0,2 0-5,6 0 1,-6 0 0,3 0 0,-1 0 9,-2 0 1,1 0 0,-8 0 0,3 0-12,-3 0 0,-2 0 1,-3 0-1,1 0 22,-1 0 1,1 0-1,-1 0 1,3 0 9,5 0 1,-5 0 0,4 0 0,-4 0-36,-3 0 1,1 0 0,-3 0 0,-2 0-99,-3 0 1,3 0 0,9 0 0,3 0 66,-3 0 0,-2 0 0,0 0 167,4 0-75,-4 0 1,14 0-1,-7 0 1,3 0-6,4 0 0,-5 0 0,0 0 1,1 0-74,-1 0 0,-7 0 0,3 0 1,-3 0-17,3 0 0,-6 0 0,6 0 0,-5 0 22,-3 0 1,1 0 0,-1 0 0,1 0 43,-1 0 1,1 0-1,2 0 1,2 0-30,3 0 0,-1 0 0,-6 0 178,-1 0-165,1 0 0,-1 0 0,1 0 0,-1 0 11,1 0 1,-3 0 0,-2 0-8,-3 0-22,0 0 1,6 0 0,-4 0-1,-4 0 3,-2 0 0,7 0 1,-5 0-1,2 0 45,1 0 0,-1 0 0,8 0 0,-1 0-3,1 0 1,-1 0-1,3 0 1,0 0-18,-3 0 1,13 0 0,-15 0 0,0 0-18,-2 0 0,-12 0 0,2 0 0,-4 0 29,-3 0 1,0 0-148,0 0 0,1 0 1,-1 0 98,0 0 0,0 0 1,1 0-1,-1 0 20,0 0 1,1 0 0,-1 0 0,0 0-6,0 0 0,1 0 0,-1 0 1,0 0 12,0 0 1,1 0 0,-1 0 3,0 0 0,-7 0 1,0 0 62,3 0 1,-5 0-1,2 0-173,2 0 1,-4 0 80,2 0 1,1 0-1,6 0-211,0 0 1,-16 0 222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62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194 0 11708,'-21'0'-801,"-1"0"1,8 0 756,0 0 0,7 0 317,-7 0-203,0 0 0,-1 0 1,1 0-5,-2 0 1,4 0 198,-2 0-155,0 0 1,11 0 37,10 0 1,10 0-1,4 0 14,0 0 1,1 0-114,-1 0 1,0 0-1,0 0 1,1 0-67,-1 0 1,7 0-1,3 0 1,2 0-14,5 0 1,2 0 0,2 0 0,1 0 20,-1 0 1,1 0 0,2 0 0,2 0 58,3 0 1,-8 0-1,-6 0 132,1 0-192,3 0 0,-4 0 0,-1 0 0,1 0-19,-3 0 1,7 0 0,-5 0 0,5 0 22,3 0 1,-1 0-1,3 0 1,3 0 34,1 0 1,8 0 0,-5 0 0,0 0 72,0 0 1,4 0 0,-4 0 0,0 0-60,0 0 1,5 0 0,-8 0 0,-1 0-95,-3 0 1,4 0 0,1 0-1,-1 0 55,3 0 0,-5 0 1,8 0-146,-3 0 173,7 0 0,-12 0 0,7 0 0,-2 0 45,-5 0 0,5 0 0,-2 0 1,0 0-62,2 0 0,-8 0 1,8 0-1,-2 0-22,0 0 0,-1 0 0,-4 0 0,2 0-1,3 0 0,9 0 1,-5 0-1,5 0 6,5 0 1,-3 0-1,15 0 1,-1 0 26,1 0 1,-12 0 0,2 0 0,-2 0 62,-5 0 1,-3 0 0,3 0 70,-2 0-139,-10 0 1,8 0 0,-8 0-56,2 0 26,10 0 0,-11 0 0,6 0 0,0 0-48,1 0 1,1 0-1,6 0 1,-3 0 4,-3 0 0,1 0 0,7 0 0,-3 0 66,-4 0 0,4 0 0,-6 0 0,1 0 49,1 0 0,-3 0 0,3 0 0,-5 0-27,0 0 1,-7 0-1,7 0 1,-3 0-32,1 0 1,6 0-1,-4 0 1,0 0-4,0 0 1,5 0-1,-5 0 1,0 0-25,0 0 1,7 0-1,-5 0 44,0 0-17,8 0 1,-15 0 0,7 0 0,-2 0 14,-4 0 1,-4 0 0,-3 0 0,-4 0-14,-1 0 0,-3 0 1,5 0-1,-3 0-26,3 0 1,2 0 0,2 0 0,-1 0 9,-6 0 1,5 0 0,-4 0 0,6 0 4,8 0 1,-8 0 0,3 0 0,-7 0 1,0 0 1,2 0 0,2 0-1,1 0 13,-1 0 1,1 0 0,-1 0 0,1 0 21,-1 0 0,-6 0 1,-1 0-1,3 0-25,2 0 1,-5 0-1,1 0-29,2 0 27,-8 0 1,8 0-1,-10 0 1,-2 0-12,-2 0 0,0 0 0,2 0 0,2 0-55,-2 0 1,-2 0-1,-20 0 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0 11682,'4'0'21,"24"0"7,10 0 0,-8 0 0,11 0 63,1 0-60,-4 0 1,14 0-1,-10 0-71,1 0 58,-1 0 0,8 0 0,-1 0-3,-1 0 0,-3 0 0,-1 0 0,4 0 0,4 0 25,2 0 1,3 0-1,6 0 1,-1 0-11,-6 0 0,13 0 0,-5 0 0,-1 0 33,-4 0 1,3 0-1,-8 0 1,5 0-27,5 0 0,-12 0 0,9 0 0,-4 0-8,-3 0 1,3 0 0,7 0-132,-1 0 123,1 0 1,-7 0 0,0 0 40,2 0-37,2 0 0,5 0 0,3 0 0,1 0 0,-1 0 1,-3 0-1,-2 0 1,0 0-19,-1 0 1,1 0 0,0 0 0,0 0-8,-1 0 1,1 0 0,-3 0 0,-2 0-9,-2 0 0,-7 0 1,4 0-1,0 0 20,1 0 1,-8 0 0,2 0 0,-1 0-11,1 0 0,-4 0 0,5 0 82,-5 0-77,7 0 1,-8 0 0,8 0-154,0 0 151,-7 0 1,14 0-1,-9 0 38,-3 0-42,7 0 1,-9 0 0,5 0 16,-5 0 0,4 0 0,1 0 0,-3 0 0,0 0-16,3 0 1,-5 0 0,7 0-1,-3 0-11,1 0 1,2 0-1,-5 0 1,5 0-3,2 0 1,-4 0 0,4 0-1,0 0 4,1 0 1,-8 0-1,3 0 1,-6 0-2,-1 0 1,-1 0-1,1 0 1,-1 0-17,1 0 0,-1 0 0,1 0 0,-1 0 21,1 0 0,0 0 0,-3 0 1,-3 0 21,-1 0 0,-8 0 0,5 0 0,0 0 6,0 0 0,-7 0 1,5 0-1,-3 0-51,1 0 1,-1 0 0,-4 0 0,2 0-29,2 0 1,7 0 0,-4 0-1,2 0 43,5 0 1,2 0 0,3 0 0,-1 0-15,1 0 1,-8 0 0,0 0 0,3 0 46,2 0 0,-4 0 0,-1 0 0,1 0-13,-3 0 1,7 0 0,-5 0 0,3 0 3,-3 0 0,6 0 0,-6 0 0,5 0-12,3 0 0,-1 0 0,1 0 0,-3 0-2,-5 0 0,3 0 0,-7 0 0,-1 0-2,1 0 1,0 0 0,-5 0 0,2 0 5,-2 0 0,0 0 0,0 0 0,2 0 7,-2 0 1,5 0-1,0 0 1,-1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00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1,'18497'0,"-18838"0,325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5:34:59.364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238 1 14370,'17'0'71,"14"0"49,4 0 0,-4 0 0,0 0 1,-3 0-3,0 0 0,3 0 1,-5 0-1,2 0-36,-2 0 0,8 0 0,1 0 1,5 0 41,3 0 1,-1 0-1,1 0 1,-1 0-42,1 0 0,-1 0 0,1 0-92,-1 0 21,1 0 1,-1 0 0,1 0-2,-1 0 50,10 0 1,-7 0 0,5 0-1,-6 0 46,-1 0 0,-1 0 1,1 0-1,-1 0 13,1 0 0,-8 0 0,1 0 0,2 0-11,2 0 0,2 0 0,1 0 0,-1 0-124,1 0 1,2 0 0,2 0 0,5 0-53,2 0 1,-4 0 0,6 0 0,3 0 156,3 0 1,-6 0 0,-1 0-1,-1 0-36,0 0 0,-4 0 1,4 0 46,-2 0-42,7 0 0,-14 0 0,7 0-19,0 0-44,-7 0 1,7 0 0,-10 0-136,1 0 181,9 0 0,-5 0 0,10 0 1,2 0 14,2 0 0,0 0 0,-2 0 0,-4 0-45,-3 0 0,4 0 0,-6 0 0,0 0 15,2 0 0,-5 0 1,7 0-1,0 0 22,1 0 0,-6 0 0,6 0 0,-1 0-45,0 0 1,-7 0 0,3 0 0,-5 0 7,-3 0 1,-1 0 0,-4 0 0,-1 0-111,1 0 1,4 0 0,1 0 0,1 0 120,-1 0 1,-2 0-1,-2 0 1,-3 0-11,3 0 1,-7 0 0,0 0 0,-3 0-63,0 0 1,1 0-1,-6 0 1,3 0-11,3 0 1,1 0-1,-4 0 1,5 0 63,2 0 1,0 0-1,5 0 1,-3 0 90,3 0 0,-5 0 0,0 0 1,0 0-32,0 0 0,-7 0 0,5 0 0,-3 0-26,1 0 1,-1 0 0,-7 0 0,0 0-179,1 0 1,-1 0 0,3 0 0,2 0 128,2 0 0,3 0 1,-5 0 140,2 0-144,0 0 0,-7 0 1,1 0 8,-1 0 1,0 0-1,0 0-57,1 0 1,-8 0-1,0 0 28,3 0 1,2 0 0,2 0 110,0 0 0,0 0 0,1 0-5,-1 0 0,0 0-2,0 0 1,1 0-442,-1 0 242,-9 0 1,6 0 0,-3 0 110,4 0 0,2 0 0,0 0 0,0 0 101,1 0 1,1 0-1,3 0 1,2 0-38,-2 0 1,-2 0 0,-3 0-30,1 0 1,-1 0-1,0 0-27,0 0 1,1 0 0,-1 0-3,0 0 1,0 0 0,3 0 0,2 0 28,2 0 1,1 0 0,-8 0 0,0 0-25,0 0 0,1 0 0,-1 0 0,0 0-14,0 0 1,1 0-1,-1 0 1,0 0 16,0 0 0,1 0 0,-1 0 1,0 0 3,0 0 1,1 0 0,-1 0 3,0 0 0,0 0-85,1 0 0,-8 0 0,0 0-18,2 0 1,3 0 69,3 0 0,-1 0 58,0 0 0,-7 0-45,0 0 1,-6 0-48,6 0 1,-7 0 33,7 0 19,-9 0 0,14 0 0,-5 0 1,-2 0-1,2 0-39,2 0 0,3 0-44,2 0-80,1 0 55,-1 0 1,0 0 52,0 0 0,-6 0 207,-1 0-179,-10 0 0,15 0-3,-5 0 0,-2 0 47,2 0 1,1 0-30,6 0 0,-7 0 1,0 0 0,-7 0-255,7 0 60,1 0 1,-1 0 198,0 0-144,-9 0-37,4 0 83,1 0 1,-6 0-58,10 0 1,-6 0 20,6 0 0,-7 0-428,7 0-888,-9 0 1005,4 0 1,-28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15:42:33.6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1793 1,'8016'0,"-8001"0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15:42:33.611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8548 0,'-8031'0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15:41:22.236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0,'8237'0,"-8237"0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15:41:22.859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07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0,'18982'0,"-19047"0,40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13.1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14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0,'18543'0,"-18519"0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20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1,'17978'0,"-17954"0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35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6T18:04:36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1,'4'0,"7"0,7 0,-1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6.xml"/><Relationship Id="rId18" Type="http://schemas.openxmlformats.org/officeDocument/2006/relationships/image" Target="../media/image13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0.png"/><Relationship Id="rId17" Type="http://schemas.openxmlformats.org/officeDocument/2006/relationships/customXml" Target="../ink/ink9.xml"/><Relationship Id="rId2" Type="http://schemas.openxmlformats.org/officeDocument/2006/relationships/image" Target="../media/image25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20.png"/><Relationship Id="rId10" Type="http://schemas.openxmlformats.org/officeDocument/2006/relationships/image" Target="../media/image100.png"/><Relationship Id="rId19" Type="http://schemas.openxmlformats.org/officeDocument/2006/relationships/customXml" Target="../ink/ink10.xml"/><Relationship Id="rId4" Type="http://schemas.openxmlformats.org/officeDocument/2006/relationships/image" Target="../media/image7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customXml" Target="../ink/ink18.xml"/><Relationship Id="rId26" Type="http://schemas.openxmlformats.org/officeDocument/2006/relationships/image" Target="../media/image43.png"/><Relationship Id="rId39" Type="http://schemas.openxmlformats.org/officeDocument/2006/relationships/image" Target="../media/image49.png"/><Relationship Id="rId21" Type="http://schemas.openxmlformats.org/officeDocument/2006/relationships/customXml" Target="../ink/ink19.xml"/><Relationship Id="rId34" Type="http://schemas.openxmlformats.org/officeDocument/2006/relationships/customXml" Target="../ink/ink25.xml"/><Relationship Id="rId42" Type="http://schemas.openxmlformats.org/officeDocument/2006/relationships/image" Target="../media/image23.png"/><Relationship Id="rId47" Type="http://schemas.openxmlformats.org/officeDocument/2006/relationships/image" Target="../media/image10.png"/><Relationship Id="rId50" Type="http://schemas.openxmlformats.org/officeDocument/2006/relationships/customXml" Target="../ink/ink32.xml"/><Relationship Id="rId55" Type="http://schemas.openxmlformats.org/officeDocument/2006/relationships/image" Target="../media/image56.png"/><Relationship Id="rId7" Type="http://schemas.openxmlformats.org/officeDocument/2006/relationships/customXml" Target="../ink/ink13.xml"/><Relationship Id="rId2" Type="http://schemas.openxmlformats.org/officeDocument/2006/relationships/image" Target="../media/image32.png"/><Relationship Id="rId16" Type="http://schemas.openxmlformats.org/officeDocument/2006/relationships/customXml" Target="../ink/ink17.xml"/><Relationship Id="rId29" Type="http://schemas.openxmlformats.org/officeDocument/2006/relationships/customXml" Target="../ink/ink23.xml"/><Relationship Id="rId11" Type="http://schemas.openxmlformats.org/officeDocument/2006/relationships/customXml" Target="../ink/ink15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image" Target="../media/image48.png"/><Relationship Id="rId40" Type="http://schemas.openxmlformats.org/officeDocument/2006/relationships/customXml" Target="../ink/ink28.xml"/><Relationship Id="rId45" Type="http://schemas.openxmlformats.org/officeDocument/2006/relationships/customXml" Target="../ink/ink30.xml"/><Relationship Id="rId53" Type="http://schemas.openxmlformats.org/officeDocument/2006/relationships/image" Target="../media/image55.png"/><Relationship Id="rId5" Type="http://schemas.openxmlformats.org/officeDocument/2006/relationships/customXml" Target="../ink/ink12.xml"/><Relationship Id="rId10" Type="http://schemas.openxmlformats.org/officeDocument/2006/relationships/image" Target="../media/image360.png"/><Relationship Id="rId19" Type="http://schemas.openxmlformats.org/officeDocument/2006/relationships/image" Target="../media/image40.png"/><Relationship Id="rId31" Type="http://schemas.openxmlformats.org/officeDocument/2006/relationships/customXml" Target="../ink/ink24.xml"/><Relationship Id="rId44" Type="http://schemas.openxmlformats.org/officeDocument/2006/relationships/image" Target="../media/image51.png"/><Relationship Id="rId52" Type="http://schemas.openxmlformats.org/officeDocument/2006/relationships/customXml" Target="../ink/ink33.xml"/><Relationship Id="rId4" Type="http://schemas.openxmlformats.org/officeDocument/2006/relationships/image" Target="../media/image330.png"/><Relationship Id="rId9" Type="http://schemas.openxmlformats.org/officeDocument/2006/relationships/customXml" Target="../ink/ink14.xml"/><Relationship Id="rId22" Type="http://schemas.openxmlformats.org/officeDocument/2006/relationships/image" Target="../media/image41.png"/><Relationship Id="rId27" Type="http://schemas.openxmlformats.org/officeDocument/2006/relationships/customXml" Target="../ink/ink22.xml"/><Relationship Id="rId30" Type="http://schemas.openxmlformats.org/officeDocument/2006/relationships/image" Target="../media/image45.png"/><Relationship Id="rId35" Type="http://schemas.openxmlformats.org/officeDocument/2006/relationships/image" Target="../media/image47.png"/><Relationship Id="rId43" Type="http://schemas.openxmlformats.org/officeDocument/2006/relationships/customXml" Target="../ink/ink29.xml"/><Relationship Id="rId48" Type="http://schemas.openxmlformats.org/officeDocument/2006/relationships/customXml" Target="../ink/ink31.xml"/><Relationship Id="rId8" Type="http://schemas.openxmlformats.org/officeDocument/2006/relationships/image" Target="../media/image350.png"/><Relationship Id="rId51" Type="http://schemas.openxmlformats.org/officeDocument/2006/relationships/image" Target="../media/image54.png"/><Relationship Id="rId3" Type="http://schemas.openxmlformats.org/officeDocument/2006/relationships/customXml" Target="../ink/ink11.xm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5" Type="http://schemas.openxmlformats.org/officeDocument/2006/relationships/customXml" Target="../ink/ink21.xml"/><Relationship Id="rId33" Type="http://schemas.openxmlformats.org/officeDocument/2006/relationships/image" Target="../media/image27.png"/><Relationship Id="rId38" Type="http://schemas.openxmlformats.org/officeDocument/2006/relationships/customXml" Target="../ink/ink27.xml"/><Relationship Id="rId46" Type="http://schemas.openxmlformats.org/officeDocument/2006/relationships/image" Target="../media/image52.png"/><Relationship Id="rId20" Type="http://schemas.openxmlformats.org/officeDocument/2006/relationships/image" Target="../media/image30.png"/><Relationship Id="rId41" Type="http://schemas.openxmlformats.org/officeDocument/2006/relationships/image" Target="../media/image50.png"/><Relationship Id="rId54" Type="http://schemas.openxmlformats.org/officeDocument/2006/relationships/customXml" Target="../ink/ink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15" Type="http://schemas.openxmlformats.org/officeDocument/2006/relationships/image" Target="../media/image38.png"/><Relationship Id="rId23" Type="http://schemas.openxmlformats.org/officeDocument/2006/relationships/customXml" Target="../ink/ink20.xml"/><Relationship Id="rId28" Type="http://schemas.openxmlformats.org/officeDocument/2006/relationships/image" Target="../media/image44.png"/><Relationship Id="rId36" Type="http://schemas.openxmlformats.org/officeDocument/2006/relationships/customXml" Target="../ink/ink26.xml"/><Relationship Id="rId4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e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ED18FE-D385-452E-950A-40DEF3C8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426" y="723900"/>
            <a:ext cx="8902700" cy="3661831"/>
          </a:xfrm>
        </p:spPr>
        <p:txBody>
          <a:bodyPr>
            <a:normAutofit/>
          </a:bodyPr>
          <a:lstStyle/>
          <a:p>
            <a:r>
              <a:rPr lang="hu-HU" sz="7200" b="1" i="1" dirty="0"/>
              <a:t>Image </a:t>
            </a:r>
            <a:r>
              <a:rPr lang="hu-HU" sz="7200" b="1" i="1" dirty="0" err="1"/>
              <a:t>Classification</a:t>
            </a:r>
            <a:r>
              <a:rPr lang="hu-HU" sz="7200" b="1" i="1" dirty="0"/>
              <a:t> </a:t>
            </a:r>
            <a:r>
              <a:rPr lang="hu-HU" sz="7200" b="1" i="1" dirty="0" err="1"/>
              <a:t>with</a:t>
            </a:r>
            <a:r>
              <a:rPr lang="hu-HU" sz="7200" b="1" i="1" dirty="0"/>
              <a:t> </a:t>
            </a:r>
            <a:r>
              <a:rPr lang="hu-HU" sz="7200" b="1" i="1" dirty="0" err="1"/>
              <a:t>dogs</a:t>
            </a:r>
            <a:r>
              <a:rPr lang="hu-HU" sz="7200" b="1" i="1" dirty="0"/>
              <a:t> </a:t>
            </a:r>
            <a:endParaRPr lang="en-GB" sz="7200" b="1" i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E255D5-E5E1-41BC-BD82-93700F2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8" y="4385732"/>
            <a:ext cx="7325361" cy="1748368"/>
          </a:xfrm>
        </p:spPr>
        <p:txBody>
          <a:bodyPr>
            <a:normAutofit fontScale="92500" lnSpcReduction="20000"/>
          </a:bodyPr>
          <a:lstStyle/>
          <a:p>
            <a:r>
              <a:rPr lang="hu-HU" sz="3000" dirty="0"/>
              <a:t>Neurális hálózatk házi feladat</a:t>
            </a:r>
          </a:p>
          <a:p>
            <a:r>
              <a:rPr lang="hu-HU" sz="2200" dirty="0"/>
              <a:t>Hujbert Patrik – D83AE5</a:t>
            </a:r>
          </a:p>
          <a:p>
            <a:r>
              <a:rPr lang="hu-HU" sz="2200" dirty="0"/>
              <a:t>Tugyi Beatrix –T63K63</a:t>
            </a:r>
          </a:p>
          <a:p>
            <a:r>
              <a:rPr lang="hu-HU" dirty="0"/>
              <a:t> 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053E5F3-B5B2-4E50-92A3-2EEB13C7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6" y="3429000"/>
            <a:ext cx="3127759" cy="2352889"/>
          </a:xfrm>
          <a:prstGeom prst="round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9011A82-4CB0-4650-B111-3E3CD2D6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80" y="3500544"/>
            <a:ext cx="236916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7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6BD3DB4-0916-456E-BB1D-B93459B7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639097"/>
            <a:ext cx="11194911" cy="21436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000" b="1" dirty="0"/>
              <a:t>Imagenet </a:t>
            </a:r>
            <a:r>
              <a:rPr lang="hu-HU" sz="4000" b="1" dirty="0" err="1"/>
              <a:t>competition</a:t>
            </a:r>
            <a:br>
              <a:rPr lang="hu-HU" sz="4000" dirty="0"/>
            </a:br>
            <a:br>
              <a:rPr lang="hu-HU" sz="4000" dirty="0"/>
            </a:br>
            <a:endParaRPr lang="en-US" sz="4000" dirty="0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20074F9-C1A2-4142-9E3B-6767038A4760}"/>
              </a:ext>
            </a:extLst>
          </p:cNvPr>
          <p:cNvGrpSpPr/>
          <p:nvPr/>
        </p:nvGrpSpPr>
        <p:grpSpPr>
          <a:xfrm>
            <a:off x="308997" y="1688624"/>
            <a:ext cx="8328636" cy="4773173"/>
            <a:chOff x="308997" y="1688624"/>
            <a:chExt cx="8328636" cy="4773173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0233ED45-DA0E-4605-952C-F74C3ED3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997" y="1688624"/>
              <a:ext cx="8328636" cy="4773173"/>
            </a:xfrm>
            <a:prstGeom prst="roundRect">
              <a:avLst>
                <a:gd name="adj" fmla="val 4380"/>
              </a:avLst>
            </a:prstGeom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F80D10C-DACA-4A69-B062-E36E93C20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95" t="14357" r="13291"/>
            <a:stretch/>
          </p:blipFill>
          <p:spPr>
            <a:xfrm>
              <a:off x="3444810" y="2511487"/>
              <a:ext cx="1436008" cy="1199445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886FF26D-7DD3-4CBC-A9AF-6CEB04233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622" r="16118" b="1"/>
            <a:stretch/>
          </p:blipFill>
          <p:spPr>
            <a:xfrm>
              <a:off x="4869330" y="2432026"/>
              <a:ext cx="2159753" cy="2599489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BEEF19C7-122F-4F75-AD89-659C8444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4204" y="3731770"/>
              <a:ext cx="1308777" cy="846749"/>
            </a:xfrm>
            <a:prstGeom prst="rect">
              <a:avLst/>
            </a:prstGeom>
          </p:spPr>
        </p:pic>
        <p:pic>
          <p:nvPicPr>
            <p:cNvPr id="16" name="Kép 15">
              <a:extLst>
                <a:ext uri="{FF2B5EF4-FFF2-40B4-BE49-F238E27FC236}">
                  <a16:creationId xmlns:a16="http://schemas.microsoft.com/office/drawing/2014/main" id="{0B824F6A-9B0D-4E3E-8DCB-22737D648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57331" y="4533114"/>
              <a:ext cx="573595" cy="846749"/>
            </a:xfrm>
            <a:prstGeom prst="rect">
              <a:avLst/>
            </a:prstGeom>
          </p:spPr>
        </p:pic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5148F0C7-FE3F-42EA-B396-BBEC162F26C9}"/>
                </a:ext>
              </a:extLst>
            </p:cNvPr>
            <p:cNvSpPr/>
            <p:nvPr/>
          </p:nvSpPr>
          <p:spPr>
            <a:xfrm>
              <a:off x="7171019" y="4759078"/>
              <a:ext cx="1087287" cy="332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 err="1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</a:rPr>
                <a:t>DenseNet</a:t>
              </a:r>
              <a:endParaRPr lang="en-GB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102" name="Egyenes összekötő nyíllal 101">
              <a:extLst>
                <a:ext uri="{FF2B5EF4-FFF2-40B4-BE49-F238E27FC236}">
                  <a16:creationId xmlns:a16="http://schemas.microsoft.com/office/drawing/2014/main" id="{86DBBE77-F3A3-4C72-A026-06B20E918156}"/>
                </a:ext>
              </a:extLst>
            </p:cNvPr>
            <p:cNvCxnSpPr>
              <a:cxnSpLocks/>
            </p:cNvCxnSpPr>
            <p:nvPr/>
          </p:nvCxnSpPr>
          <p:spPr>
            <a:xfrm>
              <a:off x="7714663" y="5037591"/>
              <a:ext cx="0" cy="594234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D9E24E7C-8B0A-4D92-9E16-AC573F69EE8B}"/>
              </a:ext>
            </a:extLst>
          </p:cNvPr>
          <p:cNvSpPr txBox="1"/>
          <p:nvPr/>
        </p:nvSpPr>
        <p:spPr>
          <a:xfrm>
            <a:off x="8796262" y="3109244"/>
            <a:ext cx="3233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 vizsgált modellek időrendben és az </a:t>
            </a:r>
            <a:r>
              <a:rPr lang="hu-HU" sz="2800" dirty="0" err="1"/>
              <a:t>ImageNet</a:t>
            </a:r>
            <a:r>
              <a:rPr lang="hu-HU" sz="2800" dirty="0"/>
              <a:t>-en elért eredményeik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648071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0A75AD0-87E2-418E-B3C6-A8ACEF57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81" y="338827"/>
            <a:ext cx="2905547" cy="14351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ALEXNET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1A1F954-8DCD-4D6C-8A99-12DD0C4FA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76" y="510551"/>
            <a:ext cx="6254157" cy="293945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7E33E4B-D478-439A-946A-C3C0FB70B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920" y="3792062"/>
            <a:ext cx="8632613" cy="289192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8465971-7CED-4E2A-8B6F-E396AA64C6C3}"/>
              </a:ext>
            </a:extLst>
          </p:cNvPr>
          <p:cNvSpPr txBox="1"/>
          <p:nvPr/>
        </p:nvSpPr>
        <p:spPr>
          <a:xfrm>
            <a:off x="5705856" y="1667260"/>
            <a:ext cx="905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ConvLayer</a:t>
            </a:r>
            <a:endParaRPr lang="en-GB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17B56EE-800E-4BB0-B117-CF50F13F504F}"/>
              </a:ext>
            </a:extLst>
          </p:cNvPr>
          <p:cNvSpPr txBox="1"/>
          <p:nvPr/>
        </p:nvSpPr>
        <p:spPr>
          <a:xfrm>
            <a:off x="6869389" y="1643131"/>
            <a:ext cx="939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Pooling</a:t>
            </a:r>
            <a:endParaRPr lang="en-GB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596B31F-58C3-4195-AEFD-AAFBE8B471FB}"/>
              </a:ext>
            </a:extLst>
          </p:cNvPr>
          <p:cNvSpPr txBox="1"/>
          <p:nvPr/>
        </p:nvSpPr>
        <p:spPr>
          <a:xfrm>
            <a:off x="8540496" y="2569464"/>
            <a:ext cx="2112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Fully</a:t>
            </a:r>
            <a:r>
              <a:rPr lang="hu-HU" sz="11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11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Conected</a:t>
            </a:r>
            <a:r>
              <a:rPr lang="hu-HU" sz="11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11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Layer</a:t>
            </a:r>
            <a:endParaRPr lang="en-GB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48B1469-BFC4-488F-BF8F-79D5ECDD7BD4}"/>
              </a:ext>
            </a:extLst>
          </p:cNvPr>
          <p:cNvSpPr txBox="1"/>
          <p:nvPr/>
        </p:nvSpPr>
        <p:spPr>
          <a:xfrm>
            <a:off x="233003" y="1667260"/>
            <a:ext cx="416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Első nagy sikere a Neurális hálóknak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8 </a:t>
            </a:r>
            <a:r>
              <a:rPr lang="hu-HU" sz="2800" dirty="0" err="1"/>
              <a:t>layer</a:t>
            </a:r>
            <a:r>
              <a:rPr lang="hu-HU" sz="2800" dirty="0"/>
              <a:t> + </a:t>
            </a:r>
            <a:r>
              <a:rPr lang="hu-HU" sz="2800" dirty="0" err="1"/>
              <a:t>Relu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 ~60 millió súly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454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8B0D6-61FB-4460-9736-27B32B7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 a mi adathalmazunkon: 63,3 % 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0794E26-D92D-4CD8-8C02-5D6AD04CD8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915" y="2065867"/>
            <a:ext cx="5114598" cy="3324489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9AED4B7C-290D-4521-AB6D-155A1182A6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4377" y="2042054"/>
            <a:ext cx="5220708" cy="3348302"/>
          </a:xfrm>
        </p:spPr>
      </p:pic>
    </p:spTree>
    <p:extLst>
      <p:ext uri="{BB962C8B-B14F-4D97-AF65-F5344CB8AC3E}">
        <p14:creationId xmlns:p14="http://schemas.microsoft.com/office/powerpoint/2010/main" val="12547739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0DAE14-996C-4E55-93AF-52019F4B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05" y="740367"/>
            <a:ext cx="1917129" cy="8233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b="1" dirty="0">
                <a:solidFill>
                  <a:srgbClr val="FFFFFF"/>
                </a:solidFill>
              </a:rPr>
              <a:t>VGG </a:t>
            </a:r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4DCD26A0-D54F-4664-B3EE-85F51915FF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081" y="2246864"/>
            <a:ext cx="5658350" cy="36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7BF5786-A37C-4D2B-B301-C8AB12CCA33E}"/>
              </a:ext>
            </a:extLst>
          </p:cNvPr>
          <p:cNvSpPr txBox="1"/>
          <p:nvPr/>
        </p:nvSpPr>
        <p:spPr>
          <a:xfrm>
            <a:off x="273342" y="1847672"/>
            <a:ext cx="4864830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2014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Korábbiaknál mélyebb szerkezet </a:t>
            </a:r>
            <a:br>
              <a:rPr lang="hu-HU" sz="2800" dirty="0">
                <a:solidFill>
                  <a:schemeClr val="bg1"/>
                </a:solidFill>
              </a:rPr>
            </a:br>
            <a:r>
              <a:rPr lang="hu-HU" sz="2800" dirty="0">
                <a:solidFill>
                  <a:schemeClr val="bg1"/>
                </a:solidFill>
              </a:rPr>
              <a:t>			--&gt; 16 </a:t>
            </a:r>
            <a:r>
              <a:rPr lang="hu-HU" sz="2800" dirty="0" err="1">
                <a:solidFill>
                  <a:schemeClr val="bg1"/>
                </a:solidFill>
              </a:rPr>
              <a:t>layer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</a:t>
            </a:r>
            <a:r>
              <a:rPr lang="hu-HU" sz="2800" dirty="0" err="1">
                <a:solidFill>
                  <a:schemeClr val="bg1"/>
                </a:solidFill>
              </a:rPr>
              <a:t>Conv</a:t>
            </a:r>
            <a:r>
              <a:rPr lang="hu-HU" sz="2800" dirty="0">
                <a:solidFill>
                  <a:schemeClr val="bg1"/>
                </a:solidFill>
              </a:rPr>
              <a:t> réteg egymás után, és csak azután </a:t>
            </a:r>
            <a:r>
              <a:rPr lang="hu-HU" sz="2800" dirty="0" err="1">
                <a:solidFill>
                  <a:schemeClr val="bg1"/>
                </a:solidFill>
              </a:rPr>
              <a:t>Pool</a:t>
            </a:r>
            <a:r>
              <a:rPr lang="hu-HU" sz="2800" dirty="0">
                <a:solidFill>
                  <a:schemeClr val="bg1"/>
                </a:solidFill>
              </a:rPr>
              <a:t> réteg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Kernel </a:t>
            </a:r>
            <a:r>
              <a:rPr lang="hu-HU" sz="2800" dirty="0" err="1">
                <a:solidFill>
                  <a:schemeClr val="bg1"/>
                </a:solidFill>
              </a:rPr>
              <a:t>size</a:t>
            </a:r>
            <a:r>
              <a:rPr lang="hu-HU" sz="2800" dirty="0">
                <a:solidFill>
                  <a:schemeClr val="bg1"/>
                </a:solidFill>
              </a:rPr>
              <a:t> 3x3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2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E32E1-2DA0-499D-8D4C-773F0437A3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7BF402-E5BB-4D49-853B-24897A7F7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5973D4E-AC81-4678-9D2C-45335693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7162"/>
            <a:ext cx="8315325" cy="6543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Szabadkéz 8">
                <a:extLst>
                  <a:ext uri="{FF2B5EF4-FFF2-40B4-BE49-F238E27FC236}">
                    <a16:creationId xmlns:a16="http://schemas.microsoft.com/office/drawing/2014/main" id="{8DBE73A6-2349-4943-94D2-A17512DF4260}"/>
                  </a:ext>
                </a:extLst>
              </p14:cNvPr>
              <p14:cNvContentPartPr/>
              <p14:nvPr/>
            </p14:nvContentPartPr>
            <p14:xfrm>
              <a:off x="2295800" y="1435120"/>
              <a:ext cx="52560" cy="360"/>
            </p14:xfrm>
          </p:contentPart>
        </mc:Choice>
        <mc:Fallback xmlns="">
          <p:pic>
            <p:nvPicPr>
              <p:cNvPr id="9" name="Szabadkéz 8">
                <a:extLst>
                  <a:ext uri="{FF2B5EF4-FFF2-40B4-BE49-F238E27FC236}">
                    <a16:creationId xmlns:a16="http://schemas.microsoft.com/office/drawing/2014/main" id="{8DBE73A6-2349-4943-94D2-A17512DF42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2160" y="1327120"/>
                <a:ext cx="16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Szabadkéz 9">
                <a:extLst>
                  <a:ext uri="{FF2B5EF4-FFF2-40B4-BE49-F238E27FC236}">
                    <a16:creationId xmlns:a16="http://schemas.microsoft.com/office/drawing/2014/main" id="{74304AF8-C9E3-4E66-940B-13AAEDE65A27}"/>
                  </a:ext>
                </a:extLst>
              </p14:cNvPr>
              <p14:cNvContentPartPr/>
              <p14:nvPr/>
            </p14:nvContentPartPr>
            <p14:xfrm>
              <a:off x="2366720" y="1435120"/>
              <a:ext cx="6684480" cy="360"/>
            </p14:xfrm>
          </p:contentPart>
        </mc:Choice>
        <mc:Fallback xmlns="">
          <p:pic>
            <p:nvPicPr>
              <p:cNvPr id="10" name="Szabadkéz 9">
                <a:extLst>
                  <a:ext uri="{FF2B5EF4-FFF2-40B4-BE49-F238E27FC236}">
                    <a16:creationId xmlns:a16="http://schemas.microsoft.com/office/drawing/2014/main" id="{74304AF8-C9E3-4E66-940B-13AAEDE65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720" y="1327120"/>
                <a:ext cx="6792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Szabadkéz 10">
                <a:extLst>
                  <a:ext uri="{FF2B5EF4-FFF2-40B4-BE49-F238E27FC236}">
                    <a16:creationId xmlns:a16="http://schemas.microsoft.com/office/drawing/2014/main" id="{143DB747-1DF5-44C7-82B9-6D8B33BBED26}"/>
                  </a:ext>
                </a:extLst>
              </p14:cNvPr>
              <p14:cNvContentPartPr/>
              <p14:nvPr/>
            </p14:nvContentPartPr>
            <p14:xfrm>
              <a:off x="2295800" y="2379760"/>
              <a:ext cx="6659280" cy="360"/>
            </p14:xfrm>
          </p:contentPart>
        </mc:Choice>
        <mc:Fallback xmlns="">
          <p:pic>
            <p:nvPicPr>
              <p:cNvPr id="11" name="Szabadkéz 10">
                <a:extLst>
                  <a:ext uri="{FF2B5EF4-FFF2-40B4-BE49-F238E27FC236}">
                    <a16:creationId xmlns:a16="http://schemas.microsoft.com/office/drawing/2014/main" id="{143DB747-1DF5-44C7-82B9-6D8B33BBED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2160" y="2272120"/>
                <a:ext cx="676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3E527D15-9FE2-483C-9208-AA4BD372021F}"/>
                  </a:ext>
                </a:extLst>
              </p14:cNvPr>
              <p14:cNvContentPartPr/>
              <p14:nvPr/>
            </p14:nvContentPartPr>
            <p14:xfrm>
              <a:off x="2214440" y="3721120"/>
              <a:ext cx="6833880" cy="360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3E527D15-9FE2-483C-9208-AA4BD37202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800" y="3613120"/>
                <a:ext cx="6941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E2224335-29FA-4D02-8568-0564365EFEBC}"/>
                  </a:ext>
                </a:extLst>
              </p14:cNvPr>
              <p14:cNvContentPartPr/>
              <p14:nvPr/>
            </p14:nvContentPartPr>
            <p14:xfrm>
              <a:off x="2346560" y="5041960"/>
              <a:ext cx="360" cy="360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E2224335-29FA-4D02-8568-0564365EF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2560" y="4933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6CA2C2C8-E863-45A6-BE1B-6C1E89A4B59A}"/>
                  </a:ext>
                </a:extLst>
              </p14:cNvPr>
              <p14:cNvContentPartPr/>
              <p14:nvPr/>
            </p14:nvContentPartPr>
            <p14:xfrm>
              <a:off x="2346560" y="5041960"/>
              <a:ext cx="6684480" cy="360"/>
            </p14:xfrm>
          </p:contentPart>
        </mc:Choice>
        <mc:Fallback xmlns=""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6CA2C2C8-E863-45A6-BE1B-6C1E89A4B5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2560" y="4933960"/>
                <a:ext cx="6792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F48B45F9-4780-4752-A66C-293FD16DF906}"/>
                  </a:ext>
                </a:extLst>
              </p14:cNvPr>
              <p14:cNvContentPartPr/>
              <p14:nvPr/>
            </p14:nvContentPartPr>
            <p14:xfrm>
              <a:off x="2407400" y="6426160"/>
              <a:ext cx="6481080" cy="360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F48B45F9-4780-4752-A66C-293FD16DF9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3760" y="6318520"/>
                <a:ext cx="658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91A3F14C-73B5-4048-A040-69C6700415AC}"/>
                  </a:ext>
                </a:extLst>
              </p14:cNvPr>
              <p14:cNvContentPartPr/>
              <p14:nvPr/>
            </p14:nvContentPartPr>
            <p14:xfrm>
              <a:off x="1086920" y="598840"/>
              <a:ext cx="3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91A3F14C-73B5-4048-A040-69C6700415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920" y="4912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54A9BEAC-C730-429C-B9E9-F25280A1A56A}"/>
                  </a:ext>
                </a:extLst>
              </p14:cNvPr>
              <p14:cNvContentPartPr/>
              <p14:nvPr/>
            </p14:nvContentPartPr>
            <p14:xfrm>
              <a:off x="974960" y="629440"/>
              <a:ext cx="18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54A9BEAC-C730-429C-B9E9-F25280A1A56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1320" y="521800"/>
                <a:ext cx="12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Szabadkéz 34">
                <a:extLst>
                  <a:ext uri="{FF2B5EF4-FFF2-40B4-BE49-F238E27FC236}">
                    <a16:creationId xmlns:a16="http://schemas.microsoft.com/office/drawing/2014/main" id="{6ECB6E35-D338-42AA-B208-4635C2029581}"/>
                  </a:ext>
                </a:extLst>
              </p14:cNvPr>
              <p14:cNvContentPartPr/>
              <p14:nvPr/>
            </p14:nvContentPartPr>
            <p14:xfrm>
              <a:off x="1289960" y="1402000"/>
              <a:ext cx="360" cy="360"/>
            </p14:xfrm>
          </p:contentPart>
        </mc:Choice>
        <mc:Fallback xmlns="">
          <p:pic>
            <p:nvPicPr>
              <p:cNvPr id="35" name="Szabadkéz 34">
                <a:extLst>
                  <a:ext uri="{FF2B5EF4-FFF2-40B4-BE49-F238E27FC236}">
                    <a16:creationId xmlns:a16="http://schemas.microsoft.com/office/drawing/2014/main" id="{6ECB6E35-D338-42AA-B208-4635C20295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6320" y="12940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60894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8B0D6-61FB-4460-9736-27B32B7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 a mi adathalmazunkon: 83%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B9749CA-30FC-4527-943B-09E2ED1327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575" y="2065866"/>
            <a:ext cx="5389790" cy="3461174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D3CE499F-4E53-4840-A253-FE4549364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279"/>
          <a:stretch/>
        </p:blipFill>
        <p:spPr>
          <a:xfrm>
            <a:off x="6164590" y="2065866"/>
            <a:ext cx="5389789" cy="3461174"/>
          </a:xfrm>
        </p:spPr>
      </p:pic>
    </p:spTree>
    <p:extLst>
      <p:ext uri="{BB962C8B-B14F-4D97-AF65-F5344CB8AC3E}">
        <p14:creationId xmlns:p14="http://schemas.microsoft.com/office/powerpoint/2010/main" val="26909240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C8E2636-2B5C-4AD4-9439-A3200C9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47" y="493166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GOOGLENET</a:t>
            </a:r>
          </a:p>
        </p:txBody>
      </p:sp>
      <p:pic>
        <p:nvPicPr>
          <p:cNvPr id="1028" name="Picture 4" descr="CNN Architectures: LeNet, AlexNet, VGG, GoogLeNet, ResNet and more… | by  Siddharth Das | Analytics Vidhya | Medium">
            <a:extLst>
              <a:ext uri="{FF2B5EF4-FFF2-40B4-BE49-F238E27FC236}">
                <a16:creationId xmlns:a16="http://schemas.microsoft.com/office/drawing/2014/main" id="{75609FF8-9A44-4488-8725-A5748844B9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47" y="1595897"/>
            <a:ext cx="11366717" cy="514344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F8CFEC6-0E8E-473A-B9D5-7BA69075C4D8}"/>
              </a:ext>
            </a:extLst>
          </p:cNvPr>
          <p:cNvSpPr txBox="1"/>
          <p:nvPr/>
        </p:nvSpPr>
        <p:spPr>
          <a:xfrm>
            <a:off x="1066800" y="4292607"/>
            <a:ext cx="828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2014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Batch normalization </a:t>
            </a:r>
            <a:r>
              <a:rPr lang="hu-HU" sz="2400" b="1" dirty="0">
                <a:solidFill>
                  <a:schemeClr val="bg1"/>
                </a:solidFill>
              </a:rPr>
              <a:t>és </a:t>
            </a:r>
            <a:r>
              <a:rPr lang="hu-HU" sz="2400" b="1" dirty="0" err="1">
                <a:solidFill>
                  <a:schemeClr val="bg1"/>
                </a:solidFill>
              </a:rPr>
              <a:t>konkatenációk</a:t>
            </a:r>
            <a:r>
              <a:rPr lang="hu-HU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használata</a:t>
            </a:r>
            <a:endParaRPr lang="hu-H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22 réteg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robusztusabb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kevésbé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érzékenye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bemenet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inicializálására</a:t>
            </a:r>
            <a:endParaRPr lang="hu-HU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8079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8B0D6-61FB-4460-9736-27B32B7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 a mi adathalmazunkon:   84,7%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FC9243C-2BA2-43F1-84D9-0D7E3BE995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880" y="2585243"/>
            <a:ext cx="5367676" cy="3482385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9905D51-B37D-413D-B6CD-46B896323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0308" y="2580481"/>
            <a:ext cx="5480867" cy="3482385"/>
          </a:xfrm>
        </p:spPr>
      </p:pic>
    </p:spTree>
    <p:extLst>
      <p:ext uri="{BB962C8B-B14F-4D97-AF65-F5344CB8AC3E}">
        <p14:creationId xmlns:p14="http://schemas.microsoft.com/office/powerpoint/2010/main" val="29452824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359EE1D-294F-404B-A139-50FDADEA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RESNET</a:t>
            </a:r>
          </a:p>
        </p:txBody>
      </p:sp>
      <p:pic>
        <p:nvPicPr>
          <p:cNvPr id="2050" name="Picture 2" descr="Understanding and visualizing ResNets | by Pablo Ruiz | Towards Data Science">
            <a:extLst>
              <a:ext uri="{FF2B5EF4-FFF2-40B4-BE49-F238E27FC236}">
                <a16:creationId xmlns:a16="http://schemas.microsoft.com/office/drawing/2014/main" id="{D8928932-7E68-4B3F-8D1F-9129E55396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3"/>
          <a:stretch/>
        </p:blipFill>
        <p:spPr bwMode="auto">
          <a:xfrm>
            <a:off x="775546" y="51860"/>
            <a:ext cx="3247813" cy="675249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EB92A-333B-4127-B539-A3E555CC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5457" y="2031999"/>
            <a:ext cx="6593075" cy="36838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800" dirty="0"/>
              <a:t>2015</a:t>
            </a:r>
          </a:p>
          <a:p>
            <a:r>
              <a:rPr lang="hu-HU" sz="2800" b="1" dirty="0" err="1"/>
              <a:t>Residual</a:t>
            </a:r>
            <a:r>
              <a:rPr lang="hu-HU" sz="2800" b="1" dirty="0"/>
              <a:t> </a:t>
            </a:r>
            <a:r>
              <a:rPr lang="hu-HU" sz="2800" b="1" dirty="0" err="1"/>
              <a:t>connections</a:t>
            </a:r>
            <a:r>
              <a:rPr lang="hu-HU" sz="2800" b="1" dirty="0"/>
              <a:t> </a:t>
            </a:r>
            <a:r>
              <a:rPr lang="hu-HU" sz="2800" dirty="0"/>
              <a:t>– maradandó kapcsolatok </a:t>
            </a:r>
            <a:r>
              <a:rPr lang="hu-HU" sz="2800" dirty="0">
                <a:sym typeface="Wingdings" panose="05000000000000000000" pitchFamily="2" charset="2"/>
              </a:rPr>
              <a:t> </a:t>
            </a:r>
            <a:r>
              <a:rPr lang="hu-HU" sz="2800" dirty="0"/>
              <a:t>megkönnyíti a mély hálók kezelését</a:t>
            </a:r>
          </a:p>
          <a:p>
            <a:r>
              <a:rPr lang="hu-HU" sz="2800" dirty="0" err="1"/>
              <a:t>Layer</a:t>
            </a:r>
            <a:r>
              <a:rPr lang="hu-HU" sz="2800" dirty="0"/>
              <a:t>-ek száma változó lehet </a:t>
            </a:r>
            <a:r>
              <a:rPr lang="hu-HU" sz="2800" dirty="0" err="1"/>
              <a:t>architechtúránként</a:t>
            </a:r>
            <a:r>
              <a:rPr lang="hu-HU" sz="2800" dirty="0"/>
              <a:t> [16; 152]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43003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8B0D6-61FB-4460-9736-27B32B7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 a mi adathalmazunkon:  87.6%</a:t>
            </a:r>
            <a:endParaRPr lang="en-GB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CA6F8386-DFBC-4F01-8BB2-F2933EAD0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7370" y="2366222"/>
            <a:ext cx="5219370" cy="3452274"/>
          </a:xfr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4A717C7-BF05-49E7-A674-D0FF9F2975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1" y="2366222"/>
            <a:ext cx="5226693" cy="3452273"/>
          </a:xfrm>
        </p:spPr>
      </p:pic>
    </p:spTree>
    <p:extLst>
      <p:ext uri="{BB962C8B-B14F-4D97-AF65-F5344CB8AC3E}">
        <p14:creationId xmlns:p14="http://schemas.microsoft.com/office/powerpoint/2010/main" val="14646998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908AD-C32D-4EC5-A5F5-3B1E3271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/>
              <a:t>Feladat leírása</a:t>
            </a:r>
            <a:endParaRPr lang="en-GB" i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D8ED60-92D4-4471-BEAF-FBC4E3179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1" y="1656081"/>
            <a:ext cx="10820398" cy="4419599"/>
          </a:xfrm>
        </p:spPr>
        <p:txBody>
          <a:bodyPr>
            <a:normAutofit/>
          </a:bodyPr>
          <a:lstStyle/>
          <a:p>
            <a:r>
              <a:rPr lang="hu-HU" sz="2000" b="1" dirty="0"/>
              <a:t>KÉPOSZTÁLYOZÁS</a:t>
            </a:r>
          </a:p>
          <a:p>
            <a:r>
              <a:rPr lang="hu-HU" sz="2000" dirty="0"/>
              <a:t>A háló bemenete a tesztképek halmaza lesz, kimenete pedig egyetlen tipp, hogy mit ábrázol a kép.</a:t>
            </a:r>
          </a:p>
          <a:p>
            <a:r>
              <a:rPr lang="hu-HU" sz="2000" b="1" dirty="0"/>
              <a:t>Tesztképhalmaz: </a:t>
            </a:r>
            <a:r>
              <a:rPr lang="hu-HU" sz="2000" dirty="0"/>
              <a:t>50 különböző fajú kutya, </a:t>
            </a:r>
            <a:r>
              <a:rPr lang="hu-HU" sz="2000" dirty="0" err="1"/>
              <a:t>fajtánként</a:t>
            </a:r>
            <a:r>
              <a:rPr lang="hu-HU" sz="2000" dirty="0"/>
              <a:t> 150-200 tanítókép</a:t>
            </a:r>
          </a:p>
          <a:p>
            <a:r>
              <a:rPr lang="hu-HU" sz="2000" b="1" dirty="0"/>
              <a:t>Képek forrása: </a:t>
            </a:r>
            <a:r>
              <a:rPr lang="hu-HU" sz="2000" dirty="0" err="1"/>
              <a:t>Standforddogs</a:t>
            </a:r>
            <a:r>
              <a:rPr lang="hu-HU" sz="2000" dirty="0"/>
              <a:t>: </a:t>
            </a:r>
            <a:r>
              <a:rPr lang="en-GB" sz="2000" b="0" dirty="0">
                <a:effectLst/>
                <a:latin typeface="Courier New" panose="02070309020205020404" pitchFamily="49" charset="0"/>
              </a:rPr>
              <a:t>http://vision.stanford.edu/aditya86/ImageNetDogs</a:t>
            </a:r>
          </a:p>
          <a:p>
            <a:r>
              <a:rPr lang="hu-HU" sz="2000" dirty="0"/>
              <a:t>2 fő rész:</a:t>
            </a:r>
          </a:p>
          <a:p>
            <a:pPr marL="538163">
              <a:buFont typeface="Wingdings" panose="05000000000000000000" pitchFamily="2" charset="2"/>
              <a:buChar char="Ø"/>
            </a:pPr>
            <a:r>
              <a:rPr lang="hu-HU" sz="2000" dirty="0"/>
              <a:t>Saját CNN háló összeállítása és tanítása</a:t>
            </a:r>
          </a:p>
          <a:p>
            <a:pPr marL="538163">
              <a:buFont typeface="Wingdings" panose="05000000000000000000" pitchFamily="2" charset="2"/>
              <a:buChar char="Ø"/>
            </a:pPr>
            <a:r>
              <a:rPr lang="hu-HU" sz="2000" dirty="0"/>
              <a:t> </a:t>
            </a:r>
            <a:r>
              <a:rPr lang="hu-HU" sz="2000" dirty="0" err="1"/>
              <a:t>Transfer</a:t>
            </a:r>
            <a:r>
              <a:rPr lang="hu-HU" sz="2000" dirty="0"/>
              <a:t> </a:t>
            </a:r>
            <a:r>
              <a:rPr lang="hu-HU" sz="2000" dirty="0" err="1"/>
              <a:t>Lerning-gel</a:t>
            </a:r>
            <a:r>
              <a:rPr lang="hu-HU" sz="2000" dirty="0"/>
              <a:t> különböző hálók használata (</a:t>
            </a:r>
            <a:r>
              <a:rPr lang="hu-HU" sz="2000" dirty="0" err="1"/>
              <a:t>AlexNet</a:t>
            </a:r>
            <a:r>
              <a:rPr lang="hu-HU" sz="2000" dirty="0"/>
              <a:t>, VGG, </a:t>
            </a:r>
            <a:r>
              <a:rPr lang="hu-HU" sz="2000" dirty="0" err="1"/>
              <a:t>ResNet</a:t>
            </a:r>
            <a:r>
              <a:rPr lang="hu-HU" sz="2000" dirty="0"/>
              <a:t>, </a:t>
            </a:r>
            <a:r>
              <a:rPr lang="hu-HU" sz="2000" dirty="0" err="1"/>
              <a:t>GoogleNet</a:t>
            </a:r>
            <a:r>
              <a:rPr lang="hu-HU" sz="2000" dirty="0"/>
              <a:t>, </a:t>
            </a:r>
            <a:r>
              <a:rPr lang="hu-HU" sz="2000" dirty="0" err="1"/>
              <a:t>DenseNet</a:t>
            </a:r>
            <a:r>
              <a:rPr lang="hu-HU" sz="2000" dirty="0"/>
              <a:t>), a mi adatainkon.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/>
              <a:t>Használt keretrendszer és nyelvek: Google </a:t>
            </a:r>
            <a:r>
              <a:rPr lang="hu-HU" sz="2000" dirty="0" err="1"/>
              <a:t>Colab</a:t>
            </a:r>
            <a:r>
              <a:rPr lang="hu-HU" sz="2000" dirty="0"/>
              <a:t>, Python nyelv, </a:t>
            </a:r>
            <a:r>
              <a:rPr lang="hu-HU" sz="2000" dirty="0" err="1"/>
              <a:t>Pytorch</a:t>
            </a:r>
            <a:r>
              <a:rPr lang="hu-HU" sz="2000" dirty="0"/>
              <a:t> könyvtár használatával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1138440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17E1AFA-DB34-46D4-A2BA-9C7D5BFC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72" y="329590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DENSENET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2CC3A9-01B3-4FED-A46C-A4FFD4A7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3904" y="322303"/>
            <a:ext cx="8014576" cy="1593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2017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rétegek</a:t>
            </a:r>
            <a:r>
              <a:rPr lang="en-US" sz="2800" dirty="0"/>
              <a:t> </a:t>
            </a:r>
            <a:r>
              <a:rPr lang="en-US" sz="2800" dirty="0" err="1"/>
              <a:t>minden</a:t>
            </a:r>
            <a:r>
              <a:rPr lang="en-US" sz="2800" dirty="0"/>
              <a:t> </a:t>
            </a:r>
            <a:r>
              <a:rPr lang="en-US" sz="2800" dirty="0" err="1"/>
              <a:t>korábbi</a:t>
            </a:r>
            <a:r>
              <a:rPr lang="en-US" sz="2800" dirty="0"/>
              <a:t> </a:t>
            </a:r>
            <a:r>
              <a:rPr lang="en-US" sz="2800" dirty="0" err="1"/>
              <a:t>réteghez</a:t>
            </a:r>
            <a:r>
              <a:rPr lang="en-US" sz="2800" dirty="0"/>
              <a:t> is </a:t>
            </a:r>
            <a:r>
              <a:rPr lang="en-US" sz="2800" dirty="0" err="1"/>
              <a:t>csatlakoznak</a:t>
            </a:r>
            <a:endParaRPr lang="en-US" sz="2800" dirty="0"/>
          </a:p>
        </p:txBody>
      </p:sp>
      <p:pic>
        <p:nvPicPr>
          <p:cNvPr id="3074" name="Picture 2" descr="Introduction to DenseNet with TensorFlow | Pluralsight">
            <a:extLst>
              <a:ext uri="{FF2B5EF4-FFF2-40B4-BE49-F238E27FC236}">
                <a16:creationId xmlns:a16="http://schemas.microsoft.com/office/drawing/2014/main" id="{A9B1B46F-1E14-4D22-9044-8505B6BCDF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2428" r="3841" b="3745"/>
          <a:stretch/>
        </p:blipFill>
        <p:spPr bwMode="auto">
          <a:xfrm>
            <a:off x="1443264" y="1689478"/>
            <a:ext cx="9458416" cy="505453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594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8B0D6-61FB-4460-9736-27B32B7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 a mi adathalmazunkon: 90,2%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DBABDF-7280-43E7-ADBC-9FF74DEFE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71"/>
          <a:stretch/>
        </p:blipFill>
        <p:spPr>
          <a:xfrm>
            <a:off x="400440" y="2065867"/>
            <a:ext cx="5695560" cy="3896962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DB319004-DBAD-4BB6-96AF-ACE3F0E0D8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974" y="2065867"/>
            <a:ext cx="5695560" cy="3896962"/>
          </a:xfrm>
        </p:spPr>
      </p:pic>
    </p:spTree>
    <p:extLst>
      <p:ext uri="{BB962C8B-B14F-4D97-AF65-F5344CB8AC3E}">
        <p14:creationId xmlns:p14="http://schemas.microsoft.com/office/powerpoint/2010/main" val="295345920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19565A6-9E57-45B3-9443-406987416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6" r="3020"/>
          <a:stretch/>
        </p:blipFill>
        <p:spPr>
          <a:xfrm>
            <a:off x="8307529" y="1009323"/>
            <a:ext cx="3303069" cy="2301235"/>
          </a:xfrm>
          <a:prstGeom prst="rect">
            <a:avLst/>
          </a:prstGeom>
        </p:spPr>
      </p:pic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32BA70EA-4733-43B7-BED0-1ACE8B4D0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 r="3626"/>
          <a:stretch/>
        </p:blipFill>
        <p:spPr>
          <a:xfrm>
            <a:off x="4525745" y="1054239"/>
            <a:ext cx="3303069" cy="230559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624072A-6D66-4B19-97A1-B8B328979BFB}"/>
              </a:ext>
            </a:extLst>
          </p:cNvPr>
          <p:cNvSpPr txBox="1"/>
          <p:nvPr/>
        </p:nvSpPr>
        <p:spPr>
          <a:xfrm>
            <a:off x="5082538" y="457392"/>
            <a:ext cx="212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63% </a:t>
            </a:r>
            <a:r>
              <a:rPr lang="hu-HU" sz="2400" b="1" dirty="0" err="1"/>
              <a:t>AlexNet</a:t>
            </a:r>
            <a:endParaRPr lang="en-GB" sz="2400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BA6C-FD69-4A90-ACE0-9358C20ABD64}"/>
              </a:ext>
            </a:extLst>
          </p:cNvPr>
          <p:cNvSpPr txBox="1"/>
          <p:nvPr/>
        </p:nvSpPr>
        <p:spPr>
          <a:xfrm>
            <a:off x="9158148" y="469220"/>
            <a:ext cx="186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83% VGG</a:t>
            </a:r>
            <a:endParaRPr lang="en-GB" sz="2400" b="1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8D72DE6-30DE-4F89-8C6E-012B1F1129BF}"/>
              </a:ext>
            </a:extLst>
          </p:cNvPr>
          <p:cNvSpPr txBox="1"/>
          <p:nvPr/>
        </p:nvSpPr>
        <p:spPr>
          <a:xfrm>
            <a:off x="1107030" y="3541650"/>
            <a:ext cx="2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84% </a:t>
            </a:r>
            <a:r>
              <a:rPr lang="hu-HU" sz="2400" b="1" dirty="0" err="1"/>
              <a:t>GoogleNet</a:t>
            </a:r>
            <a:endParaRPr lang="en-GB" sz="2400" b="1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AB1D74-DFC6-4E1B-819F-27D7CCFAA28A}"/>
              </a:ext>
            </a:extLst>
          </p:cNvPr>
          <p:cNvSpPr txBox="1"/>
          <p:nvPr/>
        </p:nvSpPr>
        <p:spPr>
          <a:xfrm>
            <a:off x="5031739" y="3547442"/>
            <a:ext cx="212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87,6% </a:t>
            </a:r>
            <a:r>
              <a:rPr lang="hu-HU" sz="2400" b="1" dirty="0" err="1"/>
              <a:t>ResNet</a:t>
            </a:r>
            <a:endParaRPr lang="en-GB" sz="2400" b="1" dirty="0"/>
          </a:p>
        </p:txBody>
      </p:sp>
      <p:pic>
        <p:nvPicPr>
          <p:cNvPr id="12" name="Tartalom helye 4">
            <a:extLst>
              <a:ext uri="{FF2B5EF4-FFF2-40B4-BE49-F238E27FC236}">
                <a16:creationId xmlns:a16="http://schemas.microsoft.com/office/drawing/2014/main" id="{C37B408A-02E5-40E5-9106-2A5CD6F8F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1"/>
          <a:stretch/>
        </p:blipFill>
        <p:spPr>
          <a:xfrm>
            <a:off x="8274612" y="4157600"/>
            <a:ext cx="3365687" cy="2302839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07A9C325-2423-419F-9363-39874C7A03ED}"/>
              </a:ext>
            </a:extLst>
          </p:cNvPr>
          <p:cNvSpPr txBox="1"/>
          <p:nvPr/>
        </p:nvSpPr>
        <p:spPr>
          <a:xfrm>
            <a:off x="8729086" y="3695935"/>
            <a:ext cx="245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90,3% </a:t>
            </a:r>
            <a:r>
              <a:rPr lang="hu-HU" sz="2400" b="1" dirty="0" err="1"/>
              <a:t>DenseNet</a:t>
            </a:r>
            <a:endParaRPr lang="en-GB" sz="2400" b="1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3A2D9437-98C5-4485-9ACF-DFC551A1C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6" r="559"/>
          <a:stretch/>
        </p:blipFill>
        <p:spPr>
          <a:xfrm>
            <a:off x="4515585" y="4159205"/>
            <a:ext cx="3303068" cy="2301234"/>
          </a:xfrm>
          <a:prstGeom prst="rect">
            <a:avLst/>
          </a:prstGeom>
        </p:spPr>
      </p:pic>
      <p:pic>
        <p:nvPicPr>
          <p:cNvPr id="15" name="Tartalom helye 4">
            <a:extLst>
              <a:ext uri="{FF2B5EF4-FFF2-40B4-BE49-F238E27FC236}">
                <a16:creationId xmlns:a16="http://schemas.microsoft.com/office/drawing/2014/main" id="{FBE914DE-9573-4040-8F15-98A04B0238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79"/>
          <a:stretch/>
        </p:blipFill>
        <p:spPr>
          <a:xfrm>
            <a:off x="614320" y="4113811"/>
            <a:ext cx="3303069" cy="2301235"/>
          </a:xfrm>
          <a:prstGeom prst="rect">
            <a:avLst/>
          </a:prstGeom>
        </p:spPr>
      </p:pic>
      <p:pic>
        <p:nvPicPr>
          <p:cNvPr id="14" name="Tartalom helye 11">
            <a:extLst>
              <a:ext uri="{FF2B5EF4-FFF2-40B4-BE49-F238E27FC236}">
                <a16:creationId xmlns:a16="http://schemas.microsoft.com/office/drawing/2014/main" id="{A2F0FB24-87CB-4438-9DFB-995982412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40" y="1114836"/>
            <a:ext cx="3326628" cy="2245002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5E6BC4F0-529F-4F17-9550-E7498228470D}"/>
              </a:ext>
            </a:extLst>
          </p:cNvPr>
          <p:cNvSpPr txBox="1"/>
          <p:nvPr/>
        </p:nvSpPr>
        <p:spPr>
          <a:xfrm>
            <a:off x="991481" y="542675"/>
            <a:ext cx="250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49% Saját hálónk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2650741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A624072A-6D66-4B19-97A1-B8B328979BFB}"/>
              </a:ext>
            </a:extLst>
          </p:cNvPr>
          <p:cNvSpPr txBox="1"/>
          <p:nvPr/>
        </p:nvSpPr>
        <p:spPr>
          <a:xfrm>
            <a:off x="4973590" y="268186"/>
            <a:ext cx="212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63% </a:t>
            </a:r>
            <a:r>
              <a:rPr lang="hu-HU" sz="2400" b="1" dirty="0" err="1"/>
              <a:t>AlexNet</a:t>
            </a:r>
            <a:endParaRPr lang="en-GB" sz="2400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BA6C-FD69-4A90-ACE0-9358C20ABD64}"/>
              </a:ext>
            </a:extLst>
          </p:cNvPr>
          <p:cNvSpPr txBox="1"/>
          <p:nvPr/>
        </p:nvSpPr>
        <p:spPr>
          <a:xfrm>
            <a:off x="9079680" y="280014"/>
            <a:ext cx="186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83% VGG</a:t>
            </a:r>
            <a:endParaRPr lang="en-GB" sz="2400" b="1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8D72DE6-30DE-4F89-8C6E-012B1F1129BF}"/>
              </a:ext>
            </a:extLst>
          </p:cNvPr>
          <p:cNvSpPr txBox="1"/>
          <p:nvPr/>
        </p:nvSpPr>
        <p:spPr>
          <a:xfrm>
            <a:off x="1105375" y="3403021"/>
            <a:ext cx="2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84% </a:t>
            </a:r>
            <a:r>
              <a:rPr lang="hu-HU" sz="2400" b="1" dirty="0" err="1"/>
              <a:t>GoogleNet</a:t>
            </a:r>
            <a:endParaRPr lang="en-GB" sz="2400" b="1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AB1D74-DFC6-4E1B-819F-27D7CCFAA28A}"/>
              </a:ext>
            </a:extLst>
          </p:cNvPr>
          <p:cNvSpPr txBox="1"/>
          <p:nvPr/>
        </p:nvSpPr>
        <p:spPr>
          <a:xfrm>
            <a:off x="5186992" y="3512891"/>
            <a:ext cx="212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87,6% </a:t>
            </a:r>
            <a:r>
              <a:rPr lang="hu-HU" sz="2400" b="1" dirty="0" err="1"/>
              <a:t>ResNet</a:t>
            </a:r>
            <a:endParaRPr lang="en-GB" sz="2400" b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7A9C325-2423-419F-9363-39874C7A03ED}"/>
              </a:ext>
            </a:extLst>
          </p:cNvPr>
          <p:cNvSpPr txBox="1"/>
          <p:nvPr/>
        </p:nvSpPr>
        <p:spPr>
          <a:xfrm>
            <a:off x="8924941" y="3594945"/>
            <a:ext cx="245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90,3% </a:t>
            </a:r>
            <a:r>
              <a:rPr lang="hu-HU" sz="2400" b="1" dirty="0" err="1"/>
              <a:t>DenseNet</a:t>
            </a:r>
            <a:endParaRPr lang="en-GB" sz="2400" b="1" dirty="0"/>
          </a:p>
        </p:txBody>
      </p:sp>
      <p:pic>
        <p:nvPicPr>
          <p:cNvPr id="14" name="Tartalom helye 7">
            <a:extLst>
              <a:ext uri="{FF2B5EF4-FFF2-40B4-BE49-F238E27FC236}">
                <a16:creationId xmlns:a16="http://schemas.microsoft.com/office/drawing/2014/main" id="{157EBBF5-D87E-4BE0-9A80-FA9C7939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875" y="4091587"/>
            <a:ext cx="3375969" cy="2309874"/>
          </a:xfrm>
          <a:prstGeom prst="rect">
            <a:avLst/>
          </a:prstGeom>
        </p:spPr>
      </p:pic>
      <p:pic>
        <p:nvPicPr>
          <p:cNvPr id="15" name="Tartalom helye 7">
            <a:extLst>
              <a:ext uri="{FF2B5EF4-FFF2-40B4-BE49-F238E27FC236}">
                <a16:creationId xmlns:a16="http://schemas.microsoft.com/office/drawing/2014/main" id="{B155ED64-8AEF-40A1-92FD-E9E0E64B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44" y="4091587"/>
            <a:ext cx="3492216" cy="2309874"/>
          </a:xfrm>
          <a:prstGeom prst="rect">
            <a:avLst/>
          </a:prstGeom>
        </p:spPr>
      </p:pic>
      <p:pic>
        <p:nvPicPr>
          <p:cNvPr id="16" name="Tartalom helye 7">
            <a:extLst>
              <a:ext uri="{FF2B5EF4-FFF2-40B4-BE49-F238E27FC236}">
                <a16:creationId xmlns:a16="http://schemas.microsoft.com/office/drawing/2014/main" id="{D0B267A5-E295-47C0-8842-C2B0117D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439" y="912858"/>
            <a:ext cx="3588110" cy="2301235"/>
          </a:xfrm>
          <a:prstGeom prst="rect">
            <a:avLst/>
          </a:prstGeom>
        </p:spPr>
      </p:pic>
      <p:pic>
        <p:nvPicPr>
          <p:cNvPr id="17" name="Tartalom helye 7">
            <a:extLst>
              <a:ext uri="{FF2B5EF4-FFF2-40B4-BE49-F238E27FC236}">
                <a16:creationId xmlns:a16="http://schemas.microsoft.com/office/drawing/2014/main" id="{DACD8161-3E25-4986-B460-BAACFF50B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79"/>
          <a:stretch/>
        </p:blipFill>
        <p:spPr>
          <a:xfrm>
            <a:off x="8247215" y="909908"/>
            <a:ext cx="3588109" cy="2304185"/>
          </a:xfrm>
          <a:prstGeom prst="rect">
            <a:avLst/>
          </a:prstGeom>
        </p:spPr>
      </p:pic>
      <p:pic>
        <p:nvPicPr>
          <p:cNvPr id="12" name="Tartalom helye 7">
            <a:extLst>
              <a:ext uri="{FF2B5EF4-FFF2-40B4-BE49-F238E27FC236}">
                <a16:creationId xmlns:a16="http://schemas.microsoft.com/office/drawing/2014/main" id="{E38094CE-7407-4290-9E6B-0D772F818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91" y="4091587"/>
            <a:ext cx="3621875" cy="2301235"/>
          </a:xfrm>
          <a:prstGeom prst="rect">
            <a:avLst/>
          </a:prstGeom>
        </p:spPr>
      </p:pic>
      <p:pic>
        <p:nvPicPr>
          <p:cNvPr id="23" name="Tartalom helye 9">
            <a:extLst>
              <a:ext uri="{FF2B5EF4-FFF2-40B4-BE49-F238E27FC236}">
                <a16:creationId xmlns:a16="http://schemas.microsoft.com/office/drawing/2014/main" id="{7C9FF49E-128E-45A1-BC8C-8F4E2330E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880" y="926385"/>
            <a:ext cx="3370110" cy="2304185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232EE-ED3F-4719-B7F2-1BB41C0042AC}"/>
              </a:ext>
            </a:extLst>
          </p:cNvPr>
          <p:cNvSpPr txBox="1"/>
          <p:nvPr/>
        </p:nvSpPr>
        <p:spPr>
          <a:xfrm>
            <a:off x="1060498" y="322492"/>
            <a:ext cx="250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49% Saját hálónk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4057390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1EC10097-84A6-4E23-B1BE-52DE5BB5D149}"/>
              </a:ext>
            </a:extLst>
          </p:cNvPr>
          <p:cNvGrpSpPr/>
          <p:nvPr/>
        </p:nvGrpSpPr>
        <p:grpSpPr>
          <a:xfrm>
            <a:off x="4425139" y="3506101"/>
            <a:ext cx="3492216" cy="2869357"/>
            <a:chOff x="4407312" y="3639064"/>
            <a:chExt cx="3492216" cy="2869357"/>
          </a:xfrm>
        </p:grpSpPr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ACEEE14D-6C4B-4D6C-B19D-DB48D292021B}"/>
                </a:ext>
              </a:extLst>
            </p:cNvPr>
            <p:cNvSpPr txBox="1"/>
            <p:nvPr/>
          </p:nvSpPr>
          <p:spPr>
            <a:xfrm>
              <a:off x="4916790" y="3639064"/>
              <a:ext cx="212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b="1" dirty="0"/>
                <a:t>87,6% </a:t>
              </a:r>
              <a:r>
                <a:rPr lang="hu-HU" sz="2400" b="1" dirty="0" err="1"/>
                <a:t>ResNet</a:t>
              </a:r>
              <a:endParaRPr lang="en-GB" sz="2400" b="1" dirty="0"/>
            </a:p>
          </p:txBody>
        </p:sp>
        <p:pic>
          <p:nvPicPr>
            <p:cNvPr id="11" name="Tartalom helye 7">
              <a:extLst>
                <a:ext uri="{FF2B5EF4-FFF2-40B4-BE49-F238E27FC236}">
                  <a16:creationId xmlns:a16="http://schemas.microsoft.com/office/drawing/2014/main" id="{F8CC7BF3-BAA9-4A7A-A618-BAAE2EC2E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312" y="4198547"/>
              <a:ext cx="3492216" cy="23098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Szabadkéz 56">
                  <a:extLst>
                    <a:ext uri="{FF2B5EF4-FFF2-40B4-BE49-F238E27FC236}">
                      <a16:creationId xmlns:a16="http://schemas.microsoft.com/office/drawing/2014/main" id="{3A9DBE38-FC03-40DF-A842-B79D84AE12B9}"/>
                    </a:ext>
                  </a:extLst>
                </p14:cNvPr>
                <p14:cNvContentPartPr/>
                <p14:nvPr/>
              </p14:nvContentPartPr>
              <p14:xfrm>
                <a:off x="4861271" y="5844671"/>
                <a:ext cx="2865600" cy="360"/>
              </p14:xfrm>
            </p:contentPart>
          </mc:Choice>
          <mc:Fallback xmlns="">
            <p:pic>
              <p:nvPicPr>
                <p:cNvPr id="57" name="Szabadkéz 56">
                  <a:extLst>
                    <a:ext uri="{FF2B5EF4-FFF2-40B4-BE49-F238E27FC236}">
                      <a16:creationId xmlns:a16="http://schemas.microsoft.com/office/drawing/2014/main" id="{3A9DBE38-FC03-40DF-A842-B79D84AE12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3271" y="5808671"/>
                  <a:ext cx="290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3" name="Szabadkéz 52">
                  <a:extLst>
                    <a:ext uri="{FF2B5EF4-FFF2-40B4-BE49-F238E27FC236}">
                      <a16:creationId xmlns:a16="http://schemas.microsoft.com/office/drawing/2014/main" id="{5D2EC36A-BEB5-48AB-8067-218507968BFE}"/>
                    </a:ext>
                  </a:extLst>
                </p14:cNvPr>
                <p14:cNvContentPartPr/>
                <p14:nvPr/>
              </p14:nvContentPartPr>
              <p14:xfrm>
                <a:off x="4855631" y="4673951"/>
                <a:ext cx="2820600" cy="360"/>
              </p14:xfrm>
            </p:contentPart>
          </mc:Choice>
          <mc:Fallback xmlns="">
            <p:pic>
              <p:nvPicPr>
                <p:cNvPr id="53" name="Szabadkéz 52">
                  <a:extLst>
                    <a:ext uri="{FF2B5EF4-FFF2-40B4-BE49-F238E27FC236}">
                      <a16:creationId xmlns:a16="http://schemas.microsoft.com/office/drawing/2014/main" id="{5D2EC36A-BEB5-48AB-8067-218507968B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7631" y="4637951"/>
                  <a:ext cx="2856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Szabadkéz 54">
                  <a:extLst>
                    <a:ext uri="{FF2B5EF4-FFF2-40B4-BE49-F238E27FC236}">
                      <a16:creationId xmlns:a16="http://schemas.microsoft.com/office/drawing/2014/main" id="{622E6B91-7B36-4F62-9536-197D2CB5E4EF}"/>
                    </a:ext>
                  </a:extLst>
                </p14:cNvPr>
                <p14:cNvContentPartPr/>
                <p14:nvPr/>
              </p14:nvContentPartPr>
              <p14:xfrm>
                <a:off x="4884231" y="4291631"/>
                <a:ext cx="2832480" cy="360"/>
              </p14:xfrm>
            </p:contentPart>
          </mc:Choice>
          <mc:Fallback xmlns="">
            <p:pic>
              <p:nvPicPr>
                <p:cNvPr id="55" name="Szabadkéz 54">
                  <a:extLst>
                    <a:ext uri="{FF2B5EF4-FFF2-40B4-BE49-F238E27FC236}">
                      <a16:creationId xmlns:a16="http://schemas.microsoft.com/office/drawing/2014/main" id="{622E6B91-7B36-4F62-9536-197D2CB5E4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66231" y="4255631"/>
                  <a:ext cx="286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4" name="Szabadkéz 53">
                  <a:extLst>
                    <a:ext uri="{FF2B5EF4-FFF2-40B4-BE49-F238E27FC236}">
                      <a16:creationId xmlns:a16="http://schemas.microsoft.com/office/drawing/2014/main" id="{363AB57D-73CC-4876-9C1F-0AA96281A198}"/>
                    </a:ext>
                  </a:extLst>
                </p14:cNvPr>
                <p14:cNvContentPartPr/>
                <p14:nvPr/>
              </p14:nvContentPartPr>
              <p14:xfrm>
                <a:off x="4845711" y="4291631"/>
                <a:ext cx="2871000" cy="360"/>
              </p14:xfrm>
            </p:contentPart>
          </mc:Choice>
          <mc:Fallback xmlns="">
            <p:pic>
              <p:nvPicPr>
                <p:cNvPr id="54" name="Szabadkéz 53">
                  <a:extLst>
                    <a:ext uri="{FF2B5EF4-FFF2-40B4-BE49-F238E27FC236}">
                      <a16:creationId xmlns:a16="http://schemas.microsoft.com/office/drawing/2014/main" id="{363AB57D-73CC-4876-9C1F-0AA96281A1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7711" y="4255631"/>
                  <a:ext cx="2906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Szabadkéz 55">
                  <a:extLst>
                    <a:ext uri="{FF2B5EF4-FFF2-40B4-BE49-F238E27FC236}">
                      <a16:creationId xmlns:a16="http://schemas.microsoft.com/office/drawing/2014/main" id="{B2D06811-9255-40A6-B2DA-EB9B77556531}"/>
                    </a:ext>
                  </a:extLst>
                </p14:cNvPr>
                <p14:cNvContentPartPr/>
                <p14:nvPr/>
              </p14:nvContentPartPr>
              <p14:xfrm>
                <a:off x="4881631" y="5456231"/>
                <a:ext cx="2845800" cy="13680"/>
              </p14:xfrm>
            </p:contentPart>
          </mc:Choice>
          <mc:Fallback xmlns="">
            <p:pic>
              <p:nvPicPr>
                <p:cNvPr id="56" name="Szabadkéz 55">
                  <a:extLst>
                    <a:ext uri="{FF2B5EF4-FFF2-40B4-BE49-F238E27FC236}">
                      <a16:creationId xmlns:a16="http://schemas.microsoft.com/office/drawing/2014/main" id="{B2D06811-9255-40A6-B2DA-EB9B775565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63631" y="5420231"/>
                  <a:ext cx="28814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691D1D07-5C57-48AC-8822-9AA18BEA2252}"/>
              </a:ext>
            </a:extLst>
          </p:cNvPr>
          <p:cNvGrpSpPr/>
          <p:nvPr/>
        </p:nvGrpSpPr>
        <p:grpSpPr>
          <a:xfrm>
            <a:off x="8163983" y="3529238"/>
            <a:ext cx="3588109" cy="2806516"/>
            <a:chOff x="8265051" y="3701905"/>
            <a:chExt cx="3588109" cy="2806516"/>
          </a:xfrm>
        </p:grpSpPr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9CDF3B6C-75FB-4A54-AA3A-869B58D96838}"/>
                </a:ext>
              </a:extLst>
            </p:cNvPr>
            <p:cNvSpPr txBox="1"/>
            <p:nvPr/>
          </p:nvSpPr>
          <p:spPr>
            <a:xfrm>
              <a:off x="8936806" y="3701905"/>
              <a:ext cx="2456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b="1" dirty="0"/>
                <a:t>90,3% </a:t>
              </a:r>
              <a:r>
                <a:rPr lang="hu-HU" sz="2400" b="1" dirty="0" err="1"/>
                <a:t>DenseNet</a:t>
              </a:r>
              <a:endParaRPr lang="en-GB" sz="2400" b="1" dirty="0"/>
            </a:p>
          </p:txBody>
        </p:sp>
        <p:pic>
          <p:nvPicPr>
            <p:cNvPr id="10" name="Tartalom helye 7">
              <a:extLst>
                <a:ext uri="{FF2B5EF4-FFF2-40B4-BE49-F238E27FC236}">
                  <a16:creationId xmlns:a16="http://schemas.microsoft.com/office/drawing/2014/main" id="{AB12A14B-EFBB-45E6-892E-5A0E5A15A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65051" y="4198547"/>
              <a:ext cx="3588109" cy="23098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7E92A979-4862-4412-B2A2-C6AB509C4DB7}"/>
                    </a:ext>
                  </a:extLst>
                </p14:cNvPr>
                <p14:cNvContentPartPr/>
                <p14:nvPr/>
              </p14:nvContentPartPr>
              <p14:xfrm>
                <a:off x="8896166" y="4352831"/>
                <a:ext cx="2813425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7E92A979-4862-4412-B2A2-C6AB509C4D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78164" y="4316831"/>
                  <a:ext cx="284907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8" name="Szabadkéz 57">
                  <a:extLst>
                    <a:ext uri="{FF2B5EF4-FFF2-40B4-BE49-F238E27FC236}">
                      <a16:creationId xmlns:a16="http://schemas.microsoft.com/office/drawing/2014/main" id="{CB175AF8-5A1A-4EAA-A835-4BA2217886FD}"/>
                    </a:ext>
                  </a:extLst>
                </p14:cNvPr>
                <p14:cNvContentPartPr/>
                <p14:nvPr/>
              </p14:nvContentPartPr>
              <p14:xfrm>
                <a:off x="8813165" y="6426071"/>
                <a:ext cx="2946066" cy="360"/>
              </p14:xfrm>
            </p:contentPart>
          </mc:Choice>
          <mc:Fallback xmlns="">
            <p:pic>
              <p:nvPicPr>
                <p:cNvPr id="58" name="Szabadkéz 57">
                  <a:extLst>
                    <a:ext uri="{FF2B5EF4-FFF2-40B4-BE49-F238E27FC236}">
                      <a16:creationId xmlns:a16="http://schemas.microsoft.com/office/drawing/2014/main" id="{CB175AF8-5A1A-4EAA-A835-4BA2217886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5524" y="6390071"/>
                  <a:ext cx="2981708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B77FE054-76D5-4634-900B-99D84A77F912}"/>
              </a:ext>
            </a:extLst>
          </p:cNvPr>
          <p:cNvGrpSpPr/>
          <p:nvPr/>
        </p:nvGrpSpPr>
        <p:grpSpPr>
          <a:xfrm>
            <a:off x="426926" y="3479800"/>
            <a:ext cx="3705720" cy="2949185"/>
            <a:chOff x="198472" y="3603870"/>
            <a:chExt cx="3705720" cy="2949185"/>
          </a:xfrm>
        </p:grpSpPr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41D83DA2-EA71-4CAF-9AA0-862136748EBB}"/>
                </a:ext>
              </a:extLst>
            </p:cNvPr>
            <p:cNvSpPr txBox="1"/>
            <p:nvPr/>
          </p:nvSpPr>
          <p:spPr>
            <a:xfrm>
              <a:off x="803505" y="3603870"/>
              <a:ext cx="2277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b="1" dirty="0"/>
                <a:t>84% </a:t>
              </a:r>
              <a:r>
                <a:rPr lang="hu-HU" sz="2400" b="1" dirty="0" err="1"/>
                <a:t>GoogleNet</a:t>
              </a:r>
              <a:endParaRPr lang="en-GB" sz="2400" b="1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Szabadkéz 13">
                  <a:extLst>
                    <a:ext uri="{FF2B5EF4-FFF2-40B4-BE49-F238E27FC236}">
                      <a16:creationId xmlns:a16="http://schemas.microsoft.com/office/drawing/2014/main" id="{4141EF9D-0C69-460B-834D-65CA70B4C458}"/>
                    </a:ext>
                  </a:extLst>
                </p14:cNvPr>
                <p14:cNvContentPartPr/>
                <p14:nvPr/>
              </p14:nvContentPartPr>
              <p14:xfrm>
                <a:off x="426578" y="5915129"/>
                <a:ext cx="30960" cy="23400"/>
              </p14:xfrm>
            </p:contentPart>
          </mc:Choice>
          <mc:Fallback xmlns="">
            <p:pic>
              <p:nvPicPr>
                <p:cNvPr id="14" name="Szabadkéz 13">
                  <a:extLst>
                    <a:ext uri="{FF2B5EF4-FFF2-40B4-BE49-F238E27FC236}">
                      <a16:creationId xmlns:a16="http://schemas.microsoft.com/office/drawing/2014/main" id="{4141EF9D-0C69-460B-834D-65CA70B4C4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578" y="5879129"/>
                  <a:ext cx="66600" cy="950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Tartalom helye 7">
              <a:extLst>
                <a:ext uri="{FF2B5EF4-FFF2-40B4-BE49-F238E27FC236}">
                  <a16:creationId xmlns:a16="http://schemas.microsoft.com/office/drawing/2014/main" id="{48DE757C-D73A-44CE-ABAD-5FB5F6A5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8472" y="4198547"/>
              <a:ext cx="3705720" cy="23545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Szabadkéz 21">
                  <a:extLst>
                    <a:ext uri="{FF2B5EF4-FFF2-40B4-BE49-F238E27FC236}">
                      <a16:creationId xmlns:a16="http://schemas.microsoft.com/office/drawing/2014/main" id="{039A5F09-E2A7-489F-A1FD-9E02B29792D4}"/>
                    </a:ext>
                  </a:extLst>
                </p14:cNvPr>
                <p14:cNvContentPartPr/>
                <p14:nvPr/>
              </p14:nvContentPartPr>
              <p14:xfrm>
                <a:off x="719930" y="5299400"/>
                <a:ext cx="2894040" cy="360"/>
              </p14:xfrm>
            </p:contentPart>
          </mc:Choice>
          <mc:Fallback xmlns="">
            <p:pic>
              <p:nvPicPr>
                <p:cNvPr id="22" name="Szabadkéz 21">
                  <a:extLst>
                    <a:ext uri="{FF2B5EF4-FFF2-40B4-BE49-F238E27FC236}">
                      <a16:creationId xmlns:a16="http://schemas.microsoft.com/office/drawing/2014/main" id="{039A5F09-E2A7-489F-A1FD-9E02B29792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930" y="5263400"/>
                  <a:ext cx="2929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Szabadkéz 22">
                  <a:extLst>
                    <a:ext uri="{FF2B5EF4-FFF2-40B4-BE49-F238E27FC236}">
                      <a16:creationId xmlns:a16="http://schemas.microsoft.com/office/drawing/2014/main" id="{D0D120E3-2D35-4B9F-9DB2-83285EE8610D}"/>
                    </a:ext>
                  </a:extLst>
                </p14:cNvPr>
                <p14:cNvContentPartPr/>
                <p14:nvPr/>
              </p14:nvContentPartPr>
              <p14:xfrm>
                <a:off x="3558170" y="4972520"/>
                <a:ext cx="40320" cy="360"/>
              </p14:xfrm>
            </p:contentPart>
          </mc:Choice>
          <mc:Fallback xmlns="">
            <p:pic>
              <p:nvPicPr>
                <p:cNvPr id="23" name="Szabadkéz 22">
                  <a:extLst>
                    <a:ext uri="{FF2B5EF4-FFF2-40B4-BE49-F238E27FC236}">
                      <a16:creationId xmlns:a16="http://schemas.microsoft.com/office/drawing/2014/main" id="{D0D120E3-2D35-4B9F-9DB2-83285EE861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40170" y="4936520"/>
                  <a:ext cx="75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Szabadkéz 23">
                  <a:extLst>
                    <a:ext uri="{FF2B5EF4-FFF2-40B4-BE49-F238E27FC236}">
                      <a16:creationId xmlns:a16="http://schemas.microsoft.com/office/drawing/2014/main" id="{FA0F5659-5388-46B1-A461-922AE30C5C88}"/>
                    </a:ext>
                  </a:extLst>
                </p14:cNvPr>
                <p14:cNvContentPartPr/>
                <p14:nvPr/>
              </p14:nvContentPartPr>
              <p14:xfrm>
                <a:off x="666290" y="4972520"/>
                <a:ext cx="2932200" cy="13680"/>
              </p14:xfrm>
            </p:contentPart>
          </mc:Choice>
          <mc:Fallback xmlns="">
            <p:pic>
              <p:nvPicPr>
                <p:cNvPr id="24" name="Szabadkéz 23">
                  <a:extLst>
                    <a:ext uri="{FF2B5EF4-FFF2-40B4-BE49-F238E27FC236}">
                      <a16:creationId xmlns:a16="http://schemas.microsoft.com/office/drawing/2014/main" id="{FA0F5659-5388-46B1-A461-922AE30C5C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8292" y="4936520"/>
                  <a:ext cx="2967836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Szabadkéz 24">
                  <a:extLst>
                    <a:ext uri="{FF2B5EF4-FFF2-40B4-BE49-F238E27FC236}">
                      <a16:creationId xmlns:a16="http://schemas.microsoft.com/office/drawing/2014/main" id="{DFE86FD3-7381-4541-990E-6C5A9CCAD32D}"/>
                    </a:ext>
                  </a:extLst>
                </p14:cNvPr>
                <p14:cNvContentPartPr/>
                <p14:nvPr/>
              </p14:nvContentPartPr>
              <p14:xfrm>
                <a:off x="675290" y="5299400"/>
                <a:ext cx="2938680" cy="360"/>
              </p14:xfrm>
            </p:contentPart>
          </mc:Choice>
          <mc:Fallback xmlns="">
            <p:pic>
              <p:nvPicPr>
                <p:cNvPr id="25" name="Szabadkéz 24">
                  <a:extLst>
                    <a:ext uri="{FF2B5EF4-FFF2-40B4-BE49-F238E27FC236}">
                      <a16:creationId xmlns:a16="http://schemas.microsoft.com/office/drawing/2014/main" id="{DFE86FD3-7381-4541-990E-6C5A9CCAD3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7290" y="5263400"/>
                  <a:ext cx="2974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0" name="Szabadkéz 59">
                  <a:extLst>
                    <a:ext uri="{FF2B5EF4-FFF2-40B4-BE49-F238E27FC236}">
                      <a16:creationId xmlns:a16="http://schemas.microsoft.com/office/drawing/2014/main" id="{2B927153-A211-4DEA-AF96-6331E7104806}"/>
                    </a:ext>
                  </a:extLst>
                </p14:cNvPr>
                <p14:cNvContentPartPr/>
                <p14:nvPr/>
              </p14:nvContentPartPr>
              <p14:xfrm>
                <a:off x="644330" y="4450160"/>
                <a:ext cx="2958120" cy="360"/>
              </p14:xfrm>
            </p:contentPart>
          </mc:Choice>
          <mc:Fallback xmlns="">
            <p:pic>
              <p:nvPicPr>
                <p:cNvPr id="60" name="Szabadkéz 59">
                  <a:extLst>
                    <a:ext uri="{FF2B5EF4-FFF2-40B4-BE49-F238E27FC236}">
                      <a16:creationId xmlns:a16="http://schemas.microsoft.com/office/drawing/2014/main" id="{2B927153-A211-4DEA-AF96-6331E71048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328" y="4414160"/>
                  <a:ext cx="299376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Szabadkéz 61">
                  <a:extLst>
                    <a:ext uri="{FF2B5EF4-FFF2-40B4-BE49-F238E27FC236}">
                      <a16:creationId xmlns:a16="http://schemas.microsoft.com/office/drawing/2014/main" id="{5554ABAC-A060-4F21-B6CF-5F23853FF9C9}"/>
                    </a:ext>
                  </a:extLst>
                </p14:cNvPr>
                <p14:cNvContentPartPr/>
                <p14:nvPr/>
              </p14:nvContentPartPr>
              <p14:xfrm>
                <a:off x="634970" y="4220840"/>
                <a:ext cx="2967120" cy="360"/>
              </p14:xfrm>
            </p:contentPart>
          </mc:Choice>
          <mc:Fallback xmlns="">
            <p:pic>
              <p:nvPicPr>
                <p:cNvPr id="62" name="Szabadkéz 61">
                  <a:extLst>
                    <a:ext uri="{FF2B5EF4-FFF2-40B4-BE49-F238E27FC236}">
                      <a16:creationId xmlns:a16="http://schemas.microsoft.com/office/drawing/2014/main" id="{5554ABAC-A060-4F21-B6CF-5F23853FF9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6970" y="4184840"/>
                  <a:ext cx="30027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B251C6A4-6D67-4887-B408-D3CEC6AA92A1}"/>
              </a:ext>
            </a:extLst>
          </p:cNvPr>
          <p:cNvGrpSpPr/>
          <p:nvPr/>
        </p:nvGrpSpPr>
        <p:grpSpPr>
          <a:xfrm>
            <a:off x="8171122" y="214130"/>
            <a:ext cx="3588109" cy="2934079"/>
            <a:chOff x="8265051" y="274829"/>
            <a:chExt cx="3588109" cy="2934079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6C27AAF-A549-454B-9E7B-C4113A4C4FD4}"/>
                </a:ext>
              </a:extLst>
            </p:cNvPr>
            <p:cNvSpPr txBox="1"/>
            <p:nvPr/>
          </p:nvSpPr>
          <p:spPr>
            <a:xfrm>
              <a:off x="9127996" y="274829"/>
              <a:ext cx="1862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b="1" dirty="0"/>
                <a:t>83% VGG</a:t>
              </a:r>
              <a:endParaRPr lang="en-GB" sz="2400" b="1" dirty="0"/>
            </a:p>
          </p:txBody>
        </p:sp>
        <p:pic>
          <p:nvPicPr>
            <p:cNvPr id="13" name="Tartalom helye 7">
              <a:extLst>
                <a:ext uri="{FF2B5EF4-FFF2-40B4-BE49-F238E27FC236}">
                  <a16:creationId xmlns:a16="http://schemas.microsoft.com/office/drawing/2014/main" id="{EC86C407-84B0-4709-AFBA-E14F30D6D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/>
            <a:srcRect b="3279"/>
            <a:stretch/>
          </p:blipFill>
          <p:spPr>
            <a:xfrm>
              <a:off x="8265051" y="904723"/>
              <a:ext cx="3588109" cy="23041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Szabadkéz 27">
                  <a:extLst>
                    <a:ext uri="{FF2B5EF4-FFF2-40B4-BE49-F238E27FC236}">
                      <a16:creationId xmlns:a16="http://schemas.microsoft.com/office/drawing/2014/main" id="{2A97B0D7-1C42-428B-83AE-D4ACEF58A3B6}"/>
                    </a:ext>
                  </a:extLst>
                </p14:cNvPr>
                <p14:cNvContentPartPr/>
                <p14:nvPr/>
              </p14:nvContentPartPr>
              <p14:xfrm>
                <a:off x="8751605" y="1653856"/>
                <a:ext cx="2942640" cy="360"/>
              </p14:xfrm>
            </p:contentPart>
          </mc:Choice>
          <mc:Fallback xmlns="">
            <p:pic>
              <p:nvPicPr>
                <p:cNvPr id="28" name="Szabadkéz 27">
                  <a:extLst>
                    <a:ext uri="{FF2B5EF4-FFF2-40B4-BE49-F238E27FC236}">
                      <a16:creationId xmlns:a16="http://schemas.microsoft.com/office/drawing/2014/main" id="{2A97B0D7-1C42-428B-83AE-D4ACEF58A3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33607" y="1617856"/>
                  <a:ext cx="297827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Szabadkéz 58">
                  <a:extLst>
                    <a:ext uri="{FF2B5EF4-FFF2-40B4-BE49-F238E27FC236}">
                      <a16:creationId xmlns:a16="http://schemas.microsoft.com/office/drawing/2014/main" id="{D8DCE4B2-2187-4867-B273-9AACCAF36F9A}"/>
                    </a:ext>
                  </a:extLst>
                </p14:cNvPr>
                <p14:cNvContentPartPr/>
                <p14:nvPr/>
              </p14:nvContentPartPr>
              <p14:xfrm>
                <a:off x="8813525" y="927016"/>
                <a:ext cx="2882160" cy="360"/>
              </p14:xfrm>
            </p:contentPart>
          </mc:Choice>
          <mc:Fallback xmlns="">
            <p:pic>
              <p:nvPicPr>
                <p:cNvPr id="59" name="Szabadkéz 58">
                  <a:extLst>
                    <a:ext uri="{FF2B5EF4-FFF2-40B4-BE49-F238E27FC236}">
                      <a16:creationId xmlns:a16="http://schemas.microsoft.com/office/drawing/2014/main" id="{D8DCE4B2-2187-4867-B273-9AACCAF36F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95525" y="891016"/>
                  <a:ext cx="291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Szabadkéz 29">
                  <a:extLst>
                    <a:ext uri="{FF2B5EF4-FFF2-40B4-BE49-F238E27FC236}">
                      <a16:creationId xmlns:a16="http://schemas.microsoft.com/office/drawing/2014/main" id="{3CBD3785-95F3-4200-9DB0-2F09325F2623}"/>
                    </a:ext>
                  </a:extLst>
                </p14:cNvPr>
                <p14:cNvContentPartPr/>
                <p14:nvPr/>
              </p14:nvContentPartPr>
              <p14:xfrm>
                <a:off x="8767805" y="1913776"/>
                <a:ext cx="3004920" cy="360"/>
              </p14:xfrm>
            </p:contentPart>
          </mc:Choice>
          <mc:Fallback xmlns="">
            <p:pic>
              <p:nvPicPr>
                <p:cNvPr id="30" name="Szabadkéz 29">
                  <a:extLst>
                    <a:ext uri="{FF2B5EF4-FFF2-40B4-BE49-F238E27FC236}">
                      <a16:creationId xmlns:a16="http://schemas.microsoft.com/office/drawing/2014/main" id="{3CBD3785-95F3-4200-9DB0-2F09325F26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9805" y="1877776"/>
                  <a:ext cx="3040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Szabadkéz 30">
                  <a:extLst>
                    <a:ext uri="{FF2B5EF4-FFF2-40B4-BE49-F238E27FC236}">
                      <a16:creationId xmlns:a16="http://schemas.microsoft.com/office/drawing/2014/main" id="{B95F55EC-50F0-4D2B-80BA-6383CF3498BB}"/>
                    </a:ext>
                  </a:extLst>
                </p14:cNvPr>
                <p14:cNvContentPartPr/>
                <p14:nvPr/>
              </p14:nvContentPartPr>
              <p14:xfrm>
                <a:off x="8778245" y="1209976"/>
                <a:ext cx="2948040" cy="360"/>
              </p14:xfrm>
            </p:contentPart>
          </mc:Choice>
          <mc:Fallback xmlns="">
            <p:pic>
              <p:nvPicPr>
                <p:cNvPr id="31" name="Szabadkéz 30">
                  <a:extLst>
                    <a:ext uri="{FF2B5EF4-FFF2-40B4-BE49-F238E27FC236}">
                      <a16:creationId xmlns:a16="http://schemas.microsoft.com/office/drawing/2014/main" id="{B95F55EC-50F0-4D2B-80BA-6383CF3498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60247" y="1173976"/>
                  <a:ext cx="2983676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FF8327E3-FDA1-42A6-A261-BCFF0D6EE9E1}"/>
              </a:ext>
            </a:extLst>
          </p:cNvPr>
          <p:cNvGrpSpPr/>
          <p:nvPr/>
        </p:nvGrpSpPr>
        <p:grpSpPr>
          <a:xfrm>
            <a:off x="4301945" y="214130"/>
            <a:ext cx="3588110" cy="2945907"/>
            <a:chOff x="4424195" y="263001"/>
            <a:chExt cx="3588110" cy="2945907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62AD1B19-A731-4E45-8E90-B68CF8501E01}"/>
                </a:ext>
              </a:extLst>
            </p:cNvPr>
            <p:cNvSpPr txBox="1"/>
            <p:nvPr/>
          </p:nvSpPr>
          <p:spPr>
            <a:xfrm>
              <a:off x="5052386" y="263001"/>
              <a:ext cx="212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b="1" dirty="0"/>
                <a:t>63% </a:t>
              </a:r>
              <a:r>
                <a:rPr lang="hu-HU" sz="2400" b="1" dirty="0" err="1"/>
                <a:t>AlexNet</a:t>
              </a:r>
              <a:endParaRPr lang="en-GB" sz="2400" b="1" dirty="0"/>
            </a:p>
          </p:txBody>
        </p:sp>
        <p:pic>
          <p:nvPicPr>
            <p:cNvPr id="12" name="Tartalom helye 7">
              <a:extLst>
                <a:ext uri="{FF2B5EF4-FFF2-40B4-BE49-F238E27FC236}">
                  <a16:creationId xmlns:a16="http://schemas.microsoft.com/office/drawing/2014/main" id="{6C983723-71B0-440D-BE3C-5CCF2C21E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4424195" y="907673"/>
              <a:ext cx="3588110" cy="230123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Szabadkéz 31">
                  <a:extLst>
                    <a:ext uri="{FF2B5EF4-FFF2-40B4-BE49-F238E27FC236}">
                      <a16:creationId xmlns:a16="http://schemas.microsoft.com/office/drawing/2014/main" id="{FE215E5B-2729-4219-A766-69F28F662193}"/>
                    </a:ext>
                  </a:extLst>
                </p14:cNvPr>
                <p14:cNvContentPartPr/>
                <p14:nvPr/>
              </p14:nvContentPartPr>
              <p14:xfrm>
                <a:off x="4947125" y="1783816"/>
                <a:ext cx="2801160" cy="360"/>
              </p14:xfrm>
            </p:contentPart>
          </mc:Choice>
          <mc:Fallback xmlns="">
            <p:pic>
              <p:nvPicPr>
                <p:cNvPr id="32" name="Szabadkéz 31">
                  <a:extLst>
                    <a:ext uri="{FF2B5EF4-FFF2-40B4-BE49-F238E27FC236}">
                      <a16:creationId xmlns:a16="http://schemas.microsoft.com/office/drawing/2014/main" id="{FE215E5B-2729-4219-A766-69F28F6621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29123" y="1747816"/>
                  <a:ext cx="2836805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Szabadkéz 32">
                  <a:extLst>
                    <a:ext uri="{FF2B5EF4-FFF2-40B4-BE49-F238E27FC236}">
                      <a16:creationId xmlns:a16="http://schemas.microsoft.com/office/drawing/2014/main" id="{BB0B3489-AA8E-4558-B7E6-7C652A41F05E}"/>
                    </a:ext>
                  </a:extLst>
                </p14:cNvPr>
                <p14:cNvContentPartPr/>
                <p14:nvPr/>
              </p14:nvContentPartPr>
              <p14:xfrm>
                <a:off x="4932005" y="1217536"/>
                <a:ext cx="2799000" cy="360"/>
              </p14:xfrm>
            </p:contentPart>
          </mc:Choice>
          <mc:Fallback xmlns="">
            <p:pic>
              <p:nvPicPr>
                <p:cNvPr id="33" name="Szabadkéz 32">
                  <a:extLst>
                    <a:ext uri="{FF2B5EF4-FFF2-40B4-BE49-F238E27FC236}">
                      <a16:creationId xmlns:a16="http://schemas.microsoft.com/office/drawing/2014/main" id="{BB0B3489-AA8E-4558-B7E6-7C652A41F0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14005" y="1181536"/>
                  <a:ext cx="28346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Csoportba foglalás 71">
            <a:extLst>
              <a:ext uri="{FF2B5EF4-FFF2-40B4-BE49-F238E27FC236}">
                <a16:creationId xmlns:a16="http://schemas.microsoft.com/office/drawing/2014/main" id="{4C364135-7892-4D48-91A4-1F2BF3C03912}"/>
              </a:ext>
            </a:extLst>
          </p:cNvPr>
          <p:cNvGrpSpPr/>
          <p:nvPr/>
        </p:nvGrpSpPr>
        <p:grpSpPr>
          <a:xfrm>
            <a:off x="577173" y="304945"/>
            <a:ext cx="3443713" cy="2908079"/>
            <a:chOff x="338839" y="322492"/>
            <a:chExt cx="3443713" cy="2908079"/>
          </a:xfrm>
        </p:grpSpPr>
        <p:pic>
          <p:nvPicPr>
            <p:cNvPr id="34" name="Tartalom helye 9">
              <a:extLst>
                <a:ext uri="{FF2B5EF4-FFF2-40B4-BE49-F238E27FC236}">
                  <a16:creationId xmlns:a16="http://schemas.microsoft.com/office/drawing/2014/main" id="{8779702B-F016-4414-80F8-5BF0976DF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338839" y="876063"/>
              <a:ext cx="3443713" cy="2354508"/>
            </a:xfrm>
            <a:prstGeom prst="rect">
              <a:avLst/>
            </a:prstGeom>
          </p:spPr>
        </p:pic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189F51B4-747C-44B0-A99A-D093CB93EB61}"/>
                </a:ext>
              </a:extLst>
            </p:cNvPr>
            <p:cNvSpPr txBox="1"/>
            <p:nvPr/>
          </p:nvSpPr>
          <p:spPr>
            <a:xfrm>
              <a:off x="877618" y="322492"/>
              <a:ext cx="250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b="1" dirty="0"/>
                <a:t>49% Saját hálónk</a:t>
              </a:r>
              <a:endParaRPr lang="en-GB" sz="2400" b="1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Szabadkéz 69">
                  <a:extLst>
                    <a:ext uri="{FF2B5EF4-FFF2-40B4-BE49-F238E27FC236}">
                      <a16:creationId xmlns:a16="http://schemas.microsoft.com/office/drawing/2014/main" id="{985325F1-08B4-4C70-81B8-7D97BC1A5F6A}"/>
                    </a:ext>
                  </a:extLst>
                </p14:cNvPr>
                <p14:cNvContentPartPr/>
                <p14:nvPr/>
              </p14:nvContentPartPr>
              <p14:xfrm>
                <a:off x="767050" y="977920"/>
                <a:ext cx="2891550" cy="360"/>
              </p14:xfrm>
            </p:contentPart>
          </mc:Choice>
          <mc:Fallback xmlns="">
            <p:pic>
              <p:nvPicPr>
                <p:cNvPr id="70" name="Szabadkéz 69">
                  <a:extLst>
                    <a:ext uri="{FF2B5EF4-FFF2-40B4-BE49-F238E27FC236}">
                      <a16:creationId xmlns:a16="http://schemas.microsoft.com/office/drawing/2014/main" id="{985325F1-08B4-4C70-81B8-7D97BC1A5F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9050" y="942280"/>
                  <a:ext cx="292719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8" name="Szabadkéz 67">
                  <a:extLst>
                    <a:ext uri="{FF2B5EF4-FFF2-40B4-BE49-F238E27FC236}">
                      <a16:creationId xmlns:a16="http://schemas.microsoft.com/office/drawing/2014/main" id="{BFFB6E05-0237-4552-9FF0-D380E60088FC}"/>
                    </a:ext>
                  </a:extLst>
                </p14:cNvPr>
                <p14:cNvContentPartPr/>
                <p14:nvPr/>
              </p14:nvContentPartPr>
              <p14:xfrm>
                <a:off x="756280" y="2654440"/>
                <a:ext cx="2891550" cy="360"/>
              </p14:xfrm>
            </p:contentPart>
          </mc:Choice>
          <mc:Fallback xmlns="">
            <p:pic>
              <p:nvPicPr>
                <p:cNvPr id="68" name="Szabadkéz 67">
                  <a:extLst>
                    <a:ext uri="{FF2B5EF4-FFF2-40B4-BE49-F238E27FC236}">
                      <a16:creationId xmlns:a16="http://schemas.microsoft.com/office/drawing/2014/main" id="{BFFB6E05-0237-4552-9FF0-D380E6008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8640" y="2618440"/>
                  <a:ext cx="292719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Szabadkéz 45">
                <a:extLst>
                  <a:ext uri="{FF2B5EF4-FFF2-40B4-BE49-F238E27FC236}">
                    <a16:creationId xmlns:a16="http://schemas.microsoft.com/office/drawing/2014/main" id="{A35B3222-18EC-474C-8A70-4F65643B4015}"/>
                  </a:ext>
                </a:extLst>
              </p14:cNvPr>
              <p14:cNvContentPartPr/>
              <p14:nvPr/>
            </p14:nvContentPartPr>
            <p14:xfrm>
              <a:off x="8737480" y="2888080"/>
              <a:ext cx="2965680" cy="360"/>
            </p14:xfrm>
          </p:contentPart>
        </mc:Choice>
        <mc:Fallback xmlns="">
          <p:pic>
            <p:nvPicPr>
              <p:cNvPr id="46" name="Szabadkéz 45">
                <a:extLst>
                  <a:ext uri="{FF2B5EF4-FFF2-40B4-BE49-F238E27FC236}">
                    <a16:creationId xmlns:a16="http://schemas.microsoft.com/office/drawing/2014/main" id="{A35B3222-18EC-474C-8A70-4F65643B40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19840" y="2852080"/>
                <a:ext cx="3001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Szabadkéz 46">
                <a:extLst>
                  <a:ext uri="{FF2B5EF4-FFF2-40B4-BE49-F238E27FC236}">
                    <a16:creationId xmlns:a16="http://schemas.microsoft.com/office/drawing/2014/main" id="{582862B9-3FB1-4550-AB71-CFFC3FD509AE}"/>
                  </a:ext>
                </a:extLst>
              </p14:cNvPr>
              <p14:cNvContentPartPr/>
              <p14:nvPr/>
            </p14:nvContentPartPr>
            <p14:xfrm>
              <a:off x="12933640" y="1442320"/>
              <a:ext cx="360" cy="360"/>
            </p14:xfrm>
          </p:contentPart>
        </mc:Choice>
        <mc:Fallback xmlns="">
          <p:pic>
            <p:nvPicPr>
              <p:cNvPr id="47" name="Szabadkéz 46">
                <a:extLst>
                  <a:ext uri="{FF2B5EF4-FFF2-40B4-BE49-F238E27FC236}">
                    <a16:creationId xmlns:a16="http://schemas.microsoft.com/office/drawing/2014/main" id="{582862B9-3FB1-4550-AB71-CFFC3FD509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16000" y="1406320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81494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183E0A0-23AC-4C43-8723-54948740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6A3F1D4-DEF1-47DE-A12A-4C1B3F3BA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588008">
            <a:off x="-1106136" y="1065026"/>
            <a:ext cx="6011451" cy="5224230"/>
            <a:chOff x="5281603" y="104898"/>
            <a:chExt cx="6910438" cy="6005491"/>
          </a:xfrm>
        </p:grpSpPr>
        <p:sp>
          <p:nvSpPr>
            <p:cNvPr id="74" name="Freeform 270">
              <a:extLst>
                <a:ext uri="{FF2B5EF4-FFF2-40B4-BE49-F238E27FC236}">
                  <a16:creationId xmlns:a16="http://schemas.microsoft.com/office/drawing/2014/main" id="{E2E8FF96-97BA-454F-AA5D-5E7A49303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8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E51DAE-C187-4524-BFE4-2FA20A12D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37" y="331503"/>
              <a:ext cx="6676004" cy="5235372"/>
              <a:chOff x="5516006" y="331455"/>
              <a:chExt cx="6676004" cy="52353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4650558-19C1-4312-A6B0-F0CE493A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7" y="3314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E0D69AA-43C3-45CD-906F-2966EA72A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9" y="33827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6CD6ED4-9C15-4E3B-9A49-4ED5FD389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8" y="347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6567160-597C-49C7-87FA-D4BE8650B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56" y="3680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29C9F29-E6B9-408B-97AF-86819559F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74" y="38916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6FA11DF-7FE8-4741-BAC0-9AF415A63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76" y="4174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FAE1D27-80BB-4F13-90E9-EEC930CE5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33" y="44580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CF56FBA-051E-4549-86A3-4B33A77C61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21" y="47941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F2C49A1-67CC-4710-9B7C-CB80BEF65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91" y="52427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AF9D302-E5F1-44D8-93F1-358261234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41" y="57054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66723A2-4849-46BA-B503-984740D77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91" y="6212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B0CAE57-FFB4-43A7-99E2-81C5B5CFF5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75" y="6903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A88CC0C-6FC4-448F-A395-E295A70AA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9001" y="75498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2CBDE23-8B3A-444A-B31C-BA26E754F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202" y="81962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B0A9BBC-9F8C-4D53-9CB7-D1460936C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23" y="8955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09C763-07CB-4E83-B4C0-B7077C73D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81" y="96795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17C9D17-C51D-48FC-8395-8D765B7A3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85" y="10479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1062495-0566-4C29-BDBD-0B717D268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68" y="113136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B71EE13-CCB1-425D-8C39-690452A39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13" y="122161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C51C0F4-08A1-4771-9CE6-E54FE2F5B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54" y="1321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65D41C0-DC38-4625-9A1B-3A853DEA8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14" y="141742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174BFD9-4AE7-4956-B935-23A0E1245D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69" y="151770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F5FBD61-C4D0-4879-AE01-02530C9D8A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63" y="162719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C0D2F64-664F-4AB8-8CFD-4AE423E3B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27" y="173575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646F3B3-5B9F-42A8-BBBE-3520A088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90" y="1909979"/>
                <a:ext cx="117320" cy="8290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E63B2AA-3CB5-49A4-8A39-F578840AD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52" y="2083300"/>
                <a:ext cx="39677" cy="2143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6982DD0-0A68-4949-82D2-EF9EA2C51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20000" flipH="1">
                <a:off x="9127996" y="33420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50AB0F4-F8E8-4CD9-A875-0471ED91B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00000" flipH="1">
                <a:off x="8987583" y="33658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F9CE4DC-D0A9-4D32-95DA-5DBADC9D5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0000" flipH="1">
                <a:off x="8844865" y="35112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5EB0F7-C93A-4BBD-A4C4-7B656048E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0000" flipH="1">
                <a:off x="8706910" y="36566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9D5E87-498B-41BF-8992-19C1AF51A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80000" flipH="1">
                <a:off x="8568015" y="38783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34D3644-1E08-414D-A6DD-6462F4BB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760000" flipH="1">
                <a:off x="8429119" y="4100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54C51F5-5C6C-486D-BA4B-9D0BF5FEF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0000" flipH="1">
                <a:off x="8294976" y="4461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00E976F-532C-4A3D-967E-B63323068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0000" flipH="1">
                <a:off x="8160831" y="4823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2134B01-0AAE-406B-8EF2-7E80DE7A5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340000" flipH="1">
                <a:off x="8027695" y="53177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38C6A49-6E42-4159-B96A-4794972F8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20000" flipH="1">
                <a:off x="7894560" y="5812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D18AE19-1192-4233-8B1D-BDA94EA78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0000" flipH="1">
                <a:off x="7761424" y="6307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43AB93-A7A2-4866-874C-88AAE01B7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0000" flipH="1">
                <a:off x="7636651" y="6897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1F72998-6259-433F-A3EC-2478DEB05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0" flipH="1">
                <a:off x="7511876" y="7510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BD2D18E-14F2-4F7D-A450-2843EE452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680000" flipH="1">
                <a:off x="7387903" y="8196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EE16539-1E6D-4EDC-B6AE-E8A481570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0000" flipH="1">
                <a:off x="7268535" y="89303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FC1ED3E-1DE1-4359-B29F-F8063823E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0000" flipH="1">
                <a:off x="7152033" y="97644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AA10AE8-2DA5-42FF-9047-51CF58067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60000" flipH="1">
                <a:off x="7041697" y="105987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D831F2D-75A5-4C34-8E05-60329D414E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40000" flipH="1">
                <a:off x="6931361" y="114330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FF682BA-A723-4AF6-8885-D62B19CDC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20000" flipH="1">
                <a:off x="6819072" y="1235691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F369DC7-CA5A-4A8E-9F45-1DFCD8D209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900000" flipH="1">
                <a:off x="6721362" y="13325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EB36D4B-B427-4B20-93E4-5EBB216A2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20000" flipH="1">
                <a:off x="6617467" y="142921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FA26BC5-9591-4DEB-AF9B-87519E8DB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0" flipH="1">
                <a:off x="6520030" y="15270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D6160C5-35E0-4560-90E3-B04690C41E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480000" flipH="1">
                <a:off x="6429573" y="164136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10F25BE-81EA-4B2E-807F-32D6532A7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60000" flipH="1">
                <a:off x="6340531" y="175016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3F45AAE-D664-4B0F-AE81-8003260BE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80000" flipH="1">
                <a:off x="6261752" y="185990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29117F9-A32E-4584-87C9-553B5B0E2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060000" flipH="1">
                <a:off x="6184139" y="19793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B304953-E67B-4A7C-9B6C-C82C57D04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40000" flipH="1">
                <a:off x="6106524" y="209875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A0E47B5-33C1-4A9E-A992-54B6B561E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20000" flipH="1">
                <a:off x="6043200" y="222223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93CCC8-EA62-4172-8E02-A5399EA1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40000" flipH="1">
                <a:off x="5978905" y="234396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D58479F-E818-4029-8615-72C422537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20000" flipH="1">
                <a:off x="5912430" y="247032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C97C7F6-0AB1-4301-8F57-0ED702168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0" flipH="1">
                <a:off x="5858867" y="260054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25F55A2-73EF-4F9D-9591-876C888834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80000" flipH="1">
                <a:off x="5808174" y="27336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B3C0E72-51AB-4211-8F79-9E318C54D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00000" flipH="1">
                <a:off x="5773255" y="286644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9AE6894-05AC-48E8-B4A5-D9D79B1C5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80000" flipH="1">
                <a:off x="5735956" y="30016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1779B3F-3B2F-4919-862E-B5B643A98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60000" flipH="1">
                <a:off x="5700097" y="31384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11FFE1-234F-45CB-92DF-BC737C9F7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40000" flipH="1">
                <a:off x="5665931" y="32750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0F4717B-868F-45B6-B17A-22D9C8E8DE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560000" flipH="1">
                <a:off x="5644468" y="341376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F064AC9-B2F5-447B-BFE7-75CDFCBDF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40000" flipH="1">
                <a:off x="5626522" y="35541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4AC90A0-49D3-42E6-8554-9D127B431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20000" flipH="1">
                <a:off x="5616421" y="369130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87C403-11F4-41FD-98E6-32F2DA7496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 flipH="1">
                <a:off x="5611311" y="383482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67E3667-DCEC-4E2E-BA92-7E2C4A593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20000" flipH="1">
                <a:off x="5608533" y="397515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FBF2DE5-4238-4352-8ECB-4214CE58C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00000" flipH="1">
                <a:off x="5605749" y="411548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A614181-98EA-4D12-A70C-8A02EDCF8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80000" flipH="1">
                <a:off x="5624187" y="425361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7407CA6-1E32-49D3-BCCC-D7E2132BB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60000" flipH="1">
                <a:off x="5642615" y="439173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566D03-C62E-478D-8B5C-31A8C3C60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80000" flipH="1">
                <a:off x="5654803" y="453574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3913D97-AA52-423C-9DAF-0FA803B4E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360000" flipH="1">
                <a:off x="5684436" y="467070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D5BBE04-1A5D-40EF-8CF1-8235B0E44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40000" flipH="1">
                <a:off x="5714065" y="480804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69C5861-E4E8-4C08-A584-94AA37B1F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20000" flipH="1">
                <a:off x="5748457" y="494777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92E22AE-0811-4577-AA13-B7F5636F59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40000" flipH="1">
                <a:off x="5792089" y="50768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ACB39E0-25C6-486D-85A5-FB67FA40A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20000" flipH="1">
                <a:off x="5847437" y="52104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996AA2F-EDC0-4A25-A87C-F389979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00000" flipH="1">
                <a:off x="5900407" y="534172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1B829D2-BB4C-400A-B4C4-1FBDB97B6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80000" flipH="1">
                <a:off x="5955761" y="547369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B1C1D6-0E65-4622-A4D5-393D73B3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1089" y="40090"/>
            <a:ext cx="1139692" cy="4028867"/>
            <a:chOff x="8591089" y="40090"/>
            <a:chExt cx="1139692" cy="4028867"/>
          </a:xfrm>
        </p:grpSpPr>
        <p:sp>
          <p:nvSpPr>
            <p:cNvPr id="156" name="Freeform 435">
              <a:extLst>
                <a:ext uri="{FF2B5EF4-FFF2-40B4-BE49-F238E27FC236}">
                  <a16:creationId xmlns:a16="http://schemas.microsoft.com/office/drawing/2014/main" id="{8F0B0269-5E47-42B2-8748-B3D08D86C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273242">
              <a:off x="8591089" y="40090"/>
              <a:ext cx="1051990" cy="4028867"/>
            </a:xfrm>
            <a:custGeom>
              <a:avLst/>
              <a:gdLst>
                <a:gd name="connsiteX0" fmla="*/ 1026114 w 1051990"/>
                <a:gd name="connsiteY0" fmla="*/ 0 h 4028867"/>
                <a:gd name="connsiteX1" fmla="*/ 1051990 w 1051990"/>
                <a:gd name="connsiteY1" fmla="*/ 10514 h 4028867"/>
                <a:gd name="connsiteX2" fmla="*/ 947223 w 1051990"/>
                <a:gd name="connsiteY2" fmla="*/ 105732 h 4028867"/>
                <a:gd name="connsiteX3" fmla="*/ 25213 w 1051990"/>
                <a:gd name="connsiteY3" fmla="*/ 2331661 h 4028867"/>
                <a:gd name="connsiteX4" fmla="*/ 480951 w 1051990"/>
                <a:gd name="connsiteY4" fmla="*/ 3963982 h 4028867"/>
                <a:gd name="connsiteX5" fmla="*/ 514062 w 1051990"/>
                <a:gd name="connsiteY5" fmla="*/ 4015630 h 4028867"/>
                <a:gd name="connsiteX6" fmla="*/ 492604 w 1051990"/>
                <a:gd name="connsiteY6" fmla="*/ 4028867 h 4028867"/>
                <a:gd name="connsiteX7" fmla="*/ 459388 w 1051990"/>
                <a:gd name="connsiteY7" fmla="*/ 3977055 h 4028867"/>
                <a:gd name="connsiteX8" fmla="*/ 0 w 1051990"/>
                <a:gd name="connsiteY8" fmla="*/ 2331661 h 4028867"/>
                <a:gd name="connsiteX9" fmla="*/ 929395 w 1051990"/>
                <a:gd name="connsiteY9" fmla="*/ 87904 h 40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990" h="4028867">
                  <a:moveTo>
                    <a:pt x="1026114" y="0"/>
                  </a:moveTo>
                  <a:lnTo>
                    <a:pt x="1051990" y="10514"/>
                  </a:lnTo>
                  <a:lnTo>
                    <a:pt x="947223" y="105732"/>
                  </a:lnTo>
                  <a:cubicBezTo>
                    <a:pt x="377558" y="675396"/>
                    <a:pt x="25213" y="1462381"/>
                    <a:pt x="25213" y="2331661"/>
                  </a:cubicBezTo>
                  <a:cubicBezTo>
                    <a:pt x="25212" y="2929290"/>
                    <a:pt x="191751" y="3488023"/>
                    <a:pt x="480951" y="3963982"/>
                  </a:cubicBezTo>
                  <a:lnTo>
                    <a:pt x="514062" y="4015630"/>
                  </a:lnTo>
                  <a:lnTo>
                    <a:pt x="492604" y="4028867"/>
                  </a:lnTo>
                  <a:lnTo>
                    <a:pt x="459388" y="3977055"/>
                  </a:lnTo>
                  <a:cubicBezTo>
                    <a:pt x="167872" y="3497285"/>
                    <a:pt x="0" y="2934077"/>
                    <a:pt x="0" y="2331661"/>
                  </a:cubicBezTo>
                  <a:cubicBezTo>
                    <a:pt x="0" y="1455419"/>
                    <a:pt x="355167" y="662131"/>
                    <a:pt x="929395" y="87904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F8EC3A7-71C8-4492-A948-E96271A7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705463" y="53848"/>
              <a:ext cx="1025318" cy="3523101"/>
              <a:chOff x="8705463" y="53848"/>
              <a:chExt cx="1025318" cy="3523101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B12C727-45C3-4899-9881-69ED4E8A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3242" flipH="1">
                <a:off x="9082948" y="-1893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C879399-9859-47DA-A906-6DBD4DEEF2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3242" flipH="1">
                <a:off x="9039111" y="8368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9C9659A-1759-4860-94DC-D1CF02A7B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393242" flipH="1">
                <a:off x="8990567" y="18804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0C76547-B070-4F64-BEC8-BEFBF03D5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3242" flipH="1">
                <a:off x="8947236" y="29131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4E6801B-5BD1-449E-9134-6B687673C6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3242" flipH="1">
                <a:off x="8914176" y="40482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1E568C2-8448-4FA5-A216-0669A959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3242" flipH="1">
                <a:off x="8880490" y="51375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52C1A8F-2D2F-4AF3-9399-EB3611EB2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53242" flipH="1">
                <a:off x="8854810" y="62027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B8813C4-A851-495E-B914-7DAD5286C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3242" flipH="1">
                <a:off x="8832959" y="73370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6A11785-5A81-4C38-B731-6BA65A48C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3242" flipH="1">
                <a:off x="8811109" y="84713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575197C-AF10-4DC7-87EC-D73F7F459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3242" flipH="1">
                <a:off x="8801231" y="9592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288669B-8936-411A-8417-689736FEB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13242" flipH="1">
                <a:off x="8790092" y="107035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E18ED0B-14B5-4646-9F76-10ED1F10C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3242" flipH="1">
                <a:off x="8778727" y="11855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2CACE36E-7999-464F-AF18-499B74912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3242" flipH="1">
                <a:off x="8778244" y="129980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E32A79E-F275-494E-BF7D-366273BF36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3242" flipH="1">
                <a:off x="8780794" y="14152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FB82425-6AF7-4F51-B9ED-616D0731D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73242" flipH="1">
                <a:off x="8795106" y="152575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B108817-61D4-4148-BDA6-7B8815C1D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3242" flipH="1">
                <a:off x="8808355" y="163871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9197DE7-0A55-4F23-8E08-B1B007F0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3242" flipH="1">
                <a:off x="8823190" y="175248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C06078C-0E6D-40BB-A616-693FE32E4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3242" flipH="1">
                <a:off x="8839215" y="186553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DAB7721E-7A3E-414E-9092-EB20271BE9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33242" flipH="1">
                <a:off x="8865450" y="197633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5C7249C-C793-4CD9-9DDE-5DE9B2A77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3242" flipH="1">
                <a:off x="8894820" y="20872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DF4730-402B-40B0-ACE5-AE777CEDFC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3242" flipH="1">
                <a:off x="8929116" y="21934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6C6829AC-DF8A-4623-8C08-AB4DBB8D0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3242" flipH="1">
                <a:off x="8969097" y="230286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0BCB273-B75E-4FBD-965C-54E2DFEC91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693242" flipH="1">
                <a:off x="9009856" y="240916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695DA63-646F-4E57-82F4-F1B35C2FE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3242" flipH="1">
                <a:off x="9050614" y="251546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D9609E0-655F-44B2-9A7E-40EBC5E63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3242" flipH="1">
                <a:off x="9106635" y="261362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5A12B1-A906-47E4-B512-426D9B36B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3242" flipH="1">
                <a:off x="9162656" y="27117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DFAC3CF-9627-471E-BFE7-DD2DCC39FD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153242" flipH="1">
                <a:off x="9215782" y="281627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FAEBB74-1690-46D8-88A9-6E32CB292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3242" flipH="1">
                <a:off x="9279250" y="290864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4FB41D8-7DEE-46B5-9264-9C243AD49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3242" flipH="1">
                <a:off x="9343444" y="300280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492B03A7-9340-4043-81A9-684988F36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3242" flipH="1">
                <a:off x="9411943" y="309730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84B1507A-A11D-4A38-8163-0C859507B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13242" flipH="1">
                <a:off x="9484143" y="318100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5293184-4AF0-4088-816E-185F172A5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3242" flipH="1">
                <a:off x="9566519" y="326450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2675846-D213-41A4-846D-230E9A4199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3242" flipH="1">
                <a:off x="9646380" y="334693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14682B6-77B2-4A3A-984F-A463269FC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3242" flipH="1">
                <a:off x="9728029" y="342863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4DB6086-E2C5-44C8-997F-B4DF964F9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632934">
            <a:off x="4374451" y="372150"/>
            <a:ext cx="3775939" cy="3281485"/>
            <a:chOff x="5281603" y="104899"/>
            <a:chExt cx="6910397" cy="6005491"/>
          </a:xfrm>
        </p:grpSpPr>
        <p:sp>
          <p:nvSpPr>
            <p:cNvPr id="194" name="Freeform 472">
              <a:extLst>
                <a:ext uri="{FF2B5EF4-FFF2-40B4-BE49-F238E27FC236}">
                  <a16:creationId xmlns:a16="http://schemas.microsoft.com/office/drawing/2014/main" id="{52D6084D-B8D2-4126-8105-3278854A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70C8A93-37F7-4F97-8135-15D73B285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3C984B3-233F-478C-B4D6-816E60A84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C7CA10A-A373-485C-8C08-FED590CD7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3176DC65-ED65-4CC1-9385-67A510A49A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86112CC-CEB2-4690-B3C6-B887D9DB2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486CF3F-6C58-4E66-AABD-FCE5FDBEE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EE6C3E4-ABF3-48E7-9BEF-6B9F24B86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362DF61-1523-4B9F-B799-9ECB08143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04A9795A-2957-40C8-9B48-F4DAB77BB9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EFC4F03-B3A6-4934-8A5D-784612248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4515F2B-6262-4D33-9347-975B490BA4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92DCE23-26DF-4970-9AA6-6D5C8D438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5FA3181-C98C-465B-84D6-E28910005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817CAA4-C432-4775-A103-2DDE6F9AD7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C4FDC1D-2EB8-4CFE-87BA-6246977A6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773D770C-217A-4C82-861B-01F7D66F0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16E80CA-8D69-4A05-8FE3-978694EF9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0D1A02D-8D59-4614-BE57-2ADD4716A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98FF5ED-CE29-4136-B97A-A24B0F05F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D58F14B1-7D3B-4553-AB98-AF6257B4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6F48D93-1218-40F5-8096-56E5BF479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9B07C3D-837B-42ED-9068-82EB62D8D2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3FC55E1-6658-472B-9FFD-AFA0FB8ED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B9AF5AC-26FD-4F36-9AB9-5F5DC3401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CBA105D-4C27-4DD1-82B6-24B9C98DD2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3584084-293B-42F6-A13F-B1BFF4BDD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7F01F2D-75C1-49F5-B9DB-8F339EAF0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2EF05FF-9695-4224-A3B6-7DFDA2EEC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EAAAF3E-BB77-468E-B991-93B7B7FE6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4680EBC-58BC-41D1-B7AD-3728DDBD60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2B87FAFB-7FFB-4D00-918E-CE3C5FCB3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4DD0C5D-AD75-49D2-A14C-EA3AE7915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C75CB66-59D6-4695-8E12-37673384A2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34E503C-31A5-4B57-A4AD-BCF66D3FF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C56BEA3-10A1-4F5E-BD6C-FECA05A7D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3B5ECE6-43C8-406D-B7CB-0A883C53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B842887-DBFC-4DB8-BE48-CE5676A56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61AA208-F378-4E15-85AD-E5DA36CC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7C1D268-F6FF-48B2-BE03-9E899566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C3D4BFE-A81E-42F2-AD8F-D4422C1C5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5BBA168-76FC-4A64-9175-76E63DE81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57AAFE27-E046-45CD-AC49-76643DC05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0978F47-E61B-4DF7-8D83-97C17667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C63C87A-C883-4AEF-89DB-BC642530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9DC31C0-D014-43BC-ABBD-8A12C864D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B4445671-2B75-4DC1-B4D3-EFB349473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A0F2BB3-5EC9-48FF-B543-FF4A7F60C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0ED6236-7FC1-461D-B5C6-07524882E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7F09C31-58A6-48A3-9A7F-C191BECA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1B27542-B963-4676-BEC8-19D0205E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5DA8660C-6FB1-4EB5-9FE3-980C7BCFB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B548321-7A54-4330-B558-B36E3342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B09DEEB-B8B6-4090-8F20-27D0A0243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2A7F140-A45A-4E52-97BB-6A5F00281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711ADE4F-E157-41F5-AC0E-48DDFADCD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DEEA2AC-D4DF-4A19-9CBA-83D93AFD1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8BBFA55-0D07-4946-97C5-DB93A684CF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6F66E5F-5541-4C49-A417-E17453508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C5CF534-8173-4F73-9FBD-3EE5D31A5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C007B8E-4AD9-405A-AAD7-E25D60964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C0A106E7-4842-411B-BA2D-BFA7134813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BF0AF7C7-BDF9-413B-AD79-D11D0C3FB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1E3F3D4-DBC3-4F66-A81C-689EB1E18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A85ABBD-8955-4383-B272-80294145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10354136-E28B-4627-A758-608A27196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9234F5A-C499-4A94-93C6-DAC8C65ABF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F351F694-067B-4739-B2EF-5033846B8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462F2D2-EE8B-4BBE-B242-7C4167E8B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6E6C4D0-0340-404C-972C-A46207B984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E338321-4BC9-4902-BE62-2D649695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90523178-6303-47A7-8504-B447F781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DFFEDD8-B34A-4E01-8B4A-9C1DDD5D7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2F03313-3378-4737-9FFA-54989FDDC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414535F6-5BA6-42A3-83F1-2489A583E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CCBD965-0A72-4597-8960-104E0B4B8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8CD687B-30DC-4561-9CF5-6A260BDC2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E690B1-82CC-44B1-B715-DC0B5CB3E6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7A1267B-4A65-4786-9F5E-821D8275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244EF3A-1B4A-461D-92EA-40CCAF40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Kép 5" descr="A képen kutya, beltéri, barna, emlősök látható&#10;&#10;Automatikusan generált leírás">
            <a:extLst>
              <a:ext uri="{FF2B5EF4-FFF2-40B4-BE49-F238E27FC236}">
                <a16:creationId xmlns:a16="http://schemas.microsoft.com/office/drawing/2014/main" id="{C6E0ECBD-2C60-49F9-849B-58970C813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4" r="20012" b="-1"/>
          <a:stretch/>
        </p:blipFill>
        <p:spPr>
          <a:xfrm>
            <a:off x="-219" y="293834"/>
            <a:ext cx="4091483" cy="5992766"/>
          </a:xfrm>
          <a:custGeom>
            <a:avLst/>
            <a:gdLst/>
            <a:ahLst/>
            <a:cxnLst/>
            <a:rect l="l" t="t" r="r" b="b"/>
            <a:pathLst>
              <a:path w="4091483" h="5992766">
                <a:moveTo>
                  <a:pt x="1162381" y="781"/>
                </a:moveTo>
                <a:cubicBezTo>
                  <a:pt x="2329452" y="27509"/>
                  <a:pt x="3422973" y="739362"/>
                  <a:pt x="3880041" y="1892923"/>
                </a:cubicBezTo>
                <a:cubicBezTo>
                  <a:pt x="4489466" y="3431003"/>
                  <a:pt x="3736642" y="5171899"/>
                  <a:pt x="2198562" y="5781324"/>
                </a:cubicBezTo>
                <a:cubicBezTo>
                  <a:pt x="1525652" y="6047947"/>
                  <a:pt x="813921" y="6053827"/>
                  <a:pt x="175104" y="5847282"/>
                </a:cubicBezTo>
                <a:lnTo>
                  <a:pt x="0" y="5781284"/>
                </a:lnTo>
                <a:lnTo>
                  <a:pt x="0" y="208610"/>
                </a:lnTo>
                <a:lnTo>
                  <a:pt x="282082" y="112999"/>
                </a:lnTo>
                <a:cubicBezTo>
                  <a:pt x="574248" y="30237"/>
                  <a:pt x="870613" y="-5902"/>
                  <a:pt x="1162381" y="781"/>
                </a:cubicBezTo>
                <a:close/>
              </a:path>
            </a:pathLst>
          </a:cu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9D032A2-9055-40D3-837A-85FC53BF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536" r="17536"/>
          <a:stretch/>
        </p:blipFill>
        <p:spPr>
          <a:xfrm>
            <a:off x="4591378" y="1"/>
            <a:ext cx="3743179" cy="3343808"/>
          </a:xfrm>
          <a:custGeom>
            <a:avLst/>
            <a:gdLst/>
            <a:ahLst/>
            <a:cxnLst/>
            <a:rect l="l" t="t" r="r" b="b"/>
            <a:pathLst>
              <a:path w="3743179" h="3343808">
                <a:moveTo>
                  <a:pt x="717059" y="0"/>
                </a:moveTo>
                <a:lnTo>
                  <a:pt x="3026814" y="0"/>
                </a:lnTo>
                <a:lnTo>
                  <a:pt x="3029747" y="2108"/>
                </a:lnTo>
                <a:cubicBezTo>
                  <a:pt x="3841667" y="641741"/>
                  <a:pt x="3981333" y="1818456"/>
                  <a:pt x="3341701" y="2630376"/>
                </a:cubicBezTo>
                <a:cubicBezTo>
                  <a:pt x="2702068" y="3442296"/>
                  <a:pt x="1525353" y="3581962"/>
                  <a:pt x="713433" y="2942330"/>
                </a:cubicBezTo>
                <a:cubicBezTo>
                  <a:pt x="-98487" y="2302697"/>
                  <a:pt x="-238153" y="1125982"/>
                  <a:pt x="401479" y="314062"/>
                </a:cubicBezTo>
                <a:cubicBezTo>
                  <a:pt x="491428" y="199886"/>
                  <a:pt x="591997" y="99004"/>
                  <a:pt x="700680" y="11713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124366-0A15-45B8-9FA4-6D406E8EA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r="36579"/>
          <a:stretch/>
        </p:blipFill>
        <p:spPr bwMode="auto">
          <a:xfrm>
            <a:off x="8935026" y="-1"/>
            <a:ext cx="3256974" cy="4147796"/>
          </a:xfrm>
          <a:custGeom>
            <a:avLst/>
            <a:gdLst/>
            <a:ahLst/>
            <a:cxnLst/>
            <a:rect l="l" t="t" r="r" b="b"/>
            <a:pathLst>
              <a:path w="3256974" h="4147796">
                <a:moveTo>
                  <a:pt x="363121" y="0"/>
                </a:moveTo>
                <a:lnTo>
                  <a:pt x="3256974" y="0"/>
                </a:lnTo>
                <a:lnTo>
                  <a:pt x="3256974" y="4105401"/>
                </a:lnTo>
                <a:lnTo>
                  <a:pt x="3224373" y="4112046"/>
                </a:lnTo>
                <a:cubicBezTo>
                  <a:pt x="2137480" y="4288566"/>
                  <a:pt x="1003120" y="3804950"/>
                  <a:pt x="399585" y="2804344"/>
                </a:cubicBezTo>
                <a:cubicBezTo>
                  <a:pt x="-120383" y="1942283"/>
                  <a:pt x="-117130" y="910716"/>
                  <a:pt x="317807" y="794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FDF542-F9FE-47B1-857E-1B7363C5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89" y="3989327"/>
            <a:ext cx="6956305" cy="1977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82563" indent="-182563" algn="r">
              <a:tabLst>
                <a:tab pos="92075" algn="l"/>
                <a:tab pos="182563" algn="l"/>
              </a:tabLst>
            </a:pPr>
            <a:r>
              <a:rPr lang="en-US" sz="4800" b="1" i="1" dirty="0" err="1"/>
              <a:t>Köszönjük</a:t>
            </a:r>
            <a:r>
              <a:rPr lang="en-US" sz="4800" b="1" i="1" dirty="0"/>
              <a:t> a </a:t>
            </a:r>
            <a:r>
              <a:rPr lang="en-US" sz="4800" b="1" i="1" dirty="0" err="1"/>
              <a:t>figyelmet</a:t>
            </a:r>
            <a:r>
              <a:rPr lang="en-US" sz="48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9513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0321D-7CAA-4981-A6EB-AAF1E6B7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77" y="76200"/>
            <a:ext cx="10131425" cy="1456267"/>
          </a:xfrm>
        </p:spPr>
        <p:txBody>
          <a:bodyPr>
            <a:normAutofit/>
          </a:bodyPr>
          <a:lstStyle/>
          <a:p>
            <a:r>
              <a:rPr lang="hu-HU" sz="5400" b="1" dirty="0" err="1"/>
              <a:t>Datasets</a:t>
            </a:r>
            <a:endParaRPr lang="en-GB" sz="54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D62855-C84F-4C43-80A8-38CDDF3EF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77" y="1155747"/>
            <a:ext cx="11251779" cy="2399111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hu-HU" sz="2000" dirty="0"/>
              <a:t>A rendelkezésre álló képeket 3 különböző csoportra bontottuk:  Teszt : Validáció : Tanító = 2 : 1 : 7 arányban </a:t>
            </a:r>
          </a:p>
          <a:p>
            <a:pPr algn="just"/>
            <a:r>
              <a:rPr lang="hu-HU" sz="2000" dirty="0"/>
              <a:t>Saját </a:t>
            </a:r>
            <a:r>
              <a:rPr lang="hu-HU" sz="2000" dirty="0" err="1"/>
              <a:t>Dataset-et</a:t>
            </a:r>
            <a:r>
              <a:rPr lang="hu-HU" sz="2000" dirty="0"/>
              <a:t> hoztunk létre a képek kezeléséhez, egységes méretűvé állítottuk őket</a:t>
            </a:r>
          </a:p>
          <a:p>
            <a:pPr algn="just"/>
            <a:r>
              <a:rPr lang="hu-HU" sz="2000" dirty="0" err="1"/>
              <a:t>Augmentációs</a:t>
            </a:r>
            <a:r>
              <a:rPr lang="hu-HU" sz="2000" dirty="0"/>
              <a:t> céllal a tanító halmazon különböző transzformációkat végeztünk: rotáció, tükrözés és nagyítás. Valamint megdupláztuk a képek számát: mindegyik kétszer szerepel, de más transzformációval.</a:t>
            </a:r>
          </a:p>
          <a:p>
            <a:pPr algn="just"/>
            <a:r>
              <a:rPr lang="hu-HU" sz="2000" dirty="0"/>
              <a:t>A képeket mindegyik </a:t>
            </a:r>
            <a:r>
              <a:rPr lang="hu-HU" sz="2000" dirty="0" err="1"/>
              <a:t>datasetben</a:t>
            </a:r>
            <a:r>
              <a:rPr lang="hu-HU" sz="2000" dirty="0"/>
              <a:t> 128 nagyságú batchekbe rendeztük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7D8EF02-ACB1-4F36-9106-9481C70BC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35" y="3519005"/>
            <a:ext cx="10949729" cy="3262795"/>
          </a:xfrm>
        </p:spPr>
      </p:pic>
    </p:spTree>
    <p:extLst>
      <p:ext uri="{BB962C8B-B14F-4D97-AF65-F5344CB8AC3E}">
        <p14:creationId xmlns:p14="http://schemas.microsoft.com/office/powerpoint/2010/main" val="340248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8D897A-609D-4D92-979F-2506378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509520"/>
            <a:ext cx="11460480" cy="1456267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Saját </a:t>
            </a:r>
            <a:r>
              <a:rPr lang="hu-HU" sz="4800" dirty="0" err="1"/>
              <a:t>Konvolúciós</a:t>
            </a:r>
            <a:r>
              <a:rPr lang="hu-HU" sz="4800" dirty="0"/>
              <a:t> háló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453065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FBED01F-6DEF-50F1-F8D5-E98B414A5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855" y="2166728"/>
            <a:ext cx="3549078" cy="3106323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B31783EF-F42D-C89F-ABA4-610FA9678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14799" y="1515373"/>
            <a:ext cx="7892798" cy="4264281"/>
          </a:xfrm>
        </p:spPr>
      </p:pic>
    </p:spTree>
    <p:extLst>
      <p:ext uri="{BB962C8B-B14F-4D97-AF65-F5344CB8AC3E}">
        <p14:creationId xmlns:p14="http://schemas.microsoft.com/office/powerpoint/2010/main" val="30907794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8B0D6-61FB-4460-9736-27B32B7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 a mi adathalmazunkon: 49,1 % </a:t>
            </a:r>
            <a:endParaRPr lang="en-GB" dirty="0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944DBBD5-7941-5937-9977-C2E283351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280619"/>
            <a:ext cx="4995863" cy="3371499"/>
          </a:xfr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514B6B06-3EA0-8D6D-0009-4957F14C1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258503"/>
            <a:ext cx="4995862" cy="3415731"/>
          </a:xfrm>
        </p:spPr>
      </p:pic>
    </p:spTree>
    <p:extLst>
      <p:ext uri="{BB962C8B-B14F-4D97-AF65-F5344CB8AC3E}">
        <p14:creationId xmlns:p14="http://schemas.microsoft.com/office/powerpoint/2010/main" val="13314899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C345BD6-F9C5-0D81-62E8-57538E71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HE súly inicializáció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EFAB48-44C7-DB7F-7346-6BA9DDAA0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7255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pythorch</a:t>
            </a:r>
            <a:r>
              <a:rPr lang="en-US" sz="2400" dirty="0"/>
              <a:t> </a:t>
            </a:r>
            <a:r>
              <a:rPr lang="en-US" sz="2400" dirty="0" err="1"/>
              <a:t>beépített</a:t>
            </a:r>
            <a:r>
              <a:rPr lang="en-US" sz="2400" dirty="0"/>
              <a:t> </a:t>
            </a:r>
            <a:r>
              <a:rPr lang="en-US" sz="2400" dirty="0" err="1"/>
              <a:t>kaiming_uniform</a:t>
            </a:r>
            <a:r>
              <a:rPr lang="en-US" sz="2400" dirty="0"/>
              <a:t> </a:t>
            </a:r>
            <a:r>
              <a:rPr lang="en-US" sz="2400" dirty="0" err="1"/>
              <a:t>inicilizációval</a:t>
            </a:r>
            <a:r>
              <a:rPr lang="en-US" sz="2400" dirty="0"/>
              <a:t> </a:t>
            </a:r>
            <a:r>
              <a:rPr lang="en-US" sz="2400" dirty="0" err="1"/>
              <a:t>nagyjából</a:t>
            </a:r>
            <a:r>
              <a:rPr lang="en-US" sz="2400" dirty="0"/>
              <a:t> </a:t>
            </a:r>
            <a:r>
              <a:rPr lang="en-US" sz="2400" dirty="0" err="1"/>
              <a:t>ugyan</a:t>
            </a:r>
            <a:r>
              <a:rPr lang="en-US" sz="2400" dirty="0"/>
              <a:t> </a:t>
            </a:r>
            <a:r>
              <a:rPr lang="en-US" sz="2400" dirty="0" err="1"/>
              <a:t>azt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eredményt</a:t>
            </a:r>
            <a:r>
              <a:rPr lang="en-US" sz="2400" dirty="0"/>
              <a:t> </a:t>
            </a:r>
            <a:r>
              <a:rPr lang="en-US" sz="2400" dirty="0" err="1"/>
              <a:t>lehet</a:t>
            </a:r>
            <a:r>
              <a:rPr lang="en-US" sz="2400" dirty="0"/>
              <a:t> </a:t>
            </a:r>
            <a:r>
              <a:rPr lang="en-US" sz="2400" dirty="0" err="1"/>
              <a:t>elérni</a:t>
            </a:r>
            <a:r>
              <a:rPr lang="en-US" sz="2400" dirty="0"/>
              <a:t> mint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alapértelmezett</a:t>
            </a:r>
            <a:r>
              <a:rPr lang="en-US" sz="2400" dirty="0"/>
              <a:t> </a:t>
            </a:r>
            <a:r>
              <a:rPr lang="en-US" sz="2400" dirty="0" err="1"/>
              <a:t>inicializálással</a:t>
            </a:r>
            <a:endParaRPr lang="en-US" sz="24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1872B9C-AD63-8BA5-C390-814EB9C6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3" y="639098"/>
            <a:ext cx="3944943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53FC55C-65C3-D7AF-7B62-AB496CA37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05032" y="3522111"/>
            <a:ext cx="3959446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3520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77DDCC5-B0C7-6A58-F24E-2490077E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 model </a:t>
            </a:r>
            <a:r>
              <a:rPr lang="en-US" sz="3100" dirty="0" err="1"/>
              <a:t>tanulása</a:t>
            </a:r>
            <a:r>
              <a:rPr lang="hu-HU" sz="3100" dirty="0"/>
              <a:t> </a:t>
            </a:r>
            <a:r>
              <a:rPr lang="hu-HU" sz="3100" dirty="0" err="1"/>
              <a:t>Transfer</a:t>
            </a:r>
            <a:r>
              <a:rPr lang="hu-HU" sz="3100" dirty="0"/>
              <a:t> </a:t>
            </a:r>
            <a:r>
              <a:rPr lang="hu-HU" sz="3100" dirty="0" err="1"/>
              <a:t>learning</a:t>
            </a:r>
            <a:r>
              <a:rPr lang="hu-HU" sz="3100" dirty="0"/>
              <a:t>-el</a:t>
            </a:r>
            <a:endParaRPr lang="en-US" sz="31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8651BFE-08FB-14C9-AF9A-A51669D928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64281" y="468353"/>
            <a:ext cx="4258637" cy="295975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0F092EE-B5BB-33FF-5AB2-B9614BEE4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281" y="3614329"/>
            <a:ext cx="4328356" cy="286753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A2488D-3F17-47B7-4E6C-AA2F08D6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278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 dirty="0"/>
              <a:t>A már betanított modell újra tanul, újonnan generált tanító adatokkal (más transzformációk)</a:t>
            </a:r>
          </a:p>
          <a:p>
            <a:r>
              <a:rPr lang="hu-HU" sz="2000" dirty="0"/>
              <a:t>A modell nem képes már nagyon fejlődni, úgy tűnik, hogy az </a:t>
            </a:r>
            <a:r>
              <a:rPr lang="hu-HU" sz="2000" dirty="0" err="1"/>
              <a:t>accuracy</a:t>
            </a:r>
            <a:r>
              <a:rPr lang="hu-HU" sz="2000" dirty="0"/>
              <a:t> növekszik a tanítás végére, de túlságosan rátanul a tanító adathalmazra, így a valódi pontossága 50% körül tetőzik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3353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0481AB-F1D0-48FC-A93F-8AAD2341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0866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hu-HU" sz="4800" dirty="0" err="1"/>
              <a:t>Transfer</a:t>
            </a:r>
            <a:r>
              <a:rPr lang="hu-HU" sz="4800" dirty="0"/>
              <a:t> </a:t>
            </a:r>
            <a:r>
              <a:rPr lang="hu-HU" sz="4800" dirty="0" err="1"/>
              <a:t>Learning</a:t>
            </a:r>
            <a:r>
              <a:rPr lang="hu-HU" sz="4800" dirty="0"/>
              <a:t> használata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892738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{442E55A9-D034-4A6B-8DAA-E3D7CD77687F}tf03457452</Template>
  <TotalTime>2061</TotalTime>
  <Words>476</Words>
  <Application>Microsoft Office PowerPoint</Application>
  <PresentationFormat>Szélesvásznú</PresentationFormat>
  <Paragraphs>79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Égi</vt:lpstr>
      <vt:lpstr>Image Classification with dogs </vt:lpstr>
      <vt:lpstr>Feladat leírása</vt:lpstr>
      <vt:lpstr>Datasets</vt:lpstr>
      <vt:lpstr>Saját Konvolúciós háló</vt:lpstr>
      <vt:lpstr>PowerPoint-bemutató</vt:lpstr>
      <vt:lpstr>Eredmények a mi adathalmazunkon: 49,1 % </vt:lpstr>
      <vt:lpstr>HE súly inicializáció</vt:lpstr>
      <vt:lpstr>A model tanulása Transfer learning-el</vt:lpstr>
      <vt:lpstr>Transfer Learning használata</vt:lpstr>
      <vt:lpstr>Imagenet competition  </vt:lpstr>
      <vt:lpstr>ALEXNET</vt:lpstr>
      <vt:lpstr>Eredmények a mi adathalmazunkon: 63,3 % </vt:lpstr>
      <vt:lpstr>VGG </vt:lpstr>
      <vt:lpstr>PowerPoint-bemutató</vt:lpstr>
      <vt:lpstr>Eredmények a mi adathalmazunkon: 83%</vt:lpstr>
      <vt:lpstr>GOOGLENET</vt:lpstr>
      <vt:lpstr>Eredmények a mi adathalmazunkon:   84,7%</vt:lpstr>
      <vt:lpstr>RESNET</vt:lpstr>
      <vt:lpstr>Eredmények a mi adathalmazunkon:  87.6%</vt:lpstr>
      <vt:lpstr>DENSENET</vt:lpstr>
      <vt:lpstr>Eredmények a mi adathalmazunkon: 90,2%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dogs</dc:title>
  <dc:creator>Tugyi Beatrix</dc:creator>
  <cp:lastModifiedBy>Patrik Hujbert</cp:lastModifiedBy>
  <cp:revision>11</cp:revision>
  <dcterms:created xsi:type="dcterms:W3CDTF">2022-04-16T10:10:27Z</dcterms:created>
  <dcterms:modified xsi:type="dcterms:W3CDTF">2022-05-17T00:31:49Z</dcterms:modified>
</cp:coreProperties>
</file>