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553"/>
    <a:srgbClr val="11D937"/>
    <a:srgbClr val="11E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26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36AA-25E1-4040-8568-D7AA5ABF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4AAF0-AD1F-42D5-8D63-F3DA99C50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DA07-87B9-4246-A6E5-738B2BFF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92DC-521C-44DA-8868-228D2EA3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6632-6D18-41DC-9477-60D96EB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5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CA7-7974-48D8-B9F5-F503B862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8B9F-D46B-40D8-A7B2-4D94CD11D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10B3C-25E6-43B0-84ED-FF328DF8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6AFF-E731-40BF-BF54-EE828710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931B-A3A4-49D7-BBF8-09848129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719A5-DCE1-47B0-AA9B-D6D8F55E9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431C-8717-496B-82CC-B0860C394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D7641-BE77-40A9-9AF4-B44D0E6D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4BED-27F8-4703-83EF-6152E00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23D3-03F9-4D08-9F19-217EB3DA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2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5C79-AC83-4615-B3BB-ED21AC65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EA36-4B34-465A-83E6-03041E97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EF3C1-0753-47B1-BBEA-1EA65BE9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3C015-1DAE-439A-A4AE-9B7CD7E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29B82-89E1-437A-8A34-1D8E73DA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D300-A649-41C8-B2BC-CB950C3A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B909-C8B0-4DA7-9341-E151A758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60AA-E969-41AF-B397-15E183AE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F9AF-0948-4D41-914C-74D00827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19F6-BF0D-414D-9387-AA05B87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E355-391A-45A4-BA29-CBAFD4F9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E726-082D-435B-8D11-3BB04DAD0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70FC-A9A2-4A6D-8E47-AE31D5A90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708EB-E113-41E5-80C6-E1411FC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FD6A5-9F84-45FB-BA54-3CB39CAA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7C12-19A2-4FCB-BDE3-641C5BB8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3D4F-89CB-4221-9D9C-59066081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4697-F9B6-4192-972E-52CCC6DE8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F5E-C4A7-4101-80CD-6D6AA5FA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72F17-2741-4F0D-BA8E-8E19481D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2023D-AAFC-4E06-A2AA-B3C76E193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82BF2-AB37-4E9E-8D62-2B73EBDD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722C9-8B8F-43FE-98E6-030D4874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ED04B-8A60-4FAE-89D5-3120AF4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7002-30FA-46E7-908B-F753B2C2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53EF8-4279-4B85-B3BC-25270C23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9D3E4-D119-4B61-908A-36340E73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D27D2-8005-4FF6-8E85-433AAA1F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7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FE2A3-3BAB-4748-B737-AB5EE708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6DF92-60EC-422E-86A2-6647E655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A0E2-2E55-4F44-9454-327A84C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D500-4BAF-4666-BFF2-63747B59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8190-4EA5-43E0-9E1A-B259FC676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035DF-E50C-4AB0-A4D4-F5861B04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E89C-8075-46DB-AE08-5B8EE53B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2AB57-ADD0-4B44-9EED-F2F5F15E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878E-091E-4085-A5CD-5B59F4FF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242D-8685-4A05-A2FA-2D2B7C7D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F3D88-9363-49C6-B075-AEA2F6E1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F165-83A1-4B2A-9773-06BD4AEC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E7EF1-8E80-4203-822D-7AB9D09F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1808E-0450-4D08-9430-E18B026A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AAC1C-BC2E-4D83-A01A-65ACE799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8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299D5-648B-4D98-9AB2-EB6966E3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2733-DCBF-49A6-B25D-D613FDB0C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6A2F-755C-4483-8ECB-09C4B9BCF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8037-2A85-473F-AF1B-4CD710AEFBC0}" type="datetimeFigureOut">
              <a:rPr lang="en-US" smtClean="0"/>
              <a:t>22-July-2025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6F956-5912-47B8-9ED8-655829037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6AB5-7383-4416-92AA-DB6D995A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326D-B145-443A-8D8E-F7D91E4A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5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A3198D-07A8-4335-ADBF-FE32EBBCA975}"/>
              </a:ext>
            </a:extLst>
          </p:cNvPr>
          <p:cNvSpPr/>
          <p:nvPr/>
        </p:nvSpPr>
        <p:spPr>
          <a:xfrm>
            <a:off x="-363072" y="-33616"/>
            <a:ext cx="13048127" cy="1087718"/>
          </a:xfrm>
          <a:prstGeom prst="rect">
            <a:avLst/>
          </a:prstGeom>
          <a:solidFill>
            <a:srgbClr val="35B5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3600" b="1" i="0" dirty="0">
                <a:solidFill>
                  <a:srgbClr val="E2E2E5"/>
                </a:solidFill>
                <a:effectLst/>
                <a:latin typeface="Khmer OS Moul" panose="02000500000000000000" pitchFamily="2" charset="0"/>
                <a:cs typeface="Khmer OS Moul" panose="02000500000000000000" pitchFamily="2" charset="0"/>
              </a:rPr>
              <a:t>ដំណឹងជ្រើសរើសកម្មករ-កម្មការិនី</a:t>
            </a:r>
            <a:endParaRPr lang="en-US" sz="3600" dirty="0"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44F9BB-F1ED-4BA6-A515-C862BCB458D6}"/>
              </a:ext>
            </a:extLst>
          </p:cNvPr>
          <p:cNvSpPr/>
          <p:nvPr/>
        </p:nvSpPr>
        <p:spPr>
          <a:xfrm>
            <a:off x="-363071" y="5973482"/>
            <a:ext cx="13048126" cy="995081"/>
          </a:xfrm>
          <a:prstGeom prst="rect">
            <a:avLst/>
          </a:prstGeom>
          <a:solidFill>
            <a:srgbClr val="35B553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rgbClr val="E2E2E5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800" b="1" dirty="0">
                <a:solidFill>
                  <a:srgbClr val="E2E2E5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អាស័យដ្ឋាន៖ ផ្លូវជាតិលេខ៤ ភូមិស្លា ឃុំវល្ល៍ស ស្រុកសំរោងទង ខេត្តកំពង់ស្ពឺ។</a:t>
            </a:r>
            <a:endParaRPr lang="en-US" sz="2800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A6AD4-94F2-4715-A31C-B56834D8E100}"/>
              </a:ext>
            </a:extLst>
          </p:cNvPr>
          <p:cNvSpPr/>
          <p:nvPr/>
        </p:nvSpPr>
        <p:spPr>
          <a:xfrm>
            <a:off x="-363073" y="1054102"/>
            <a:ext cx="13048127" cy="4919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រោងចក្រ </a:t>
            </a:r>
            <a:r>
              <a:rPr lang="km-KH" sz="2300" i="1" dirty="0">
                <a:latin typeface="Khmer OS Moul" panose="02000500000000000000" pitchFamily="2" charset="0"/>
                <a:cs typeface="Khmer OS Moul" panose="02000500000000000000" pitchFamily="2" charset="0"/>
              </a:rPr>
              <a:t>ស៊ុន ស៊ីង 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យើងខ្ញុំត្រូវការជ្រើសរើសកម្មករ-កម្មការិនី ដែលមានអាយុចាប់ពី ១៨ ឆ្នាំ</a:t>
            </a:r>
            <a:endParaRPr lang="en-US" sz="2300" i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ឡើងទៅជាច្រើននាក់ផ្នែកដេរដូចជា៖ដេម្ជុលមួយ ដេម្ជុលពីរ ដេរម៉ាស៊ីងផុង ដេរម៉ាស៊ីងអោប </a:t>
            </a:r>
            <a:endParaRPr lang="en-US" sz="2300" i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        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ដេរម៉ាស៊ីនសាប់ 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និង ម៉ាស៊ីនអូសចង្កេះ។</a:t>
            </a:r>
            <a:b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អត្ថប្រយោជន៍៖ ប្រាក់ខែគោល ២០៨ ដុល្លារ លុយព្រីម ១៧​ ដុល្លារ លុយធ្វើដំណើរ និងស្នាក់នៅ </a:t>
            </a:r>
            <a:endParaRPr lang="en-US" sz="2300" i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១០ ដុល្លារ 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លុយបាយថ្ងៃត្រង់ ២០០០ រៀល និងលុយបាយថែមម៉ោងក្នុងមួយថ្ងៃ ២០០០ រៀល។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ប្រាក់ខែគោល និង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ប្រាក់ឧបត្ថម្ភផ្សេងៗសរុបប្រចាំខែ៖ កម្មករ-និយោជិតនឹងទទួលបានចាប់ពី ៣៥០ ដុល្លារ ឡើងទៅក្នុងមួយ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ខែៗ។</a:t>
            </a:r>
            <a:b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បើចាប់អារម្មណ៍៖សូមទំនាក់ទំនងមកកាន់លេខ៖ </a:t>
            </a:r>
            <a:r>
              <a:rPr lang="en-US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015 297 920 – 016 932 093</a:t>
            </a:r>
            <a:r>
              <a:rPr lang="km-KH" sz="2300" i="1" dirty="0">
                <a:latin typeface="Khmer OS Siemreap" panose="02000500000000020004" pitchFamily="2" charset="0"/>
                <a:cs typeface="Khmer OS Siemreap" panose="02000500000000020004" pitchFamily="2" charset="0"/>
              </a:rPr>
              <a:t>  </a:t>
            </a:r>
            <a:endParaRPr lang="en-US" sz="2300" i="1" dirty="0"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8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5BF9A6-786F-460F-8E55-B9422FFB9DD7}"/>
              </a:ext>
            </a:extLst>
          </p:cNvPr>
          <p:cNvSpPr/>
          <p:nvPr/>
        </p:nvSpPr>
        <p:spPr>
          <a:xfrm>
            <a:off x="-1003300" y="6172201"/>
            <a:ext cx="13855700" cy="8255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EEF0CF-D64F-4F02-89BE-8870017D40CA}"/>
              </a:ext>
            </a:extLst>
          </p:cNvPr>
          <p:cNvSpPr/>
          <p:nvPr/>
        </p:nvSpPr>
        <p:spPr>
          <a:xfrm>
            <a:off x="-1003300" y="917221"/>
            <a:ext cx="13881100" cy="5319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FB47B-4562-4418-99D3-4F431314E298}"/>
              </a:ext>
            </a:extLst>
          </p:cNvPr>
          <p:cNvSpPr/>
          <p:nvPr/>
        </p:nvSpPr>
        <p:spPr>
          <a:xfrm>
            <a:off x="-990600" y="-177800"/>
            <a:ext cx="13817600" cy="1130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595FD-5743-4F63-A499-50946A170B73}"/>
              </a:ext>
            </a:extLst>
          </p:cNvPr>
          <p:cNvSpPr txBox="1"/>
          <p:nvPr/>
        </p:nvSpPr>
        <p:spPr>
          <a:xfrm>
            <a:off x="2413000" y="171965"/>
            <a:ext cx="7632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400" b="1" i="0" dirty="0">
                <a:solidFill>
                  <a:schemeClr val="bg1"/>
                </a:solidFill>
                <a:effectLst/>
                <a:latin typeface="Khmer OS Moul" panose="02000500000000000000" pitchFamily="2" charset="0"/>
                <a:cs typeface="Khmer OS Moul" panose="02000500000000000000" pitchFamily="2" charset="0"/>
              </a:rPr>
              <a:t>ដំណឹងជ្រើសរើសកម្មករ-កម្មការិនី</a:t>
            </a:r>
            <a:endParaRPr lang="en-US" sz="3400" dirty="0">
              <a:solidFill>
                <a:schemeClr val="bg1"/>
              </a:solidFill>
              <a:latin typeface="Khmer OS Moul" panose="02000500000000000000" pitchFamily="2" charset="0"/>
              <a:cs typeface="Khmer OS Moul" panose="02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3D05E-D9DC-492A-96D4-14740B444D1F}"/>
              </a:ext>
            </a:extLst>
          </p:cNvPr>
          <p:cNvSpPr txBox="1"/>
          <p:nvPr/>
        </p:nvSpPr>
        <p:spPr>
          <a:xfrm>
            <a:off x="203200" y="1082203"/>
            <a:ext cx="9690100" cy="522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រោងចក្រ </a:t>
            </a:r>
            <a:r>
              <a:rPr lang="km-KH" sz="2300" i="1" dirty="0">
                <a:solidFill>
                  <a:schemeClr val="bg1"/>
                </a:solidFill>
                <a:latin typeface="Khmer OS Moul" panose="02000500000000000000" pitchFamily="2" charset="0"/>
                <a:cs typeface="Khmer OS Moul" panose="02000500000000000000" pitchFamily="2" charset="0"/>
              </a:rPr>
              <a:t>ស៊ុន ស៊ីង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យើងខ្ញុំត្រូវការជ្រើសរើសកម្មករ-កម្មការិនី ដែលមានអាយុចាប់ពី ១៨ ឆ្នាំ ឡើងទៅជាច្រើននាក់ផ្នែកដេរដូចជា៖ដេម្ជុលមួយ ដេម្ជុលពីរ ដេរម៉ាស៊ីងផុង ដេរម៉ាស៊ីងអោប ដេរម៉ាស៊ីនសាប់ និង ម៉ាស៊ីនអូសចង្កេះ។</a:t>
            </a:r>
            <a:b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300" i="1" u="sng" dirty="0">
                <a:solidFill>
                  <a:srgbClr val="FF0000"/>
                </a:solidFill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អត្ថប្រយោជន៍៖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ប្រាក់ខែគោល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២០៨ ដុល្លារ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លុយព្រីម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១៧​ ដុល្លារ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លុយធ្វើដំណើរ </a:t>
            </a:r>
          </a:p>
          <a:p>
            <a:pPr>
              <a:lnSpc>
                <a:spcPct val="150000"/>
              </a:lnSpc>
            </a:pP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និងស្នាក់នៅ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១០ ដុល្លារ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លុយបាយថ្ងៃត្រង់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២០០០ រៀល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និងលុយបាយថែមម៉ោងក្នុងមួយថ្ងៃ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២០០០ រៀល</a:t>
            </a:r>
            <a:r>
              <a:rPr lang="en-US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  <a:r>
              <a:rPr lang="km-KH" sz="2300" b="1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។</a:t>
            </a:r>
            <a:r>
              <a:rPr lang="en-US" sz="2300" b="1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m-KH" sz="23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ប្រាក់ខែគោល និង​ ប្រាក់ឧបត្ថម្ភផ្សេងៗសរុបប្រចាំខែ</a:t>
            </a:r>
            <a:r>
              <a:rPr lang="km-KH" sz="2300" i="1" dirty="0">
                <a:solidFill>
                  <a:srgbClr val="FF0000"/>
                </a:solidFill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៖  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កម្មករ-និយោជិតនឹងទទួលបានចាប់ពី </a:t>
            </a:r>
            <a:r>
              <a:rPr lang="km-KH" sz="2300" b="1" i="1" dirty="0">
                <a:solidFill>
                  <a:srgbClr val="FFFF00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៣៥០ ដុល្លារ </a:t>
            </a: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ឡើងទៅក្នុងមួយខែៗ។</a:t>
            </a:r>
            <a:b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300" i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បើចាប់អារម្មណ៍៖សូមទំនាក់ទំនងមកកាន់លេខ៖ </a:t>
            </a:r>
            <a:r>
              <a:rPr lang="en-US" sz="2300" dirty="0">
                <a:solidFill>
                  <a:srgbClr val="FF0000"/>
                </a:solidFill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015 297 920 – 016 932 093</a:t>
            </a:r>
            <a:r>
              <a:rPr lang="km-KH" sz="2300" dirty="0">
                <a:solidFill>
                  <a:srgbClr val="FF0000"/>
                </a:solidFill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  </a:t>
            </a:r>
            <a:endParaRPr lang="en-US" sz="2300" dirty="0">
              <a:solidFill>
                <a:srgbClr val="FF0000"/>
              </a:solidFill>
              <a:highlight>
                <a:srgbClr val="FFFF00"/>
              </a:highlight>
              <a:latin typeface="Khmer OS Siemreap" panose="02000500000000020004" pitchFamily="2" charset="0"/>
              <a:cs typeface="Khmer OS Siemreap" panose="02000500000000020004" pitchFamily="2" charset="0"/>
            </a:endParaRPr>
          </a:p>
          <a:p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0958E-1EA5-403B-8FCB-D0C33EB48786}"/>
              </a:ext>
            </a:extLst>
          </p:cNvPr>
          <p:cNvSpPr txBox="1"/>
          <p:nvPr/>
        </p:nvSpPr>
        <p:spPr>
          <a:xfrm>
            <a:off x="-787400" y="6401832"/>
            <a:ext cx="1104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	</a:t>
            </a:r>
            <a:r>
              <a:rPr lang="km-KH" sz="2400" b="1" dirty="0">
                <a:solidFill>
                  <a:schemeClr val="bg1"/>
                </a:solidFill>
                <a:latin typeface="Khmer OS Siemreap" panose="02000500000000020004" pitchFamily="2" charset="0"/>
                <a:cs typeface="Khmer OS Siemreap" panose="02000500000000020004" pitchFamily="2" charset="0"/>
              </a:rPr>
              <a:t>អាស័យដ្ឋាន៖ ផ្លូវជាតិលេខ៤ ភូមិស្លា ឃុំវល្ល៍ស ស្រុកសំរោងទង ខេត្តកំពង់ស្ពឺ។</a:t>
            </a:r>
            <a:endParaRPr lang="en-US" sz="2400" dirty="0">
              <a:solidFill>
                <a:schemeClr val="bg1"/>
              </a:solidFill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887F8DF3-B8A8-4ACC-9CE7-80FCD3D4A962}"/>
              </a:ext>
            </a:extLst>
          </p:cNvPr>
          <p:cNvSpPr/>
          <p:nvPr/>
        </p:nvSpPr>
        <p:spPr>
          <a:xfrm>
            <a:off x="9512300" y="1447800"/>
            <a:ext cx="2679700" cy="3911600"/>
          </a:xfrm>
          <a:prstGeom prst="irregularSeal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m-KH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0"/>
                <a:cs typeface="Khmer OS Siemreap" panose="02000500000000020004" pitchFamily="2" charset="0"/>
              </a:rPr>
              <a:t>ទទួលបានពីចន្លោះ</a:t>
            </a:r>
            <a:br>
              <a:rPr lang="km-KH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Khmer OS Siemreap" panose="02000500000000020004" pitchFamily="2" charset="0"/>
                <a:cs typeface="Khmer OS Siemreap" panose="02000500000000020004" pitchFamily="2" charset="0"/>
              </a:rPr>
              <a:t>$ 350 </a:t>
            </a:r>
            <a:br>
              <a:rPr lang="en-US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0"/>
                <a:cs typeface="Khmer OS Siemreap" panose="02000500000000020004" pitchFamily="2" charset="0"/>
              </a:rPr>
            </a:br>
            <a:r>
              <a:rPr lang="km-KH" sz="2000" i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hmer OS Siemreap" panose="02000500000000020004" pitchFamily="2" charset="0"/>
                <a:cs typeface="Khmer OS Siemreap" panose="02000500000000020004" pitchFamily="2" charset="0"/>
              </a:rPr>
              <a:t>ឡើងទៅ</a:t>
            </a:r>
            <a:endParaRPr lang="en-US" sz="2000" i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hmer OS Siemreap" panose="02000500000000020004" pitchFamily="2" charset="0"/>
              <a:cs typeface="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Khmer OS Moul</vt:lpstr>
      <vt:lpstr>Khmer OS Siemreap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phum mot</dc:creator>
  <cp:lastModifiedBy>phum mot</cp:lastModifiedBy>
  <cp:revision>5</cp:revision>
  <dcterms:created xsi:type="dcterms:W3CDTF">2025-07-22T02:05:19Z</dcterms:created>
  <dcterms:modified xsi:type="dcterms:W3CDTF">2025-07-22T02:38:35Z</dcterms:modified>
</cp:coreProperties>
</file>