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7" r:id="rId13"/>
    <p:sldId id="266" r:id="rId14"/>
    <p:sldId id="270" r:id="rId15"/>
    <p:sldId id="271" r:id="rId16"/>
    <p:sldId id="269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22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4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7685-06C3-4AFE-B15D-A8F10909C0A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1CF5-0EE8-4ED2-AC7F-F26471D5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การใช้งานโปรแกรม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ScikitGUI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b="1" dirty="0" err="1" smtClean="0">
                <a:latin typeface="TH SarabunPSK" pitchFamily="34" charset="-34"/>
                <a:cs typeface="TH SarabunPSK" pitchFamily="34" charset="-34"/>
              </a:rPr>
              <a:t>ภคต.กวคค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.กก</a:t>
            </a:r>
            <a:r>
              <a:rPr lang="th-TH" b="1" dirty="0" err="1" smtClean="0">
                <a:latin typeface="TH SarabunPSK" pitchFamily="34" charset="-34"/>
                <a:cs typeface="TH SarabunPSK" pitchFamily="34" charset="-34"/>
              </a:rPr>
              <a:t>ศ.รร.นนก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08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สี่เหลี่ยมผืนผ้า 5"/>
          <p:cNvSpPr/>
          <p:nvPr/>
        </p:nvSpPr>
        <p:spPr>
          <a:xfrm>
            <a:off x="381000" y="97155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267200" y="830818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8287" y="105941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field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5467" y="983218"/>
            <a:ext cx="28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นำเข้าสำหรับเตรียมการ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Train 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371600" y="165735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65253" y="1364218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เลือกเทคนิคการ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Train 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810000" y="1657350"/>
            <a:ext cx="2057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03653" y="1364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4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Algorithm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5943600" y="165735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54544" y="135255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5.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ปรับแต่งค่า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7391400" y="1657350"/>
            <a:ext cx="1143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09270" y="1364218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6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Train 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1420" y="478155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7.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เลือกสถานที่เก็บ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2667000" y="4476750"/>
            <a:ext cx="60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352800" y="4476750"/>
            <a:ext cx="990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29285" y="448841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8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บันทึก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75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6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"/>
            <a:ext cx="9144000" cy="513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8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5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438400" y="1962150"/>
            <a:ext cx="4495800" cy="85725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การทำนาย</a:t>
            </a:r>
            <a:br>
              <a:rPr lang="th-TH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Prediction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)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ผลลัพธ์จากการ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Save model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23948"/>
            <a:ext cx="6872287" cy="25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86150"/>
            <a:ext cx="2127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43243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5000.0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90701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ไฟล์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075" y="90701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ไฟล์ตัวอย่างสำหรับใช้ทำนายผล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89535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คำอธิบาย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324350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แก้ไขไฟล์โดยเพิ่มค่าที่ต้องการทำนาย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=&gt;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1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" y="0"/>
            <a:ext cx="912971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สี่เหลี่ยมผืนผ้า 5"/>
          <p:cNvSpPr/>
          <p:nvPr/>
        </p:nvSpPr>
        <p:spPr>
          <a:xfrm>
            <a:off x="5943600" y="51435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943600" y="81915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276600" y="1047750"/>
            <a:ext cx="76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1867" y="44981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เลือกไฟล์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model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1867" y="754618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เลือกไฟล์ที่ต้องการใช้ทำนาย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0" y="104775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ทำนายผล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47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90800" y="1962150"/>
            <a:ext cx="3581400" cy="85725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การเตรียมข้อมูล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(Data Preparation)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24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2"/>
            <a:ext cx="9143999" cy="507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สี่เหลี่ยมผืนผ้า 3"/>
          <p:cNvSpPr/>
          <p:nvPr/>
        </p:nvSpPr>
        <p:spPr>
          <a:xfrm>
            <a:off x="5867400" y="590550"/>
            <a:ext cx="685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29741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เลือกไฟล์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csv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705600" y="590550"/>
            <a:ext cx="685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56976" y="60221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เปิดไฟล์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csv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47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0"/>
            <a:ext cx="916781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สี่เหลี่ยมผืนผ้า 3"/>
          <p:cNvSpPr/>
          <p:nvPr/>
        </p:nvSpPr>
        <p:spPr>
          <a:xfrm>
            <a:off x="381000" y="158115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267200" y="127635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8287" y="150495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field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5467" y="142875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4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นำเข้าสำหรับเตรียมประมวลผล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82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304800" y="1885950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286000" y="1885950"/>
            <a:ext cx="1752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0037" y="151661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5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แสดงข้อมูล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6640" y="188595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6.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ปรับข้อมูลให้พร้อมการประมวลผล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148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438400" y="1962150"/>
            <a:ext cx="4495800" cy="85725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การแสดงข้อมูล</a:t>
            </a:r>
            <a:br>
              <a:rPr lang="th-TH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Data Visualization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)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65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สี่เหลี่ยมผืนผ้า 5"/>
          <p:cNvSpPr/>
          <p:nvPr/>
        </p:nvSpPr>
        <p:spPr>
          <a:xfrm>
            <a:off x="381000" y="97155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267200" y="830818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8287" y="105941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field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5467" y="9832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นำเข้าสำหรับเตรียมการแสดงผล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14400" y="1428750"/>
            <a:ext cx="1600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135255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เลือกรูปแบบ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90800" y="150495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05602" y="144041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4. </a:t>
            </a:r>
            <a:r>
              <a:rPr lang="th-TH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แสดงผลข้อมูล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79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220200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6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438400" y="1962150"/>
            <a:ext cx="4495800" cy="85725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การสร้างแบบจำลอง</a:t>
            </a:r>
            <a:br>
              <a:rPr lang="th-TH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Train the Model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)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54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152</Words>
  <Application>Microsoft Office PowerPoint</Application>
  <PresentationFormat>นำเสนอทางหน้าจอ (16:9)</PresentationFormat>
  <Paragraphs>33</Paragraphs>
  <Slides>16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16</vt:i4>
      </vt:variant>
    </vt:vector>
  </HeadingPairs>
  <TitlesOfParts>
    <vt:vector size="17" baseType="lpstr">
      <vt:lpstr>ชุดรูปแบบของ Office</vt:lpstr>
      <vt:lpstr>การใช้งานโปรแกรม ScikitGUI</vt:lpstr>
      <vt:lpstr>การเตรียมข้อมูล (Data Preparation)</vt:lpstr>
      <vt:lpstr>งานนำเสนอ PowerPoint</vt:lpstr>
      <vt:lpstr>งานนำเสนอ PowerPoint</vt:lpstr>
      <vt:lpstr>งานนำเสนอ PowerPoint</vt:lpstr>
      <vt:lpstr>การแสดงข้อมูล (Data Visualization)</vt:lpstr>
      <vt:lpstr>งานนำเสนอ PowerPoint</vt:lpstr>
      <vt:lpstr>งานนำเสนอ PowerPoint</vt:lpstr>
      <vt:lpstr>การสร้างแบบจำลอง (Train the Model)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การทำนาย (Prediction)</vt:lpstr>
      <vt:lpstr>ผลลัพธ์จากการ Save model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การใช้งานโปรแกรม ScikitGUI</dc:title>
  <dc:creator>Tongashi</dc:creator>
  <cp:lastModifiedBy>Tongashi</cp:lastModifiedBy>
  <cp:revision>18</cp:revision>
  <dcterms:created xsi:type="dcterms:W3CDTF">2023-06-20T02:29:19Z</dcterms:created>
  <dcterms:modified xsi:type="dcterms:W3CDTF">2023-06-20T04:01:47Z</dcterms:modified>
</cp:coreProperties>
</file>