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19050000" cx="2916555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theme/theme4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4.xml" Type="http://schemas.openxmlformats.org/officeDocument/2006/relationships/slide" Id="rId10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804313"/>
            <a:ext cy="3429000" cx="5250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804283"/>
            <a:ext cy="3429000" cx="5250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y="685800" x="804283"/>
            <a:ext cy="3429000" cx="5250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Default |CMS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y="685800" x="804283"/>
            <a:ext cy="3429000" cx="5250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y="685800" x="804283"/>
            <a:ext cy="3429000" cx="5250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y="685800" x="804283"/>
            <a:ext cy="3429000" cx="5250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804283"/>
            <a:ext cy="3429000" cx="5250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804283"/>
            <a:ext cy="3429000" cx="5250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Total Flooring Solutions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804283"/>
            <a:ext cy="3429000" cx="5250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Flooring 2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804283"/>
            <a:ext cy="3429000" cx="5250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Residential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804283"/>
            <a:ext cy="3429000" cx="5250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Residential Individual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804283"/>
            <a:ext cy="3429000" cx="5250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News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y="685800" x="804283"/>
            <a:ext cy="3429000" cx="5250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Contact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685800" x="804283"/>
            <a:ext cy="3429000" cx="5250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5864230" x="2187416"/>
            <a:ext cy="4295700" cx="24790801"/>
          </a:xfrm>
          <a:prstGeom prst="rect">
            <a:avLst/>
          </a:prstGeom>
        </p:spPr>
        <p:txBody>
          <a:bodyPr bIns="308800" rIns="308800" lIns="308800" tIns="308800" anchor="b" anchorCtr="0"/>
          <a:lstStyle>
            <a:lvl1pPr algn="ctr">
              <a:spcBef>
                <a:spcPts val="0"/>
              </a:spcBef>
              <a:buSzPct val="100000"/>
              <a:defRPr sz="16100"/>
            </a:lvl1pPr>
            <a:lvl2pPr algn="ctr">
              <a:spcBef>
                <a:spcPts val="0"/>
              </a:spcBef>
              <a:buSzPct val="100000"/>
              <a:defRPr sz="16100"/>
            </a:lvl2pPr>
            <a:lvl3pPr algn="ctr">
              <a:spcBef>
                <a:spcPts val="0"/>
              </a:spcBef>
              <a:buSzPct val="100000"/>
              <a:defRPr sz="16100"/>
            </a:lvl3pPr>
            <a:lvl4pPr algn="ctr">
              <a:spcBef>
                <a:spcPts val="0"/>
              </a:spcBef>
              <a:buSzPct val="100000"/>
              <a:defRPr sz="16100"/>
            </a:lvl4pPr>
            <a:lvl5pPr algn="ctr">
              <a:spcBef>
                <a:spcPts val="0"/>
              </a:spcBef>
              <a:buSzPct val="100000"/>
              <a:defRPr sz="16100"/>
            </a:lvl5pPr>
            <a:lvl6pPr algn="ctr">
              <a:spcBef>
                <a:spcPts val="0"/>
              </a:spcBef>
              <a:buSzPct val="100000"/>
              <a:defRPr sz="16100"/>
            </a:lvl6pPr>
            <a:lvl7pPr algn="ctr">
              <a:spcBef>
                <a:spcPts val="0"/>
              </a:spcBef>
              <a:buSzPct val="100000"/>
              <a:defRPr sz="16100"/>
            </a:lvl7pPr>
            <a:lvl8pPr algn="ctr">
              <a:spcBef>
                <a:spcPts val="0"/>
              </a:spcBef>
              <a:buSzPct val="100000"/>
              <a:defRPr sz="16100"/>
            </a:lvl8pPr>
            <a:lvl9pPr algn="ctr">
              <a:spcBef>
                <a:spcPts val="0"/>
              </a:spcBef>
              <a:buSzPct val="100000"/>
              <a:defRPr sz="161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10518716" x="2187416"/>
            <a:ext cy="2906700" cx="24790801"/>
          </a:xfrm>
          <a:prstGeom prst="rect">
            <a:avLst/>
          </a:prstGeom>
        </p:spPr>
        <p:txBody>
          <a:bodyPr bIns="308800" rIns="308800" lIns="308800" tIns="308800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01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01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01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01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01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01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01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01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762883" x="1458277"/>
            <a:ext cy="3175500" cx="26249098"/>
          </a:xfrm>
          <a:prstGeom prst="rect">
            <a:avLst/>
          </a:prstGeom>
        </p:spPr>
        <p:txBody>
          <a:bodyPr bIns="308525" rIns="308525" lIns="308525" tIns="3085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y="16319664" x="1458277"/>
            <a:ext cy="1924499" cx="26249098"/>
          </a:xfrm>
          <a:prstGeom prst="rect">
            <a:avLst/>
          </a:prstGeom>
        </p:spPr>
        <p:txBody>
          <a:bodyPr bIns="308525" rIns="308525" lIns="308525" tIns="308525" anchor="t" anchorCtr="0"/>
          <a:lstStyle>
            <a:lvl1pPr algn="ctr" rtl="0">
              <a:spcBef>
                <a:spcPts val="1300"/>
              </a:spcBef>
              <a:buSzPct val="100000"/>
              <a:buNone/>
              <a:defRPr sz="6000"/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762883" x="1458277"/>
            <a:ext cy="3175500" cx="26249098"/>
          </a:xfrm>
          <a:prstGeom prst="rect">
            <a:avLst/>
          </a:prstGeom>
        </p:spPr>
        <p:txBody>
          <a:bodyPr bIns="308800" rIns="308800" lIns="308800" tIns="308800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4445000" x="1458277"/>
            <a:ext cy="13798799" cx="26249098"/>
          </a:xfrm>
          <a:prstGeom prst="rect">
            <a:avLst/>
          </a:prstGeom>
        </p:spPr>
        <p:txBody>
          <a:bodyPr bIns="308800" rIns="308800" lIns="308800" tIns="308800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762883" x="1458277"/>
            <a:ext cy="3175500" cx="26249098"/>
          </a:xfrm>
          <a:prstGeom prst="rect">
            <a:avLst/>
          </a:prstGeom>
        </p:spPr>
        <p:txBody>
          <a:bodyPr bIns="308800" rIns="308800" lIns="308800" tIns="308800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4445000" x="1458277"/>
            <a:ext cy="13798799" cx="12740700"/>
          </a:xfrm>
          <a:prstGeom prst="rect">
            <a:avLst/>
          </a:prstGeom>
        </p:spPr>
        <p:txBody>
          <a:bodyPr bIns="308800" rIns="308800" lIns="308800" tIns="308800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4445000" x="14966398"/>
            <a:ext cy="13798799" cx="12740700"/>
          </a:xfrm>
          <a:prstGeom prst="rect">
            <a:avLst/>
          </a:prstGeom>
        </p:spPr>
        <p:txBody>
          <a:bodyPr bIns="308800" rIns="308800" lIns="308800" tIns="308800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762883" x="1458277"/>
            <a:ext cy="3175500" cx="26249098"/>
          </a:xfrm>
          <a:prstGeom prst="rect">
            <a:avLst/>
          </a:prstGeom>
        </p:spPr>
        <p:txBody>
          <a:bodyPr bIns="308800" rIns="308800" lIns="308800" tIns="308800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16319664" x="1458277"/>
            <a:ext cy="1924499" cx="26249098"/>
          </a:xfrm>
          <a:prstGeom prst="rect">
            <a:avLst/>
          </a:prstGeom>
        </p:spPr>
        <p:txBody>
          <a:bodyPr bIns="308800" rIns="308800" lIns="308800" tIns="308800" anchor="t" anchorCtr="0"/>
          <a:lstStyle>
            <a:lvl1pPr algn="ctr">
              <a:spcBef>
                <a:spcPts val="1300"/>
              </a:spcBef>
              <a:buSzPct val="100000"/>
              <a:buNone/>
              <a:defRPr sz="60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y="5864230" x="2187416"/>
            <a:ext cy="4295700" cx="24790801"/>
          </a:xfrm>
          <a:prstGeom prst="rect">
            <a:avLst/>
          </a:prstGeom>
        </p:spPr>
        <p:txBody>
          <a:bodyPr bIns="308525" rIns="308525" lIns="308525" tIns="308525" anchor="b" anchorCtr="0"/>
          <a:lstStyle>
            <a:lvl1pPr algn="ctr" rtl="0">
              <a:spcBef>
                <a:spcPts val="0"/>
              </a:spcBef>
              <a:buSzPct val="100000"/>
              <a:defRPr sz="16100"/>
            </a:lvl1pPr>
            <a:lvl2pPr algn="ctr" rtl="0">
              <a:spcBef>
                <a:spcPts val="0"/>
              </a:spcBef>
              <a:buSzPct val="100000"/>
              <a:defRPr sz="16100"/>
            </a:lvl2pPr>
            <a:lvl3pPr algn="ctr" rtl="0">
              <a:spcBef>
                <a:spcPts val="0"/>
              </a:spcBef>
              <a:buSzPct val="100000"/>
              <a:defRPr sz="16100"/>
            </a:lvl3pPr>
            <a:lvl4pPr algn="ctr" rtl="0">
              <a:spcBef>
                <a:spcPts val="0"/>
              </a:spcBef>
              <a:buSzPct val="100000"/>
              <a:defRPr sz="16100"/>
            </a:lvl4pPr>
            <a:lvl5pPr algn="ctr" rtl="0">
              <a:spcBef>
                <a:spcPts val="0"/>
              </a:spcBef>
              <a:buSzPct val="100000"/>
              <a:defRPr sz="16100"/>
            </a:lvl5pPr>
            <a:lvl6pPr algn="ctr" rtl="0">
              <a:spcBef>
                <a:spcPts val="0"/>
              </a:spcBef>
              <a:buSzPct val="100000"/>
              <a:defRPr sz="16100"/>
            </a:lvl6pPr>
            <a:lvl7pPr algn="ctr" rtl="0">
              <a:spcBef>
                <a:spcPts val="0"/>
              </a:spcBef>
              <a:buSzPct val="100000"/>
              <a:defRPr sz="16100"/>
            </a:lvl7pPr>
            <a:lvl8pPr algn="ctr" rtl="0">
              <a:spcBef>
                <a:spcPts val="0"/>
              </a:spcBef>
              <a:buSzPct val="100000"/>
              <a:defRPr sz="16100"/>
            </a:lvl8pPr>
            <a:lvl9pPr algn="ctr" rtl="0">
              <a:spcBef>
                <a:spcPts val="0"/>
              </a:spcBef>
              <a:buSzPct val="100000"/>
              <a:defRPr sz="16100"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y="10518715" x="2187416"/>
            <a:ext cy="2906700" cx="24790801"/>
          </a:xfrm>
          <a:prstGeom prst="rect">
            <a:avLst/>
          </a:prstGeom>
        </p:spPr>
        <p:txBody>
          <a:bodyPr bIns="308525" rIns="308525" lIns="308525" tIns="3085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01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01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01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01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01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01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01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01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762883" x="1458277"/>
            <a:ext cy="3175500" cx="26249098"/>
          </a:xfrm>
          <a:prstGeom prst="rect">
            <a:avLst/>
          </a:prstGeom>
        </p:spPr>
        <p:txBody>
          <a:bodyPr bIns="308525" rIns="308525" lIns="308525" tIns="3085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4445000" x="1458277"/>
            <a:ext cy="13798799" cx="26249098"/>
          </a:xfrm>
          <a:prstGeom prst="rect">
            <a:avLst/>
          </a:prstGeom>
        </p:spPr>
        <p:txBody>
          <a:bodyPr bIns="308525" rIns="308525" lIns="308525" tIns="3085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762883" x="1458277"/>
            <a:ext cy="3175500" cx="26249098"/>
          </a:xfrm>
          <a:prstGeom prst="rect">
            <a:avLst/>
          </a:prstGeom>
        </p:spPr>
        <p:txBody>
          <a:bodyPr bIns="308525" rIns="308525" lIns="308525" tIns="3085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445000" x="1458277"/>
            <a:ext cy="13798799" cx="12740700"/>
          </a:xfrm>
          <a:prstGeom prst="rect">
            <a:avLst/>
          </a:prstGeom>
        </p:spPr>
        <p:txBody>
          <a:bodyPr bIns="308525" rIns="308525" lIns="308525" tIns="3085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y="4445000" x="14966398"/>
            <a:ext cy="13798799" cx="12740700"/>
          </a:xfrm>
          <a:prstGeom prst="rect">
            <a:avLst/>
          </a:prstGeom>
        </p:spPr>
        <p:txBody>
          <a:bodyPr bIns="308525" rIns="308525" lIns="308525" tIns="3085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762883" x="1458277"/>
            <a:ext cy="3175500" cx="26249098"/>
          </a:xfrm>
          <a:prstGeom prst="rect">
            <a:avLst/>
          </a:prstGeom>
          <a:noFill/>
          <a:ln>
            <a:noFill/>
          </a:ln>
        </p:spPr>
        <p:txBody>
          <a:bodyPr bIns="308800" rIns="308800" lIns="308800" tIns="308800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21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21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21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21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21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21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21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21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4445000" x="1458277"/>
            <a:ext cy="13798799" cx="26249098"/>
          </a:xfrm>
          <a:prstGeom prst="rect">
            <a:avLst/>
          </a:prstGeom>
          <a:noFill/>
          <a:ln>
            <a:noFill/>
          </a:ln>
        </p:spPr>
        <p:txBody>
          <a:bodyPr bIns="308800" rIns="308800" lIns="308800" tIns="308800" anchor="t" anchorCtr="0"/>
          <a:lstStyle>
            <a:lvl1pPr>
              <a:spcBef>
                <a:spcPts val="2000"/>
              </a:spcBef>
              <a:buClr>
                <a:schemeClr val="dk1"/>
              </a:buClr>
              <a:buSzPct val="100000"/>
              <a:defRPr sz="10100">
                <a:solidFill>
                  <a:schemeClr val="dk1"/>
                </a:solidFill>
              </a:defRPr>
            </a:lvl1pPr>
            <a:lvl2pPr>
              <a:spcBef>
                <a:spcPts val="1700"/>
              </a:spcBef>
              <a:buClr>
                <a:schemeClr val="dk1"/>
              </a:buClr>
              <a:buSzPct val="100000"/>
              <a:defRPr sz="8100">
                <a:solidFill>
                  <a:schemeClr val="dk1"/>
                </a:solidFill>
              </a:defRPr>
            </a:lvl2pPr>
            <a:lvl3pPr>
              <a:spcBef>
                <a:spcPts val="1700"/>
              </a:spcBef>
              <a:buClr>
                <a:schemeClr val="dk1"/>
              </a:buClr>
              <a:buSzPct val="100000"/>
              <a:defRPr sz="8100">
                <a:solidFill>
                  <a:schemeClr val="dk1"/>
                </a:solidFill>
              </a:defRPr>
            </a:lvl3pPr>
            <a:lvl4pPr>
              <a:spcBef>
                <a:spcPts val="1300"/>
              </a:spcBef>
              <a:buClr>
                <a:schemeClr val="dk1"/>
              </a:buClr>
              <a:buSzPct val="100000"/>
              <a:defRPr sz="6000">
                <a:solidFill>
                  <a:schemeClr val="dk1"/>
                </a:solidFill>
              </a:defRPr>
            </a:lvl4pPr>
            <a:lvl5pPr>
              <a:spcBef>
                <a:spcPts val="1300"/>
              </a:spcBef>
              <a:buClr>
                <a:schemeClr val="dk1"/>
              </a:buClr>
              <a:buSzPct val="100000"/>
              <a:defRPr sz="6000">
                <a:solidFill>
                  <a:schemeClr val="dk1"/>
                </a:solidFill>
              </a:defRPr>
            </a:lvl5pPr>
            <a:lvl6pPr>
              <a:spcBef>
                <a:spcPts val="1300"/>
              </a:spcBef>
              <a:buClr>
                <a:schemeClr val="dk1"/>
              </a:buClr>
              <a:buSzPct val="100000"/>
              <a:defRPr sz="6000">
                <a:solidFill>
                  <a:schemeClr val="dk1"/>
                </a:solidFill>
              </a:defRPr>
            </a:lvl6pPr>
            <a:lvl7pPr>
              <a:spcBef>
                <a:spcPts val="1300"/>
              </a:spcBef>
              <a:buClr>
                <a:schemeClr val="dk1"/>
              </a:buClr>
              <a:buSzPct val="100000"/>
              <a:defRPr sz="6000">
                <a:solidFill>
                  <a:schemeClr val="dk1"/>
                </a:solidFill>
              </a:defRPr>
            </a:lvl7pPr>
            <a:lvl8pPr>
              <a:spcBef>
                <a:spcPts val="1300"/>
              </a:spcBef>
              <a:buClr>
                <a:schemeClr val="dk1"/>
              </a:buClr>
              <a:buSzPct val="100000"/>
              <a:defRPr sz="6000">
                <a:solidFill>
                  <a:schemeClr val="dk1"/>
                </a:solidFill>
              </a:defRPr>
            </a:lvl8pPr>
            <a:lvl9pPr>
              <a:spcBef>
                <a:spcPts val="1300"/>
              </a:spcBef>
              <a:buClr>
                <a:schemeClr val="dk1"/>
              </a:buClr>
              <a:buSzPct val="100000"/>
              <a:defRPr sz="60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762883" x="1458277"/>
            <a:ext cy="3175500" cx="26249098"/>
          </a:xfrm>
          <a:prstGeom prst="rect">
            <a:avLst/>
          </a:prstGeom>
          <a:noFill/>
          <a:ln>
            <a:noFill/>
          </a:ln>
        </p:spPr>
        <p:txBody>
          <a:bodyPr bIns="308525" rIns="308525" lIns="308525" tIns="3085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21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21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21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21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21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21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21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21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445000" x="1458277"/>
            <a:ext cy="13798799" cx="26249098"/>
          </a:xfrm>
          <a:prstGeom prst="rect">
            <a:avLst/>
          </a:prstGeom>
          <a:noFill/>
          <a:ln>
            <a:noFill/>
          </a:ln>
        </p:spPr>
        <p:txBody>
          <a:bodyPr bIns="308525" rIns="308525" lIns="308525" tIns="308525" anchor="t" anchorCtr="0"/>
          <a:lstStyle>
            <a:lvl1pPr rtl="0">
              <a:spcBef>
                <a:spcPts val="2000"/>
              </a:spcBef>
              <a:buClr>
                <a:schemeClr val="dk1"/>
              </a:buClr>
              <a:buSzPct val="100000"/>
              <a:defRPr sz="10100">
                <a:solidFill>
                  <a:schemeClr val="dk1"/>
                </a:solidFill>
              </a:defRPr>
            </a:lvl1pPr>
            <a:lvl2pPr rtl="0">
              <a:spcBef>
                <a:spcPts val="1700"/>
              </a:spcBef>
              <a:buClr>
                <a:schemeClr val="dk1"/>
              </a:buClr>
              <a:buSzPct val="100000"/>
              <a:defRPr sz="8100">
                <a:solidFill>
                  <a:schemeClr val="dk1"/>
                </a:solidFill>
              </a:defRPr>
            </a:lvl2pPr>
            <a:lvl3pPr rtl="0">
              <a:spcBef>
                <a:spcPts val="1700"/>
              </a:spcBef>
              <a:buClr>
                <a:schemeClr val="dk1"/>
              </a:buClr>
              <a:buSzPct val="100000"/>
              <a:defRPr sz="8100">
                <a:solidFill>
                  <a:schemeClr val="dk1"/>
                </a:solidFill>
              </a:defRPr>
            </a:lvl3pPr>
            <a:lvl4pPr rtl="0">
              <a:spcBef>
                <a:spcPts val="1300"/>
              </a:spcBef>
              <a:buClr>
                <a:schemeClr val="dk1"/>
              </a:buClr>
              <a:buSzPct val="100000"/>
              <a:defRPr sz="6000">
                <a:solidFill>
                  <a:schemeClr val="dk1"/>
                </a:solidFill>
              </a:defRPr>
            </a:lvl4pPr>
            <a:lvl5pPr rtl="0">
              <a:spcBef>
                <a:spcPts val="1300"/>
              </a:spcBef>
              <a:buClr>
                <a:schemeClr val="dk1"/>
              </a:buClr>
              <a:buSzPct val="100000"/>
              <a:defRPr sz="6000">
                <a:solidFill>
                  <a:schemeClr val="dk1"/>
                </a:solidFill>
              </a:defRPr>
            </a:lvl5pPr>
            <a:lvl6pPr rtl="0">
              <a:spcBef>
                <a:spcPts val="1300"/>
              </a:spcBef>
              <a:buClr>
                <a:schemeClr val="dk1"/>
              </a:buClr>
              <a:buSzPct val="100000"/>
              <a:defRPr sz="6000">
                <a:solidFill>
                  <a:schemeClr val="dk1"/>
                </a:solidFill>
              </a:defRPr>
            </a:lvl6pPr>
            <a:lvl7pPr rtl="0">
              <a:spcBef>
                <a:spcPts val="1300"/>
              </a:spcBef>
              <a:buClr>
                <a:schemeClr val="dk1"/>
              </a:buClr>
              <a:buSzPct val="100000"/>
              <a:defRPr sz="6000">
                <a:solidFill>
                  <a:schemeClr val="dk1"/>
                </a:solidFill>
              </a:defRPr>
            </a:lvl7pPr>
            <a:lvl8pPr rtl="0">
              <a:spcBef>
                <a:spcPts val="1300"/>
              </a:spcBef>
              <a:buClr>
                <a:schemeClr val="dk1"/>
              </a:buClr>
              <a:buSzPct val="100000"/>
              <a:defRPr sz="6000">
                <a:solidFill>
                  <a:schemeClr val="dk1"/>
                </a:solidFill>
              </a:defRPr>
            </a:lvl8pPr>
            <a:lvl9pPr rtl="0">
              <a:spcBef>
                <a:spcPts val="1300"/>
              </a:spcBef>
              <a:buClr>
                <a:schemeClr val="dk1"/>
              </a:buClr>
              <a:buSzPct val="100000"/>
              <a:defRPr sz="60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http://www.onmark.co.nz/" Type="http://schemas.openxmlformats.org/officeDocument/2006/relationships/hyperlink" TargetMode="External" Id="rId10"/><Relationship Target="../media/image02.jpg" Type="http://schemas.openxmlformats.org/officeDocument/2006/relationships/image" Id="rId4"/><Relationship Target="http://www.onmark.co.nz/" Type="http://schemas.openxmlformats.org/officeDocument/2006/relationships/hyperlink" TargetMode="External" Id="rId11"/><Relationship Target="../media/image05.jpg" Type="http://schemas.openxmlformats.org/officeDocument/2006/relationships/image" Id="rId3"/><Relationship Target="http://www/" Type="http://schemas.openxmlformats.org/officeDocument/2006/relationships/hyperlink" TargetMode="External" Id="rId9"/><Relationship Target="../media/image03.jpg" Type="http://schemas.openxmlformats.org/officeDocument/2006/relationships/image" Id="rId6"/><Relationship Target="../media/image01.jpg" Type="http://schemas.openxmlformats.org/officeDocument/2006/relationships/image" Id="rId5"/><Relationship Target="../media/image04.jpg" Type="http://schemas.openxmlformats.org/officeDocument/2006/relationships/image" Id="rId8"/><Relationship Target="../media/image00.jpg" Type="http://schemas.openxmlformats.org/officeDocument/2006/relationships/image" Id="rId7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2.jpg" Type="http://schemas.openxmlformats.org/officeDocument/2006/relationships/image" Id="rId4"/><Relationship Target="../media/image05.jpg" Type="http://schemas.openxmlformats.org/officeDocument/2006/relationships/image" Id="rId3"/><Relationship Target="../media/image03.jpg" Type="http://schemas.openxmlformats.org/officeDocument/2006/relationships/image" Id="rId6"/><Relationship Target="../media/image01.jpg" Type="http://schemas.openxmlformats.org/officeDocument/2006/relationships/image" Id="rId5"/><Relationship Target="../media/image09.jpg" Type="http://schemas.openxmlformats.org/officeDocument/2006/relationships/image" Id="rId8"/><Relationship Target="../media/image00.jpg" Type="http://schemas.openxmlformats.org/officeDocument/2006/relationships/image" Id="rId7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2.jpg" Type="http://schemas.openxmlformats.org/officeDocument/2006/relationships/image" Id="rId4"/><Relationship Target="../media/image05.jpg" Type="http://schemas.openxmlformats.org/officeDocument/2006/relationships/image" Id="rId3"/><Relationship Target="../media/image03.jpg" Type="http://schemas.openxmlformats.org/officeDocument/2006/relationships/image" Id="rId6"/><Relationship Target="../media/image01.jpg" Type="http://schemas.openxmlformats.org/officeDocument/2006/relationships/image" Id="rId5"/><Relationship Target="../media/image00.jpg" Type="http://schemas.openxmlformats.org/officeDocument/2006/relationships/image" Id="rId7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2.jpg" Type="http://schemas.openxmlformats.org/officeDocument/2006/relationships/image" Id="rId4"/><Relationship Target="../media/image05.jpg" Type="http://schemas.openxmlformats.org/officeDocument/2006/relationships/image" Id="rId3"/><Relationship Target="../media/image03.jpg" Type="http://schemas.openxmlformats.org/officeDocument/2006/relationships/image" Id="rId6"/><Relationship Target="../media/image01.jpg" Type="http://schemas.openxmlformats.org/officeDocument/2006/relationships/image" Id="rId5"/><Relationship Target="../media/image00.jpg" Type="http://schemas.openxmlformats.org/officeDocument/2006/relationships/image" Id="rId7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2.jpg" Type="http://schemas.openxmlformats.org/officeDocument/2006/relationships/image" Id="rId4"/><Relationship Target="../media/image05.jpg" Type="http://schemas.openxmlformats.org/officeDocument/2006/relationships/image" Id="rId3"/><Relationship Target="../media/image03.jpg" Type="http://schemas.openxmlformats.org/officeDocument/2006/relationships/image" Id="rId6"/><Relationship Target="../media/image01.jpg" Type="http://schemas.openxmlformats.org/officeDocument/2006/relationships/image" Id="rId5"/><Relationship Target="../media/image00.jpg" Type="http://schemas.openxmlformats.org/officeDocument/2006/relationships/image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2.jpg" Type="http://schemas.openxmlformats.org/officeDocument/2006/relationships/image" Id="rId4"/><Relationship Target="../media/image05.jpg" Type="http://schemas.openxmlformats.org/officeDocument/2006/relationships/image" Id="rId3"/><Relationship Target="../media/image03.jpg" Type="http://schemas.openxmlformats.org/officeDocument/2006/relationships/image" Id="rId6"/><Relationship Target="../media/image01.jpg" Type="http://schemas.openxmlformats.org/officeDocument/2006/relationships/image" Id="rId5"/><Relationship Target="../media/image10.jpg" Type="http://schemas.openxmlformats.org/officeDocument/2006/relationships/image" Id="rId8"/><Relationship Target="../media/image00.jpg" Type="http://schemas.openxmlformats.org/officeDocument/2006/relationships/image" Id="rId7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2.jpg" Type="http://schemas.openxmlformats.org/officeDocument/2006/relationships/image" Id="rId4"/><Relationship Target="../media/image05.jpg" Type="http://schemas.openxmlformats.org/officeDocument/2006/relationships/image" Id="rId3"/><Relationship Target="../media/image03.jpg" Type="http://schemas.openxmlformats.org/officeDocument/2006/relationships/image" Id="rId6"/><Relationship Target="../media/image01.jpg" Type="http://schemas.openxmlformats.org/officeDocument/2006/relationships/image" Id="rId5"/><Relationship Target="../media/image06.jpg" Type="http://schemas.openxmlformats.org/officeDocument/2006/relationships/image" Id="rId8"/><Relationship Target="../media/image00.jpg" Type="http://schemas.openxmlformats.org/officeDocument/2006/relationships/image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2.jpg" Type="http://schemas.openxmlformats.org/officeDocument/2006/relationships/image" Id="rId4"/><Relationship Target="../media/image05.jpg" Type="http://schemas.openxmlformats.org/officeDocument/2006/relationships/image" Id="rId3"/><Relationship Target="../media/image03.jpg" Type="http://schemas.openxmlformats.org/officeDocument/2006/relationships/image" Id="rId6"/><Relationship Target="../media/image01.jpg" Type="http://schemas.openxmlformats.org/officeDocument/2006/relationships/image" Id="rId5"/><Relationship Target="../media/image07.jpg" Type="http://schemas.openxmlformats.org/officeDocument/2006/relationships/image" Id="rId8"/><Relationship Target="../media/image00.jpg" Type="http://schemas.openxmlformats.org/officeDocument/2006/relationships/image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2.jpg" Type="http://schemas.openxmlformats.org/officeDocument/2006/relationships/image" Id="rId4"/><Relationship Target="../media/image05.jpg" Type="http://schemas.openxmlformats.org/officeDocument/2006/relationships/image" Id="rId3"/><Relationship Target="../media/image03.jpg" Type="http://schemas.openxmlformats.org/officeDocument/2006/relationships/image" Id="rId6"/><Relationship Target="../media/image01.jpg" Type="http://schemas.openxmlformats.org/officeDocument/2006/relationships/image" Id="rId5"/><Relationship Target="../media/image08.jpg" Type="http://schemas.openxmlformats.org/officeDocument/2006/relationships/image" Id="rId8"/><Relationship Target="../media/image00.jpg" Type="http://schemas.openxmlformats.org/officeDocument/2006/relationships/image" Id="rId7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2.jpg" Type="http://schemas.openxmlformats.org/officeDocument/2006/relationships/image" Id="rId4"/><Relationship Target="../media/image05.jpg" Type="http://schemas.openxmlformats.org/officeDocument/2006/relationships/image" Id="rId3"/><Relationship Target="../media/image03.jpg" Type="http://schemas.openxmlformats.org/officeDocument/2006/relationships/image" Id="rId6"/><Relationship Target="../media/image01.jpg" Type="http://schemas.openxmlformats.org/officeDocument/2006/relationships/image" Id="rId5"/><Relationship Target="../media/image13.jpg" Type="http://schemas.openxmlformats.org/officeDocument/2006/relationships/image" Id="rId8"/><Relationship Target="../media/image00.jpg" Type="http://schemas.openxmlformats.org/officeDocument/2006/relationships/image" Id="rId7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2.jpg" Type="http://schemas.openxmlformats.org/officeDocument/2006/relationships/image" Id="rId4"/><Relationship Target="../media/image05.jpg" Type="http://schemas.openxmlformats.org/officeDocument/2006/relationships/image" Id="rId3"/><Relationship Target="../media/image03.jpg" Type="http://schemas.openxmlformats.org/officeDocument/2006/relationships/image" Id="rId6"/><Relationship Target="../media/image01.jpg" Type="http://schemas.openxmlformats.org/officeDocument/2006/relationships/image" Id="rId5"/><Relationship Target="../media/image11.jpg" Type="http://schemas.openxmlformats.org/officeDocument/2006/relationships/image" Id="rId8"/><Relationship Target="../media/image00.jpg" Type="http://schemas.openxmlformats.org/officeDocument/2006/relationships/image" Id="rId7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2.jpg" Type="http://schemas.openxmlformats.org/officeDocument/2006/relationships/image" Id="rId4"/><Relationship Target="../media/image05.jpg" Type="http://schemas.openxmlformats.org/officeDocument/2006/relationships/image" Id="rId3"/><Relationship Target="../media/image03.jpg" Type="http://schemas.openxmlformats.org/officeDocument/2006/relationships/image" Id="rId6"/><Relationship Target="../media/image01.jpg" Type="http://schemas.openxmlformats.org/officeDocument/2006/relationships/image" Id="rId5"/><Relationship Target="../media/image14.jpg" Type="http://schemas.openxmlformats.org/officeDocument/2006/relationships/image" Id="rId8"/><Relationship Target="../media/image00.jpg" Type="http://schemas.openxmlformats.org/officeDocument/2006/relationships/image" Id="rId7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2.jpg" Type="http://schemas.openxmlformats.org/officeDocument/2006/relationships/image" Id="rId4"/><Relationship Target="../media/image05.jpg" Type="http://schemas.openxmlformats.org/officeDocument/2006/relationships/image" Id="rId3"/><Relationship Target="../media/image03.jpg" Type="http://schemas.openxmlformats.org/officeDocument/2006/relationships/image" Id="rId6"/><Relationship Target="../media/image01.jpg" Type="http://schemas.openxmlformats.org/officeDocument/2006/relationships/image" Id="rId5"/><Relationship Target="../media/image12.jpg" Type="http://schemas.openxmlformats.org/officeDocument/2006/relationships/image" Id="rId8"/><Relationship Target="../media/image00.jpg" Type="http://schemas.openxmlformats.org/officeDocument/2006/relationships/image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/>
        </p:nvSpPr>
        <p:spPr>
          <a:xfrm>
            <a:off y="0" x="-75"/>
            <a:ext cy="734099" cx="1346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TEMPLATE NAME:    Home   				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PAGE NAME: Home</a:t>
            </a:r>
          </a:p>
        </p:txBody>
      </p:sp>
      <p:grpSp>
        <p:nvGrpSpPr>
          <p:cNvPr id="42" name="Shape 42"/>
          <p:cNvGrpSpPr/>
          <p:nvPr/>
        </p:nvGrpSpPr>
        <p:grpSpPr>
          <a:xfrm>
            <a:off y="734100" x="76125"/>
            <a:ext cy="757199" cx="29165699"/>
            <a:chOff y="685775" x="0"/>
            <a:chExt cy="757199" cx="29165699"/>
          </a:xfrm>
        </p:grpSpPr>
        <p:sp>
          <p:nvSpPr>
            <p:cNvPr id="43" name="Shape 43"/>
            <p:cNvSpPr txBox="1"/>
            <p:nvPr/>
          </p:nvSpPr>
          <p:spPr>
            <a:xfrm>
              <a:off y="685775" x="0"/>
              <a:ext cy="734099" cx="291656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t/>
              </a:r>
              <a:endParaRPr sz="3000"/>
            </a:p>
          </p:txBody>
        </p:sp>
        <p:pic>
          <p:nvPicPr>
            <p:cNvPr id="44" name="Shape 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85800" x="0"/>
              <a:ext cy="734250" cx="1066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Shape 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685800" x="734899"/>
              <a:ext cy="734250" cx="914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Shape 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685800" x="10941339"/>
              <a:ext cy="734250" cx="7620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Shape 4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y="685800" x="25122714"/>
              <a:ext cy="734250" cx="40195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Shape 4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y="685800" x="18789998"/>
              <a:ext cy="734250" cx="6095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Shape 49"/>
            <p:cNvSpPr txBox="1"/>
            <p:nvPr/>
          </p:nvSpPr>
          <p:spPr>
            <a:xfrm>
              <a:off y="856650" x="3181800"/>
              <a:ext cy="367200" cx="42015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 txBox="1"/>
            <p:nvPr/>
          </p:nvSpPr>
          <p:spPr>
            <a:xfrm>
              <a:off y="708875" x="10750"/>
              <a:ext cy="734099" cx="106679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l">
                <a:spcBef>
                  <a:spcPts val="0"/>
                </a:spcBef>
                <a:buNone/>
              </a:pPr>
              <a:r>
                <a:rPr sz="1800" lang="en"/>
                <a:t>1200</a:t>
              </a:r>
            </a:p>
          </p:txBody>
        </p:sp>
        <p:sp>
          <p:nvSpPr>
            <p:cNvPr id="51" name="Shape 51"/>
            <p:cNvSpPr txBox="1"/>
            <p:nvPr/>
          </p:nvSpPr>
          <p:spPr>
            <a:xfrm>
              <a:off y="686075" x="735025"/>
              <a:ext cy="734099" cx="91440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3000" lang="en"/>
                <a:t>980 px (default)</a:t>
              </a:r>
            </a:p>
          </p:txBody>
        </p:sp>
        <p:sp>
          <p:nvSpPr>
            <p:cNvPr id="52" name="Shape 52"/>
            <p:cNvSpPr txBox="1"/>
            <p:nvPr/>
          </p:nvSpPr>
          <p:spPr>
            <a:xfrm>
              <a:off y="685825" x="10955175"/>
              <a:ext cy="734099" cx="7619999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3600" lang="en"/>
                <a:t>768 px (Portrait Tablets)</a:t>
              </a:r>
            </a:p>
          </p:txBody>
        </p:sp>
        <p:sp>
          <p:nvSpPr>
            <p:cNvPr id="53" name="Shape 53"/>
            <p:cNvSpPr txBox="1"/>
            <p:nvPr/>
          </p:nvSpPr>
          <p:spPr>
            <a:xfrm>
              <a:off y="685775" x="18790000"/>
              <a:ext cy="734099" cx="60960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480 px</a:t>
              </a:r>
            </a:p>
          </p:txBody>
        </p:sp>
        <p:sp>
          <p:nvSpPr>
            <p:cNvPr id="54" name="Shape 54"/>
            <p:cNvSpPr txBox="1"/>
            <p:nvPr/>
          </p:nvSpPr>
          <p:spPr>
            <a:xfrm>
              <a:off y="686075" x="25122700"/>
              <a:ext cy="734099" cx="40194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320 px</a:t>
              </a:r>
            </a:p>
          </p:txBody>
        </p:sp>
      </p:grpSp>
      <p:pic>
        <p:nvPicPr>
          <p:cNvPr id="55" name="Shape 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723468" x="76125"/>
            <a:ext cy="41365259" cx="29165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 rot="10800000" flipH="1">
            <a:off y="1063174" x="26303175"/>
            <a:ext cy="687600" cx="3793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oval"/>
            <a:tailEnd w="lg" len="lg" type="triangle"/>
          </a:ln>
        </p:spPr>
      </p:cxnSp>
      <p:sp>
        <p:nvSpPr>
          <p:cNvPr id="57" name="Shape 57"/>
          <p:cNvSpPr txBox="1"/>
          <p:nvPr/>
        </p:nvSpPr>
        <p:spPr>
          <a:xfrm>
            <a:off y="625275" x="29804700"/>
            <a:ext cy="1400699" cx="1200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solidFill>
                  <a:srgbClr val="FF0000"/>
                </a:solidFill>
              </a:rPr>
              <a:t>Use mega menu- see slide 2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y="-1328750" x="6577725"/>
            <a:ext cy="854399" cx="600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(Clickable smartphone link on smartphone browser) If responsive</a:t>
            </a:r>
          </a:p>
        </p:txBody>
      </p:sp>
      <p:cxnSp>
        <p:nvCxnSpPr>
          <p:cNvPr id="59" name="Shape 59"/>
          <p:cNvCxnSpPr/>
          <p:nvPr/>
        </p:nvCxnSpPr>
        <p:spPr>
          <a:xfrm rot="10800000" flipH="1">
            <a:off y="-811574" x="9379100"/>
            <a:ext cy="1750799" cx="1667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oval"/>
            <a:tailEnd w="lg" len="lg" type="triangle"/>
          </a:ln>
        </p:spPr>
      </p:cxnSp>
      <p:sp>
        <p:nvSpPr>
          <p:cNvPr id="60" name="Shape 60"/>
          <p:cNvSpPr txBox="1"/>
          <p:nvPr/>
        </p:nvSpPr>
        <p:spPr>
          <a:xfrm>
            <a:off y="3709950" x="30096675"/>
            <a:ext cy="1400699" cx="1200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Rotating images in banner. Auto-rotate then stop.</a:t>
            </a:r>
          </a:p>
        </p:txBody>
      </p:sp>
      <p:cxnSp>
        <p:nvCxnSpPr>
          <p:cNvPr id="61" name="Shape 61"/>
          <p:cNvCxnSpPr/>
          <p:nvPr/>
        </p:nvCxnSpPr>
        <p:spPr>
          <a:xfrm>
            <a:off y="4001750" x="27116025"/>
            <a:ext cy="83399" cx="29804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oval"/>
            <a:tailEnd w="lg" len="lg" type="triangle"/>
          </a:ln>
        </p:spPr>
      </p:cxnSp>
      <p:sp>
        <p:nvSpPr>
          <p:cNvPr id="62" name="Shape 62"/>
          <p:cNvSpPr txBox="1"/>
          <p:nvPr/>
        </p:nvSpPr>
        <p:spPr>
          <a:xfrm>
            <a:off y="17673075" x="29513400"/>
            <a:ext cy="1400699" cx="1200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Linked to Architects &amp; Designers page</a:t>
            </a:r>
          </a:p>
        </p:txBody>
      </p:sp>
      <p:cxnSp>
        <p:nvCxnSpPr>
          <p:cNvPr id="63" name="Shape 63"/>
          <p:cNvCxnSpPr/>
          <p:nvPr/>
        </p:nvCxnSpPr>
        <p:spPr>
          <a:xfrm rot="10800000" flipH="1">
            <a:off y="17903700" x="21655300"/>
            <a:ext cy="312599" cx="7690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4" name="Shape 64"/>
          <p:cNvSpPr txBox="1"/>
          <p:nvPr/>
        </p:nvSpPr>
        <p:spPr>
          <a:xfrm>
            <a:off y="20634025" x="29804700"/>
            <a:ext cy="1400699" cx="1200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Ability to have a new testimonial on each page</a:t>
            </a:r>
          </a:p>
        </p:txBody>
      </p:sp>
      <p:cxnSp>
        <p:nvCxnSpPr>
          <p:cNvPr id="65" name="Shape 65"/>
          <p:cNvCxnSpPr/>
          <p:nvPr/>
        </p:nvCxnSpPr>
        <p:spPr>
          <a:xfrm rot="10800000" flipH="1">
            <a:off y="20905075" x="25261050"/>
            <a:ext cy="585599" cx="460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6" name="Shape 66"/>
          <p:cNvCxnSpPr/>
          <p:nvPr/>
        </p:nvCxnSpPr>
        <p:spPr>
          <a:xfrm rot="10800000" flipH="1">
            <a:off y="24052150" x="25740425"/>
            <a:ext cy="564899" cx="4189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7" name="Shape 67"/>
          <p:cNvSpPr txBox="1"/>
          <p:nvPr/>
        </p:nvSpPr>
        <p:spPr>
          <a:xfrm>
            <a:off y="23786650" x="29944275"/>
            <a:ext cy="1400699" cx="1200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manageable via admin</a:t>
            </a:r>
          </a:p>
        </p:txBody>
      </p:sp>
      <p:cxnSp>
        <p:nvCxnSpPr>
          <p:cNvPr id="68" name="Shape 68"/>
          <p:cNvCxnSpPr/>
          <p:nvPr/>
        </p:nvCxnSpPr>
        <p:spPr>
          <a:xfrm rot="10800000" flipH="1">
            <a:off y="27032724" x="22759975"/>
            <a:ext cy="314700" cx="6940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9" name="Shape 69"/>
          <p:cNvSpPr txBox="1"/>
          <p:nvPr/>
        </p:nvSpPr>
        <p:spPr>
          <a:xfrm>
            <a:off y="26870725" x="29777225"/>
            <a:ext cy="1400699" cx="1200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Linked to</a:t>
            </a:r>
            <a:r>
              <a:rPr sz="24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 </a:t>
            </a:r>
            <a:r>
              <a:rPr u="sng" sz="24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http://www.onmark.co.nz</a:t>
            </a:r>
            <a:r>
              <a:rPr sz="24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/</a:t>
            </a:r>
            <a:r>
              <a:rPr sz="24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Note: Online Marketing also needs to link to Onmark website.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/>
        </p:nvSpPr>
        <p:spPr>
          <a:xfrm>
            <a:off y="0" x="-75"/>
            <a:ext cy="734099" cx="1346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TEMPLATE NAME:       Default CMS				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PAGE NAME: CMS</a:t>
            </a:r>
          </a:p>
        </p:txBody>
      </p:sp>
      <p:grpSp>
        <p:nvGrpSpPr>
          <p:cNvPr id="246" name="Shape 246"/>
          <p:cNvGrpSpPr/>
          <p:nvPr/>
        </p:nvGrpSpPr>
        <p:grpSpPr>
          <a:xfrm>
            <a:off y="734100" x="76125"/>
            <a:ext cy="757199" cx="29165699"/>
            <a:chOff y="685775" x="0"/>
            <a:chExt cy="757199" cx="29165699"/>
          </a:xfrm>
        </p:grpSpPr>
        <p:sp>
          <p:nvSpPr>
            <p:cNvPr id="247" name="Shape 247"/>
            <p:cNvSpPr txBox="1"/>
            <p:nvPr/>
          </p:nvSpPr>
          <p:spPr>
            <a:xfrm>
              <a:off y="685775" x="0"/>
              <a:ext cy="734099" cx="291656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t/>
              </a:r>
              <a:endParaRPr sz="3000"/>
            </a:p>
          </p:txBody>
        </p:sp>
        <p:pic>
          <p:nvPicPr>
            <p:cNvPr id="248" name="Shape 2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85800" x="0"/>
              <a:ext cy="734250" cx="1066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Shape 2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685800" x="734899"/>
              <a:ext cy="734250" cx="914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Shape 25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685800" x="10941339"/>
              <a:ext cy="734250" cx="7620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Shape 25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y="685800" x="25122714"/>
              <a:ext cy="734250" cx="40195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Shape 25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y="685800" x="18789998"/>
              <a:ext cy="734250" cx="6095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Shape 253"/>
            <p:cNvSpPr txBox="1"/>
            <p:nvPr/>
          </p:nvSpPr>
          <p:spPr>
            <a:xfrm>
              <a:off y="856650" x="3181800"/>
              <a:ext cy="367200" cx="42015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y="708875" x="10750"/>
              <a:ext cy="734099" cx="106679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l" rtl="0" lvl="0">
                <a:spcBef>
                  <a:spcPts val="0"/>
                </a:spcBef>
                <a:buNone/>
              </a:pPr>
              <a:r>
                <a:rPr sz="1800" lang="en"/>
                <a:t>1200</a:t>
              </a:r>
            </a:p>
          </p:txBody>
        </p:sp>
        <p:sp>
          <p:nvSpPr>
            <p:cNvPr id="255" name="Shape 255"/>
            <p:cNvSpPr txBox="1"/>
            <p:nvPr/>
          </p:nvSpPr>
          <p:spPr>
            <a:xfrm>
              <a:off y="686075" x="735025"/>
              <a:ext cy="734099" cx="91440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000" lang="en"/>
                <a:t>980 px (default)</a:t>
              </a:r>
            </a:p>
          </p:txBody>
        </p:sp>
        <p:sp>
          <p:nvSpPr>
            <p:cNvPr id="256" name="Shape 256"/>
            <p:cNvSpPr txBox="1"/>
            <p:nvPr/>
          </p:nvSpPr>
          <p:spPr>
            <a:xfrm>
              <a:off y="685825" x="10955175"/>
              <a:ext cy="734099" cx="7619999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768 px (Portrait Tablets)</a:t>
              </a:r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y="685775" x="18790000"/>
              <a:ext cy="734099" cx="60960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480 px</a:t>
              </a:r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y="686075" x="25122700"/>
              <a:ext cy="734099" cx="40194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320 px</a:t>
              </a:r>
            </a:p>
          </p:txBody>
        </p:sp>
      </p:grpSp>
      <p:pic>
        <p:nvPicPr>
          <p:cNvPr id="259" name="Shape 2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734098" x="38062"/>
            <a:ext cy="44658975" cx="290894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Shape 260"/>
          <p:cNvCxnSpPr/>
          <p:nvPr/>
        </p:nvCxnSpPr>
        <p:spPr>
          <a:xfrm rot="10800000" flipH="1">
            <a:off y="6544650" x="17757775"/>
            <a:ext cy="2125799" cx="12088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61" name="Shape 261"/>
          <p:cNvSpPr txBox="1"/>
          <p:nvPr/>
        </p:nvSpPr>
        <p:spPr>
          <a:xfrm>
            <a:off y="5869350" x="30054825"/>
            <a:ext cy="2801100" cx="416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Customisable sidebar menu (ability to add different menus depending on which page we are on).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y="2292650" x="30054825"/>
            <a:ext cy="2801100" cx="15131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Static banner (Use default, but allow ability to overlay a new image on each page).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cxnSp>
        <p:nvCxnSpPr>
          <p:cNvPr id="263" name="Shape 263"/>
          <p:cNvCxnSpPr/>
          <p:nvPr/>
        </p:nvCxnSpPr>
        <p:spPr>
          <a:xfrm rot="10800000" flipH="1">
            <a:off y="3042974" x="23329200"/>
            <a:ext cy="2037900" cx="73926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/>
        </p:nvSpPr>
        <p:spPr>
          <a:xfrm>
            <a:off y="0" x="-75"/>
            <a:ext cy="734099" cx="1346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TEMPLATE NAME:       				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PAGE NAME:</a:t>
            </a:r>
          </a:p>
        </p:txBody>
      </p:sp>
      <p:grpSp>
        <p:nvGrpSpPr>
          <p:cNvPr id="269" name="Shape 269"/>
          <p:cNvGrpSpPr/>
          <p:nvPr/>
        </p:nvGrpSpPr>
        <p:grpSpPr>
          <a:xfrm>
            <a:off y="734100" x="76125"/>
            <a:ext cy="757199" cx="29165699"/>
            <a:chOff y="685775" x="0"/>
            <a:chExt cy="757199" cx="29165699"/>
          </a:xfrm>
        </p:grpSpPr>
        <p:sp>
          <p:nvSpPr>
            <p:cNvPr id="270" name="Shape 270"/>
            <p:cNvSpPr txBox="1"/>
            <p:nvPr/>
          </p:nvSpPr>
          <p:spPr>
            <a:xfrm>
              <a:off y="685775" x="0"/>
              <a:ext cy="734099" cx="291656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t/>
              </a:r>
              <a:endParaRPr sz="3000"/>
            </a:p>
          </p:txBody>
        </p:sp>
        <p:pic>
          <p:nvPicPr>
            <p:cNvPr id="271" name="Shape 27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85800" x="0"/>
              <a:ext cy="734250" cx="1066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Shape 27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685800" x="734899"/>
              <a:ext cy="734250" cx="914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Shape 27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685800" x="10941339"/>
              <a:ext cy="734250" cx="7620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Shape 27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y="685800" x="25122714"/>
              <a:ext cy="734250" cx="40195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Shape 27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y="685800" x="18789998"/>
              <a:ext cy="734250" cx="6095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Shape 276"/>
            <p:cNvSpPr txBox="1"/>
            <p:nvPr/>
          </p:nvSpPr>
          <p:spPr>
            <a:xfrm>
              <a:off y="856650" x="3181800"/>
              <a:ext cy="367200" cx="42015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y="708875" x="10750"/>
              <a:ext cy="734099" cx="106679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l" rtl="0" lvl="0">
                <a:spcBef>
                  <a:spcPts val="0"/>
                </a:spcBef>
                <a:buNone/>
              </a:pPr>
              <a:r>
                <a:rPr sz="1800" lang="en"/>
                <a:t>1200</a:t>
              </a:r>
            </a:p>
          </p:txBody>
        </p:sp>
        <p:sp>
          <p:nvSpPr>
            <p:cNvPr id="278" name="Shape 278"/>
            <p:cNvSpPr txBox="1"/>
            <p:nvPr/>
          </p:nvSpPr>
          <p:spPr>
            <a:xfrm>
              <a:off y="686075" x="735025"/>
              <a:ext cy="734099" cx="91440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000" lang="en"/>
                <a:t>980 px (default)</a:t>
              </a:r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y="685825" x="10955175"/>
              <a:ext cy="734099" cx="7619999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768 px (Portrait Tablets)</a:t>
              </a:r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y="685775" x="18790000"/>
              <a:ext cy="734099" cx="60960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480 px</a:t>
              </a:r>
            </a:p>
          </p:txBody>
        </p:sp>
        <p:sp>
          <p:nvSpPr>
            <p:cNvPr id="281" name="Shape 281"/>
            <p:cNvSpPr txBox="1"/>
            <p:nvPr/>
          </p:nvSpPr>
          <p:spPr>
            <a:xfrm>
              <a:off y="686075" x="25122700"/>
              <a:ext cy="734099" cx="40194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320 px</a:t>
              </a:r>
            </a:p>
          </p:txBody>
        </p:sp>
      </p:grpSp>
      <p:sp>
        <p:nvSpPr>
          <p:cNvPr id="282" name="Shape 282"/>
          <p:cNvSpPr txBox="1"/>
          <p:nvPr/>
        </p:nvSpPr>
        <p:spPr>
          <a:xfrm>
            <a:off y="0" x="0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 txBox="1"/>
          <p:nvPr/>
        </p:nvSpPr>
        <p:spPr>
          <a:xfrm>
            <a:off y="0" x="-75"/>
            <a:ext cy="734099" cx="1346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TEMPLATE NAME:       				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PAGE NAME:</a:t>
            </a:r>
          </a:p>
        </p:txBody>
      </p:sp>
      <p:grpSp>
        <p:nvGrpSpPr>
          <p:cNvPr id="288" name="Shape 288"/>
          <p:cNvGrpSpPr/>
          <p:nvPr/>
        </p:nvGrpSpPr>
        <p:grpSpPr>
          <a:xfrm>
            <a:off y="734100" x="76125"/>
            <a:ext cy="757199" cx="29165699"/>
            <a:chOff y="685775" x="0"/>
            <a:chExt cy="757199" cx="29165699"/>
          </a:xfrm>
        </p:grpSpPr>
        <p:sp>
          <p:nvSpPr>
            <p:cNvPr id="289" name="Shape 289"/>
            <p:cNvSpPr txBox="1"/>
            <p:nvPr/>
          </p:nvSpPr>
          <p:spPr>
            <a:xfrm>
              <a:off y="685775" x="0"/>
              <a:ext cy="734099" cx="291656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t/>
              </a:r>
              <a:endParaRPr sz="3000"/>
            </a:p>
          </p:txBody>
        </p:sp>
        <p:pic>
          <p:nvPicPr>
            <p:cNvPr id="290" name="Shape 29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85800" x="0"/>
              <a:ext cy="734250" cx="1066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Shape 29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685800" x="734899"/>
              <a:ext cy="734250" cx="914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Shape 29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685800" x="10941339"/>
              <a:ext cy="734250" cx="7620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Shape 29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y="685800" x="25122714"/>
              <a:ext cy="734250" cx="40195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Shape 29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y="685800" x="18789998"/>
              <a:ext cy="734250" cx="6095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Shape 295"/>
            <p:cNvSpPr txBox="1"/>
            <p:nvPr/>
          </p:nvSpPr>
          <p:spPr>
            <a:xfrm>
              <a:off y="856650" x="3181800"/>
              <a:ext cy="367200" cx="42015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y="708875" x="10750"/>
              <a:ext cy="734099" cx="106679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l" rtl="0" lvl="0">
                <a:spcBef>
                  <a:spcPts val="0"/>
                </a:spcBef>
                <a:buNone/>
              </a:pPr>
              <a:r>
                <a:rPr sz="1800" lang="en"/>
                <a:t>1200</a:t>
              </a:r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y="686075" x="735025"/>
              <a:ext cy="734099" cx="91440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000" lang="en"/>
                <a:t>980 px (default)</a:t>
              </a: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y="685825" x="10955175"/>
              <a:ext cy="734099" cx="7619999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768 px (Portrait Tablets)</a:t>
              </a: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y="685775" x="18790000"/>
              <a:ext cy="734099" cx="60960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480 px</a:t>
              </a: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y="686075" x="25122700"/>
              <a:ext cy="734099" cx="40194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320 px</a:t>
              </a:r>
            </a:p>
          </p:txBody>
        </p:sp>
      </p:grpSp>
      <p:sp>
        <p:nvSpPr>
          <p:cNvPr id="301" name="Shape 301"/>
          <p:cNvSpPr txBox="1"/>
          <p:nvPr/>
        </p:nvSpPr>
        <p:spPr>
          <a:xfrm>
            <a:off y="0" x="0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 txBox="1"/>
          <p:nvPr/>
        </p:nvSpPr>
        <p:spPr>
          <a:xfrm>
            <a:off y="0" x="-75"/>
            <a:ext cy="734099" cx="1346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TEMPLATE NAME:       				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PAGE NAME:</a:t>
            </a:r>
          </a:p>
        </p:txBody>
      </p:sp>
      <p:grpSp>
        <p:nvGrpSpPr>
          <p:cNvPr id="307" name="Shape 307"/>
          <p:cNvGrpSpPr/>
          <p:nvPr/>
        </p:nvGrpSpPr>
        <p:grpSpPr>
          <a:xfrm>
            <a:off y="734100" x="76125"/>
            <a:ext cy="757199" cx="29165699"/>
            <a:chOff y="685775" x="0"/>
            <a:chExt cy="757199" cx="29165699"/>
          </a:xfrm>
        </p:grpSpPr>
        <p:sp>
          <p:nvSpPr>
            <p:cNvPr id="308" name="Shape 308"/>
            <p:cNvSpPr txBox="1"/>
            <p:nvPr/>
          </p:nvSpPr>
          <p:spPr>
            <a:xfrm>
              <a:off y="685775" x="0"/>
              <a:ext cy="734099" cx="291656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t/>
              </a:r>
              <a:endParaRPr sz="3000"/>
            </a:p>
          </p:txBody>
        </p:sp>
        <p:pic>
          <p:nvPicPr>
            <p:cNvPr id="309" name="Shape 30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85800" x="0"/>
              <a:ext cy="734250" cx="1066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Shape 3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685800" x="734899"/>
              <a:ext cy="734250" cx="914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Shape 3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685800" x="10941339"/>
              <a:ext cy="734250" cx="7620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Shape 31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y="685800" x="25122714"/>
              <a:ext cy="734250" cx="40195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Shape 3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y="685800" x="18789998"/>
              <a:ext cy="734250" cx="6095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Shape 314"/>
            <p:cNvSpPr txBox="1"/>
            <p:nvPr/>
          </p:nvSpPr>
          <p:spPr>
            <a:xfrm>
              <a:off y="856650" x="3181800"/>
              <a:ext cy="367200" cx="42015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y="708875" x="10750"/>
              <a:ext cy="734099" cx="106679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l" rtl="0" lvl="0">
                <a:spcBef>
                  <a:spcPts val="0"/>
                </a:spcBef>
                <a:buNone/>
              </a:pPr>
              <a:r>
                <a:rPr sz="1800" lang="en"/>
                <a:t>1200</a:t>
              </a:r>
            </a:p>
          </p:txBody>
        </p:sp>
        <p:sp>
          <p:nvSpPr>
            <p:cNvPr id="316" name="Shape 316"/>
            <p:cNvSpPr txBox="1"/>
            <p:nvPr/>
          </p:nvSpPr>
          <p:spPr>
            <a:xfrm>
              <a:off y="686075" x="735025"/>
              <a:ext cy="734099" cx="91440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000" lang="en"/>
                <a:t>980 px (default)</a:t>
              </a:r>
            </a:p>
          </p:txBody>
        </p:sp>
        <p:sp>
          <p:nvSpPr>
            <p:cNvPr id="317" name="Shape 317"/>
            <p:cNvSpPr txBox="1"/>
            <p:nvPr/>
          </p:nvSpPr>
          <p:spPr>
            <a:xfrm>
              <a:off y="685825" x="10955175"/>
              <a:ext cy="734099" cx="7619999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768 px (Portrait Tablets)</a:t>
              </a:r>
            </a:p>
          </p:txBody>
        </p:sp>
        <p:sp>
          <p:nvSpPr>
            <p:cNvPr id="318" name="Shape 318"/>
            <p:cNvSpPr txBox="1"/>
            <p:nvPr/>
          </p:nvSpPr>
          <p:spPr>
            <a:xfrm>
              <a:off y="685775" x="18790000"/>
              <a:ext cy="734099" cx="60960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480 px</a:t>
              </a:r>
            </a:p>
          </p:txBody>
        </p:sp>
        <p:sp>
          <p:nvSpPr>
            <p:cNvPr id="319" name="Shape 319"/>
            <p:cNvSpPr txBox="1"/>
            <p:nvPr/>
          </p:nvSpPr>
          <p:spPr>
            <a:xfrm>
              <a:off y="686075" x="25122700"/>
              <a:ext cy="734099" cx="40194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320 px</a:t>
              </a:r>
            </a:p>
          </p:txBody>
        </p:sp>
      </p:grpSp>
      <p:sp>
        <p:nvSpPr>
          <p:cNvPr id="320" name="Shape 320"/>
          <p:cNvSpPr txBox="1"/>
          <p:nvPr/>
        </p:nvSpPr>
        <p:spPr>
          <a:xfrm>
            <a:off y="0" x="0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y="0" x="0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/>
        </p:nvSpPr>
        <p:spPr>
          <a:xfrm>
            <a:off y="0" x="-75"/>
            <a:ext cy="734099" cx="1346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TEMPLATE NAME Home Page:       				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PAGE NAME: Home Page (Mega Menu)</a:t>
            </a:r>
          </a:p>
        </p:txBody>
      </p:sp>
      <p:grpSp>
        <p:nvGrpSpPr>
          <p:cNvPr id="75" name="Shape 75"/>
          <p:cNvGrpSpPr/>
          <p:nvPr/>
        </p:nvGrpSpPr>
        <p:grpSpPr>
          <a:xfrm>
            <a:off y="734100" x="76125"/>
            <a:ext cy="757199" cx="29165699"/>
            <a:chOff y="685775" x="0"/>
            <a:chExt cy="757199" cx="29165699"/>
          </a:xfrm>
        </p:grpSpPr>
        <p:sp>
          <p:nvSpPr>
            <p:cNvPr id="76" name="Shape 76"/>
            <p:cNvSpPr txBox="1"/>
            <p:nvPr/>
          </p:nvSpPr>
          <p:spPr>
            <a:xfrm>
              <a:off y="685775" x="0"/>
              <a:ext cy="734099" cx="291656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t/>
              </a:r>
              <a:endParaRPr sz="3000"/>
            </a:p>
          </p:txBody>
        </p:sp>
        <p:pic>
          <p:nvPicPr>
            <p:cNvPr id="77" name="Shape 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85800" x="0"/>
              <a:ext cy="734250" cx="1066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Shape 7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685800" x="734899"/>
              <a:ext cy="734250" cx="914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Shape 7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685800" x="10941339"/>
              <a:ext cy="734250" cx="7620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Shape 8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y="685800" x="25122714"/>
              <a:ext cy="734250" cx="40195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Shape 8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y="685800" x="18789998"/>
              <a:ext cy="734250" cx="6095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 txBox="1"/>
            <p:nvPr/>
          </p:nvSpPr>
          <p:spPr>
            <a:xfrm>
              <a:off y="856650" x="3181800"/>
              <a:ext cy="367200" cx="42015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 txBox="1"/>
            <p:nvPr/>
          </p:nvSpPr>
          <p:spPr>
            <a:xfrm>
              <a:off y="708875" x="10750"/>
              <a:ext cy="734099" cx="106679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l" rtl="0" lvl="0">
                <a:spcBef>
                  <a:spcPts val="0"/>
                </a:spcBef>
                <a:buNone/>
              </a:pPr>
              <a:r>
                <a:rPr sz="1800" lang="en"/>
                <a:t>1200</a:t>
              </a:r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y="686075" x="735025"/>
              <a:ext cy="734099" cx="91440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000" lang="en"/>
                <a:t>980 px (default)</a:t>
              </a:r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y="685825" x="10955175"/>
              <a:ext cy="734099" cx="7619999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768 px (Portrait Tablets)</a:t>
              </a: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y="685775" x="18790000"/>
              <a:ext cy="734099" cx="60960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480 px</a:t>
              </a: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y="686075" x="25122700"/>
              <a:ext cy="734099" cx="40194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320 px</a:t>
              </a:r>
            </a:p>
          </p:txBody>
        </p:sp>
      </p:grpSp>
      <p:pic>
        <p:nvPicPr>
          <p:cNvPr id="88" name="Shape 88"/>
          <p:cNvPicPr preferRelativeResize="0"/>
          <p:nvPr/>
        </p:nvPicPr>
        <p:blipFill rotWithShape="1">
          <a:blip r:embed="rId8">
            <a:alphaModFix/>
          </a:blip>
          <a:srcRect t="-24490" b="24489" r="0" l="0"/>
          <a:stretch/>
        </p:blipFill>
        <p:spPr>
          <a:xfrm>
            <a:off y="-8612005" x="0"/>
            <a:ext cy="41355486" cx="291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/>
        </p:nvSpPr>
        <p:spPr>
          <a:xfrm>
            <a:off y="0" x="-75"/>
            <a:ext cy="734099" cx="1346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4000" lang="en"/>
              <a:t>TEMPLATE NAME: </a:t>
            </a:r>
            <a:r>
              <a:rPr sz="4000" lang="en">
                <a:solidFill>
                  <a:schemeClr val="dk1"/>
                </a:solidFill>
              </a:rPr>
              <a:t>Total Flooring Solutions</a:t>
            </a:r>
            <a:r>
              <a:rPr sz="4000" lang="en"/>
              <a:t>     				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sz="4000" lang="en"/>
              <a:t>PAGE NAME: </a:t>
            </a:r>
            <a:r>
              <a:rPr sz="4000" lang="en">
                <a:solidFill>
                  <a:schemeClr val="dk1"/>
                </a:solidFill>
              </a:rPr>
              <a:t>Total Flooring Solutions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4000"/>
          </a:p>
        </p:txBody>
      </p:sp>
      <p:grpSp>
        <p:nvGrpSpPr>
          <p:cNvPr id="94" name="Shape 94"/>
          <p:cNvGrpSpPr/>
          <p:nvPr/>
        </p:nvGrpSpPr>
        <p:grpSpPr>
          <a:xfrm>
            <a:off y="734100" x="76125"/>
            <a:ext cy="757199" cx="29165699"/>
            <a:chOff y="685775" x="0"/>
            <a:chExt cy="757199" cx="29165699"/>
          </a:xfrm>
        </p:grpSpPr>
        <p:sp>
          <p:nvSpPr>
            <p:cNvPr id="95" name="Shape 95"/>
            <p:cNvSpPr txBox="1"/>
            <p:nvPr/>
          </p:nvSpPr>
          <p:spPr>
            <a:xfrm>
              <a:off y="685775" x="0"/>
              <a:ext cy="734099" cx="291656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t/>
              </a:r>
              <a:endParaRPr sz="3000"/>
            </a:p>
          </p:txBody>
        </p:sp>
        <p:pic>
          <p:nvPicPr>
            <p:cNvPr id="96" name="Shape 9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85800" x="0"/>
              <a:ext cy="734250" cx="1066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Shape 9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685800" x="734899"/>
              <a:ext cy="734250" cx="914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Shape 9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685800" x="10941339"/>
              <a:ext cy="734250" cx="7620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Shape 9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y="685800" x="25122714"/>
              <a:ext cy="734250" cx="40195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Shape 10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y="685800" x="18789998"/>
              <a:ext cy="734250" cx="6095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Shape 101"/>
            <p:cNvSpPr txBox="1"/>
            <p:nvPr/>
          </p:nvSpPr>
          <p:spPr>
            <a:xfrm>
              <a:off y="856650" x="3181800"/>
              <a:ext cy="367200" cx="42015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 txBox="1"/>
            <p:nvPr/>
          </p:nvSpPr>
          <p:spPr>
            <a:xfrm>
              <a:off y="708875" x="10750"/>
              <a:ext cy="734099" cx="106679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l" rtl="0" lvl="0">
                <a:spcBef>
                  <a:spcPts val="0"/>
                </a:spcBef>
                <a:buNone/>
              </a:pPr>
              <a:r>
                <a:rPr sz="1800" lang="en"/>
                <a:t>1200</a:t>
              </a:r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y="686075" x="735025"/>
              <a:ext cy="734099" cx="91440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000" lang="en"/>
                <a:t>980 px (default)</a:t>
              </a:r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y="685825" x="10955175"/>
              <a:ext cy="734099" cx="7619999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768 px (Portrait Tablets)</a:t>
              </a:r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y="685775" x="18790000"/>
              <a:ext cy="734099" cx="60960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480 px</a:t>
              </a:r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y="686075" x="25122700"/>
              <a:ext cy="734099" cx="40194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320 px</a:t>
              </a:r>
            </a:p>
          </p:txBody>
        </p:sp>
      </p:grpSp>
      <p:pic>
        <p:nvPicPr>
          <p:cNvPr id="107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734088" x="76200"/>
            <a:ext cy="55255362" cx="2916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Shape 108"/>
          <p:cNvCxnSpPr/>
          <p:nvPr/>
        </p:nvCxnSpPr>
        <p:spPr>
          <a:xfrm rot="10800000" flipH="1">
            <a:off y="11308550" x="25594525"/>
            <a:ext cy="516899" cx="4168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9" name="Shape 109"/>
          <p:cNvSpPr txBox="1"/>
          <p:nvPr/>
        </p:nvSpPr>
        <p:spPr>
          <a:xfrm>
            <a:off y="9600625" x="29064875"/>
            <a:ext cy="2801100" cx="1706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0000"/>
                </a:solidFill>
              </a:rPr>
              <a:t>These funnels need to be manageable via the admin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FF0000"/>
                </a:solidFill>
              </a:rPr>
              <a:t>The three funnels should have the following anchors: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FF0000"/>
                </a:solidFill>
              </a:rPr>
              <a:t>#types (To click down to section that says Total Flooring Solutions, which actually needs to be relabelled Floor Types.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FF0000"/>
                </a:solidFill>
              </a:rPr>
              <a:t>#species (To click down to the Wood Species section)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FF0000"/>
                </a:solidFill>
              </a:rPr>
              <a:t>#finish (To click down to the Sanding, Coating, Stains and Finishes section)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y="18549800" x="29763025"/>
            <a:ext cy="2801100" cx="1517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Need the ability to edit all text and images.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Also need the ability to add additional wood species (for example).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Headings in the Three Sections should all link off to their relevant pages as well (Floor Types, Wood Species, Sanding Coating Stains &amp; Finishes).</a:t>
            </a:r>
          </a:p>
        </p:txBody>
      </p:sp>
      <p:cxnSp>
        <p:nvCxnSpPr>
          <p:cNvPr id="111" name="Shape 111"/>
          <p:cNvCxnSpPr>
            <a:endCxn id="110" idx="1"/>
          </p:cNvCxnSpPr>
          <p:nvPr/>
        </p:nvCxnSpPr>
        <p:spPr>
          <a:xfrm rot="10800000" flipH="1">
            <a:off y="19950350" x="25746924"/>
            <a:ext cy="1692300" cx="4016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2" name="Shape 112"/>
          <p:cNvCxnSpPr/>
          <p:nvPr/>
        </p:nvCxnSpPr>
        <p:spPr>
          <a:xfrm>
            <a:off y="16345100" x="26163775"/>
            <a:ext cy="1454400" cx="4016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3" name="Shape 113"/>
          <p:cNvCxnSpPr/>
          <p:nvPr/>
        </p:nvCxnSpPr>
        <p:spPr>
          <a:xfrm rot="10800000" flipH="1">
            <a:off y="20154650" x="25830300"/>
            <a:ext cy="7719899" cx="4370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/>
        </p:nvSpPr>
        <p:spPr>
          <a:xfrm>
            <a:off y="0" x="-75"/>
            <a:ext cy="734099" cx="1346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TEMPLATE NAME:        Flooring				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PAGE NAME: Flooring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y="734100" x="76125"/>
            <a:ext cy="757199" cx="29165699"/>
            <a:chOff y="685775" x="0"/>
            <a:chExt cy="757199" cx="29165699"/>
          </a:xfrm>
        </p:grpSpPr>
        <p:sp>
          <p:nvSpPr>
            <p:cNvPr id="120" name="Shape 120"/>
            <p:cNvSpPr txBox="1"/>
            <p:nvPr/>
          </p:nvSpPr>
          <p:spPr>
            <a:xfrm>
              <a:off y="685775" x="0"/>
              <a:ext cy="734099" cx="291656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t/>
              </a:r>
              <a:endParaRPr sz="3000"/>
            </a:p>
          </p:txBody>
        </p:sp>
        <p:pic>
          <p:nvPicPr>
            <p:cNvPr id="121" name="Shape 1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85800" x="0"/>
              <a:ext cy="734250" cx="1066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Shape 1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685800" x="734899"/>
              <a:ext cy="734250" cx="914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Shape 1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685800" x="10941339"/>
              <a:ext cy="734250" cx="7620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Shape 1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y="685800" x="25122714"/>
              <a:ext cy="734250" cx="40195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Shape 1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y="685800" x="18789998"/>
              <a:ext cy="734250" cx="6095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Shape 126"/>
            <p:cNvSpPr txBox="1"/>
            <p:nvPr/>
          </p:nvSpPr>
          <p:spPr>
            <a:xfrm>
              <a:off y="856650" x="3181800"/>
              <a:ext cy="367200" cx="42015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y="708875" x="10750"/>
              <a:ext cy="734099" cx="106679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l" rtl="0" lvl="0">
                <a:spcBef>
                  <a:spcPts val="0"/>
                </a:spcBef>
                <a:buNone/>
              </a:pPr>
              <a:r>
                <a:rPr sz="1800" lang="en"/>
                <a:t>1200</a:t>
              </a:r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y="686075" x="735025"/>
              <a:ext cy="734099" cx="91440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000" lang="en"/>
                <a:t>980 px (default)</a:t>
              </a:r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y="685825" x="10955175"/>
              <a:ext cy="734099" cx="7619999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768 px (Portrait Tablets)</a:t>
              </a:r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y="685775" x="18790000"/>
              <a:ext cy="734099" cx="60960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480 px</a:t>
              </a:r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y="686075" x="25122700"/>
              <a:ext cy="734099" cx="40194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320 px</a:t>
              </a:r>
            </a:p>
          </p:txBody>
        </p:sp>
      </p:grpSp>
      <p:pic>
        <p:nvPicPr>
          <p:cNvPr id="132" name="Shape 132"/>
          <p:cNvPicPr preferRelativeResize="0"/>
          <p:nvPr/>
        </p:nvPicPr>
        <p:blipFill rotWithShape="1">
          <a:blip r:embed="rId8">
            <a:alphaModFix/>
          </a:blip>
          <a:srcRect t="-36600" b="36599" r="0" l="0"/>
          <a:stretch/>
        </p:blipFill>
        <p:spPr>
          <a:xfrm>
            <a:off y="-16321232" x="76127"/>
            <a:ext cy="46592331" cx="29165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Shape 133"/>
          <p:cNvCxnSpPr/>
          <p:nvPr/>
        </p:nvCxnSpPr>
        <p:spPr>
          <a:xfrm>
            <a:off y="4335225" x="27491200"/>
            <a:ext cy="41699" cx="26051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oval"/>
            <a:tailEnd w="lg" len="lg" type="triangle"/>
          </a:ln>
        </p:spPr>
      </p:cxnSp>
      <p:sp>
        <p:nvSpPr>
          <p:cNvPr id="134" name="Shape 134"/>
          <p:cNvSpPr txBox="1"/>
          <p:nvPr/>
        </p:nvSpPr>
        <p:spPr>
          <a:xfrm>
            <a:off y="4231025" x="30325775"/>
            <a:ext cy="1400699" cx="1200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Static image (with ability to change).</a:t>
            </a:r>
          </a:p>
        </p:txBody>
      </p:sp>
      <p:cxnSp>
        <p:nvCxnSpPr>
          <p:cNvPr id="135" name="Shape 135"/>
          <p:cNvCxnSpPr/>
          <p:nvPr/>
        </p:nvCxnSpPr>
        <p:spPr>
          <a:xfrm rot="10800000" flipH="1">
            <a:off y="11088224" x="24865050"/>
            <a:ext cy="270900" cx="51273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oval"/>
            <a:tailEnd w="lg" len="lg" type="triangle"/>
          </a:ln>
        </p:spPr>
      </p:cxnSp>
      <p:sp>
        <p:nvSpPr>
          <p:cNvPr id="136" name="Shape 136"/>
          <p:cNvSpPr txBox="1"/>
          <p:nvPr/>
        </p:nvSpPr>
        <p:spPr>
          <a:xfrm>
            <a:off y="10857575" x="29954925"/>
            <a:ext cy="1400699" cx="583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 content managed - links through to relevant pages.</a:t>
            </a:r>
          </a:p>
        </p:txBody>
      </p:sp>
      <p:cxnSp>
        <p:nvCxnSpPr>
          <p:cNvPr id="137" name="Shape 137"/>
          <p:cNvCxnSpPr>
            <a:endCxn id="136" idx="1"/>
          </p:cNvCxnSpPr>
          <p:nvPr/>
        </p:nvCxnSpPr>
        <p:spPr>
          <a:xfrm rot="10800000" flipH="1">
            <a:off y="11557924" x="24865125"/>
            <a:ext cy="8220300" cx="50898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oval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/>
        </p:nvSpPr>
        <p:spPr>
          <a:xfrm>
            <a:off y="0" x="-75"/>
            <a:ext cy="734099" cx="1346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TEMPLATE NAME:  Residential    				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PAGE NAME:</a:t>
            </a:r>
          </a:p>
        </p:txBody>
      </p:sp>
      <p:grpSp>
        <p:nvGrpSpPr>
          <p:cNvPr id="143" name="Shape 143"/>
          <p:cNvGrpSpPr/>
          <p:nvPr/>
        </p:nvGrpSpPr>
        <p:grpSpPr>
          <a:xfrm>
            <a:off y="734100" x="76125"/>
            <a:ext cy="757199" cx="29165699"/>
            <a:chOff y="685775" x="0"/>
            <a:chExt cy="757199" cx="29165699"/>
          </a:xfrm>
        </p:grpSpPr>
        <p:sp>
          <p:nvSpPr>
            <p:cNvPr id="144" name="Shape 144"/>
            <p:cNvSpPr txBox="1"/>
            <p:nvPr/>
          </p:nvSpPr>
          <p:spPr>
            <a:xfrm>
              <a:off y="685775" x="0"/>
              <a:ext cy="734099" cx="291656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t/>
              </a:r>
              <a:endParaRPr sz="3000"/>
            </a:p>
          </p:txBody>
        </p:sp>
        <p:pic>
          <p:nvPicPr>
            <p:cNvPr id="145" name="Shape 1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85800" x="0"/>
              <a:ext cy="734250" cx="1066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Shape 14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685800" x="734899"/>
              <a:ext cy="734250" cx="914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Shape 14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685800" x="10941339"/>
              <a:ext cy="734250" cx="7620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Shape 14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y="685800" x="25122714"/>
              <a:ext cy="734250" cx="40195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Shape 1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y="685800" x="18789998"/>
              <a:ext cy="734250" cx="6095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Shape 150"/>
            <p:cNvSpPr txBox="1"/>
            <p:nvPr/>
          </p:nvSpPr>
          <p:spPr>
            <a:xfrm>
              <a:off y="856650" x="3181800"/>
              <a:ext cy="367200" cx="42015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y="708875" x="10750"/>
              <a:ext cy="734099" cx="106679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l" rtl="0" lvl="0">
                <a:spcBef>
                  <a:spcPts val="0"/>
                </a:spcBef>
                <a:buNone/>
              </a:pPr>
              <a:r>
                <a:rPr sz="1800" lang="en"/>
                <a:t>1200</a:t>
              </a:r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y="686075" x="735025"/>
              <a:ext cy="734099" cx="91440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000" lang="en"/>
                <a:t>980 px (default)</a:t>
              </a:r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y="685825" x="10955175"/>
              <a:ext cy="734099" cx="7619999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768 px (Portrait Tablets)</a:t>
              </a: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y="685775" x="18790000"/>
              <a:ext cy="734099" cx="60960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480 px</a:t>
              </a:r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y="686075" x="25122700"/>
              <a:ext cy="734099" cx="40194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320 px</a:t>
              </a:r>
            </a:p>
          </p:txBody>
        </p:sp>
      </p:grpSp>
      <p:pic>
        <p:nvPicPr>
          <p:cNvPr id="156" name="Shape 1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656491" x="76200"/>
            <a:ext cy="27186049" cx="29165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Shape 157"/>
          <p:cNvCxnSpPr/>
          <p:nvPr/>
        </p:nvCxnSpPr>
        <p:spPr>
          <a:xfrm rot="10800000" flipH="1">
            <a:off y="5752500" x="25177675"/>
            <a:ext cy="41699" cx="471029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w="lg" len="lg" type="oval"/>
            <a:tailEnd w="lg" len="lg" type="triangle"/>
          </a:ln>
        </p:spPr>
      </p:cxnSp>
      <p:sp>
        <p:nvSpPr>
          <p:cNvPr id="158" name="Shape 158"/>
          <p:cNvSpPr txBox="1"/>
          <p:nvPr/>
        </p:nvSpPr>
        <p:spPr>
          <a:xfrm>
            <a:off y="5271175" x="29887975"/>
            <a:ext cy="2801100" cx="24010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solidFill>
                  <a:srgbClr val="FF0000"/>
                </a:solidFill>
              </a:rPr>
              <a:t>When clicked, it should redirect user to the residential individual page. see slide 6</a:t>
            </a:r>
          </a:p>
        </p:txBody>
      </p:sp>
      <p:cxnSp>
        <p:nvCxnSpPr>
          <p:cNvPr id="159" name="Shape 159"/>
          <p:cNvCxnSpPr/>
          <p:nvPr/>
        </p:nvCxnSpPr>
        <p:spPr>
          <a:xfrm rot="10800000" flipH="1">
            <a:off y="2709574" x="22954025"/>
            <a:ext cy="27300" cx="7392600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w="lg" len="lg" type="oval"/>
            <a:tailEnd w="lg" len="lg" type="triangle"/>
          </a:ln>
        </p:spPr>
      </p:cxnSp>
      <p:sp>
        <p:nvSpPr>
          <p:cNvPr id="160" name="Shape 160"/>
          <p:cNvSpPr txBox="1"/>
          <p:nvPr/>
        </p:nvSpPr>
        <p:spPr>
          <a:xfrm>
            <a:off y="2482775" x="30422825"/>
            <a:ext cy="2801100" cx="24010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FF0000"/>
                </a:solidFill>
              </a:rPr>
              <a:t>The gallery has to be manageable via the admin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0000"/>
                </a:solidFill>
              </a:rPr>
              <a:t>Maybe create a module for gallery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y="6878000" x="29888075"/>
            <a:ext cy="2801100" cx="55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When Residential Portfolio is clicked, it should take you to a landing page (see RESIDENTIAL-11.jpg), then when one of the examples is selected, it will take you to RESIDENTIAL-INDIVIDUAL-11.jpg.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Please note: on the individual layout page, the client would prefer the gallery to pop-up in a light-box fashion rather than having thumbnails.  We cannot design this as we are unsure what the Silverstripe functionality is like, but please use a light-box style gallery.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Commercial Portfolio landing page and individual page should be laid out the same as Residential.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/>
        </p:nvSpPr>
        <p:spPr>
          <a:xfrm>
            <a:off y="0" x="-75"/>
            <a:ext cy="734099" cx="1346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TEMPLATE NAME:    Residential Individual -    				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PAGE NAME: residential Individual</a:t>
            </a:r>
          </a:p>
        </p:txBody>
      </p:sp>
      <p:grpSp>
        <p:nvGrpSpPr>
          <p:cNvPr id="167" name="Shape 167"/>
          <p:cNvGrpSpPr/>
          <p:nvPr/>
        </p:nvGrpSpPr>
        <p:grpSpPr>
          <a:xfrm>
            <a:off y="734100" x="76125"/>
            <a:ext cy="757199" cx="29165699"/>
            <a:chOff y="685775" x="0"/>
            <a:chExt cy="757199" cx="29165699"/>
          </a:xfrm>
        </p:grpSpPr>
        <p:sp>
          <p:nvSpPr>
            <p:cNvPr id="168" name="Shape 168"/>
            <p:cNvSpPr txBox="1"/>
            <p:nvPr/>
          </p:nvSpPr>
          <p:spPr>
            <a:xfrm>
              <a:off y="685775" x="0"/>
              <a:ext cy="734099" cx="291656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t/>
              </a:r>
              <a:endParaRPr sz="3000"/>
            </a:p>
          </p:txBody>
        </p:sp>
        <p:pic>
          <p:nvPicPr>
            <p:cNvPr id="169" name="Shape 16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85800" x="0"/>
              <a:ext cy="734250" cx="1066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Shape 1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685800" x="734899"/>
              <a:ext cy="734250" cx="914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Shape 17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685800" x="10941339"/>
              <a:ext cy="734250" cx="7620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Shape 17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y="685800" x="25122714"/>
              <a:ext cy="734250" cx="40195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Shape 17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y="685800" x="18789998"/>
              <a:ext cy="734250" cx="6095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Shape 174"/>
            <p:cNvSpPr txBox="1"/>
            <p:nvPr/>
          </p:nvSpPr>
          <p:spPr>
            <a:xfrm>
              <a:off y="856650" x="3181800"/>
              <a:ext cy="367200" cx="42015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y="708875" x="10750"/>
              <a:ext cy="734099" cx="106679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l" rtl="0" lvl="0">
                <a:spcBef>
                  <a:spcPts val="0"/>
                </a:spcBef>
                <a:buNone/>
              </a:pPr>
              <a:r>
                <a:rPr sz="1800" lang="en"/>
                <a:t>1200</a:t>
              </a: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y="686075" x="735025"/>
              <a:ext cy="734099" cx="91440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000" lang="en"/>
                <a:t>980 px (default)</a:t>
              </a: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y="685825" x="10955175"/>
              <a:ext cy="734099" cx="7619999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768 px (Portrait Tablets)</a:t>
              </a:r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y="685775" x="18790000"/>
              <a:ext cy="734099" cx="60960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480 px</a:t>
              </a: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y="686075" x="25122700"/>
              <a:ext cy="734099" cx="40194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320 px</a:t>
              </a:r>
            </a:p>
          </p:txBody>
        </p:sp>
      </p:grpSp>
      <p:pic>
        <p:nvPicPr>
          <p:cNvPr id="180" name="Shape 1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691303" x="-81"/>
            <a:ext cy="31602821" cx="292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/>
        </p:nvSpPr>
        <p:spPr>
          <a:xfrm>
            <a:off y="0" x="-75"/>
            <a:ext cy="734099" cx="1346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TEMPLATE NAME:       News				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PAGE NAME: News</a:t>
            </a:r>
          </a:p>
        </p:txBody>
      </p:sp>
      <p:grpSp>
        <p:nvGrpSpPr>
          <p:cNvPr id="186" name="Shape 186"/>
          <p:cNvGrpSpPr/>
          <p:nvPr/>
        </p:nvGrpSpPr>
        <p:grpSpPr>
          <a:xfrm>
            <a:off y="734100" x="76125"/>
            <a:ext cy="757199" cx="29165699"/>
            <a:chOff y="685775" x="0"/>
            <a:chExt cy="757199" cx="29165699"/>
          </a:xfrm>
        </p:grpSpPr>
        <p:sp>
          <p:nvSpPr>
            <p:cNvPr id="187" name="Shape 187"/>
            <p:cNvSpPr txBox="1"/>
            <p:nvPr/>
          </p:nvSpPr>
          <p:spPr>
            <a:xfrm>
              <a:off y="685775" x="0"/>
              <a:ext cy="734099" cx="291656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t/>
              </a:r>
              <a:endParaRPr sz="3000"/>
            </a:p>
          </p:txBody>
        </p:sp>
        <p:pic>
          <p:nvPicPr>
            <p:cNvPr id="188" name="Shape 18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85800" x="0"/>
              <a:ext cy="734250" cx="1066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Shape 18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685800" x="734899"/>
              <a:ext cy="734250" cx="914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Shape 19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685800" x="10941339"/>
              <a:ext cy="734250" cx="7620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Shape 19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y="685800" x="25122714"/>
              <a:ext cy="734250" cx="40195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Shape 19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y="685800" x="18789998"/>
              <a:ext cy="734250" cx="6095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Shape 193"/>
            <p:cNvSpPr txBox="1"/>
            <p:nvPr/>
          </p:nvSpPr>
          <p:spPr>
            <a:xfrm>
              <a:off y="856650" x="3181800"/>
              <a:ext cy="367200" cx="42015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y="708875" x="10750"/>
              <a:ext cy="734099" cx="106679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l" rtl="0" lvl="0">
                <a:spcBef>
                  <a:spcPts val="0"/>
                </a:spcBef>
                <a:buNone/>
              </a:pPr>
              <a:r>
                <a:rPr sz="1800" lang="en"/>
                <a:t>1200</a:t>
              </a:r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y="686075" x="735025"/>
              <a:ext cy="734099" cx="91440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000" lang="en"/>
                <a:t>980 px (default)</a:t>
              </a: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y="685825" x="10955175"/>
              <a:ext cy="734099" cx="7619999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768 px (Portrait Tablets)</a:t>
              </a: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y="685775" x="18790000"/>
              <a:ext cy="734099" cx="60960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480 px</a:t>
              </a:r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y="686075" x="25122700"/>
              <a:ext cy="734099" cx="40194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320 px</a:t>
              </a:r>
            </a:p>
          </p:txBody>
        </p:sp>
      </p:grpSp>
      <p:pic>
        <p:nvPicPr>
          <p:cNvPr id="199" name="Shape 1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734109" x="-2"/>
            <a:ext cy="36288587" cx="291655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Shape 200"/>
          <p:cNvCxnSpPr/>
          <p:nvPr/>
        </p:nvCxnSpPr>
        <p:spPr>
          <a:xfrm rot="10800000" flipH="1">
            <a:off y="7211474" x="17695250"/>
            <a:ext cy="1709100" cx="12276300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w="lg" len="lg" type="oval"/>
            <a:tailEnd w="lg" len="lg" type="triangle"/>
          </a:ln>
        </p:spPr>
      </p:cxnSp>
      <p:sp>
        <p:nvSpPr>
          <p:cNvPr id="201" name="Shape 201"/>
          <p:cNvSpPr txBox="1"/>
          <p:nvPr/>
        </p:nvSpPr>
        <p:spPr>
          <a:xfrm>
            <a:off y="6898850" x="29971550"/>
            <a:ext cy="1400699" cx="1200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Display Recent Posts (doesn’t apply on FAQs page)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/>
        </p:nvSpPr>
        <p:spPr>
          <a:xfrm>
            <a:off y="0" x="-75"/>
            <a:ext cy="734099" cx="1346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TEMPLATE NAME:   Contact    				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PAGE NAME: Contact Us</a:t>
            </a:r>
          </a:p>
        </p:txBody>
      </p:sp>
      <p:grpSp>
        <p:nvGrpSpPr>
          <p:cNvPr id="207" name="Shape 207"/>
          <p:cNvGrpSpPr/>
          <p:nvPr/>
        </p:nvGrpSpPr>
        <p:grpSpPr>
          <a:xfrm>
            <a:off y="734100" x="76125"/>
            <a:ext cy="757199" cx="29165699"/>
            <a:chOff y="685775" x="0"/>
            <a:chExt cy="757199" cx="29165699"/>
          </a:xfrm>
        </p:grpSpPr>
        <p:sp>
          <p:nvSpPr>
            <p:cNvPr id="208" name="Shape 208"/>
            <p:cNvSpPr txBox="1"/>
            <p:nvPr/>
          </p:nvSpPr>
          <p:spPr>
            <a:xfrm>
              <a:off y="685775" x="0"/>
              <a:ext cy="734099" cx="291656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t/>
              </a:r>
              <a:endParaRPr sz="3000"/>
            </a:p>
          </p:txBody>
        </p:sp>
        <p:pic>
          <p:nvPicPr>
            <p:cNvPr id="209" name="Shape 20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85800" x="0"/>
              <a:ext cy="734250" cx="1066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Shape 2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685800" x="734899"/>
              <a:ext cy="734250" cx="914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Shape 2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685800" x="10941339"/>
              <a:ext cy="734250" cx="7620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Shape 21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y="685800" x="25122714"/>
              <a:ext cy="734250" cx="40195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Shape 2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y="685800" x="18789998"/>
              <a:ext cy="734250" cx="6095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Shape 214"/>
            <p:cNvSpPr txBox="1"/>
            <p:nvPr/>
          </p:nvSpPr>
          <p:spPr>
            <a:xfrm>
              <a:off y="856650" x="3181800"/>
              <a:ext cy="367200" cx="42015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y="708875" x="10750"/>
              <a:ext cy="734099" cx="106679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l" rtl="0" lvl="0">
                <a:spcBef>
                  <a:spcPts val="0"/>
                </a:spcBef>
                <a:buNone/>
              </a:pPr>
              <a:r>
                <a:rPr sz="1800" lang="en"/>
                <a:t>1200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y="686075" x="735025"/>
              <a:ext cy="734099" cx="91440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000" lang="en"/>
                <a:t>980 px (default)</a:t>
              </a: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y="685825" x="10955175"/>
              <a:ext cy="734099" cx="7619999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768 px (Portrait Tablets)</a:t>
              </a:r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y="685775" x="18790000"/>
              <a:ext cy="734099" cx="60960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480 px</a:t>
              </a: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y="686075" x="25122700"/>
              <a:ext cy="734099" cx="40194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320 px</a:t>
              </a:r>
            </a:p>
          </p:txBody>
        </p:sp>
      </p:grpSp>
      <p:pic>
        <p:nvPicPr>
          <p:cNvPr id="220" name="Shape 2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529173" x="76129"/>
            <a:ext cy="32693703" cx="29165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/>
        </p:nvSpPr>
        <p:spPr>
          <a:xfrm>
            <a:off y="0" x="-75"/>
            <a:ext cy="734099" cx="1346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TEMPLATE NAME:       				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PAGE NAME:</a:t>
            </a:r>
          </a:p>
        </p:txBody>
      </p:sp>
      <p:grpSp>
        <p:nvGrpSpPr>
          <p:cNvPr id="226" name="Shape 226"/>
          <p:cNvGrpSpPr/>
          <p:nvPr/>
        </p:nvGrpSpPr>
        <p:grpSpPr>
          <a:xfrm>
            <a:off y="734100" x="76125"/>
            <a:ext cy="757199" cx="29165699"/>
            <a:chOff y="685775" x="0"/>
            <a:chExt cy="757199" cx="29165699"/>
          </a:xfrm>
        </p:grpSpPr>
        <p:sp>
          <p:nvSpPr>
            <p:cNvPr id="227" name="Shape 227"/>
            <p:cNvSpPr txBox="1"/>
            <p:nvPr/>
          </p:nvSpPr>
          <p:spPr>
            <a:xfrm>
              <a:off y="685775" x="0"/>
              <a:ext cy="734099" cx="291656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t/>
              </a:r>
              <a:endParaRPr sz="3000"/>
            </a:p>
          </p:txBody>
        </p:sp>
        <p:pic>
          <p:nvPicPr>
            <p:cNvPr id="228" name="Shape 2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85800" x="0"/>
              <a:ext cy="734250" cx="1066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Shape 2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685800" x="734899"/>
              <a:ext cy="734250" cx="914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Shape 2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685800" x="10941339"/>
              <a:ext cy="734250" cx="7620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Shape 2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y="685800" x="25122714"/>
              <a:ext cy="734250" cx="40195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Shape 2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y="685800" x="18789998"/>
              <a:ext cy="734250" cx="6095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Shape 233"/>
            <p:cNvSpPr txBox="1"/>
            <p:nvPr/>
          </p:nvSpPr>
          <p:spPr>
            <a:xfrm>
              <a:off y="856650" x="3181800"/>
              <a:ext cy="367200" cx="42015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y="708875" x="10750"/>
              <a:ext cy="734099" cx="106679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l" rtl="0" lvl="0">
                <a:spcBef>
                  <a:spcPts val="0"/>
                </a:spcBef>
                <a:buNone/>
              </a:pPr>
              <a:r>
                <a:rPr sz="1800" lang="en"/>
                <a:t>1200</a:t>
              </a: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y="686075" x="735025"/>
              <a:ext cy="734099" cx="91440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000" lang="en"/>
                <a:t>980 px (default)</a:t>
              </a:r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y="685825" x="10955175"/>
              <a:ext cy="734099" cx="7619999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768 px (Portrait Tablets)</a:t>
              </a:r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y="685775" x="18790000"/>
              <a:ext cy="734099" cx="60960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480 px</a:t>
              </a:r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y="686075" x="25122700"/>
              <a:ext cy="734099" cx="40194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3600" lang="en"/>
                <a:t>320 px</a:t>
              </a:r>
            </a:p>
          </p:txBody>
        </p:sp>
      </p:grpSp>
      <p:sp>
        <p:nvSpPr>
          <p:cNvPr id="239" name="Shape 239"/>
          <p:cNvSpPr txBox="1"/>
          <p:nvPr/>
        </p:nvSpPr>
        <p:spPr>
          <a:xfrm>
            <a:off y="0" x="0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734109" x="-2"/>
            <a:ext cy="36288587" cx="29165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