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9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3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1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AB952-041D-4CE9-A5EF-0957E73E4223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5F66-A47D-4C2B-B5EF-D45B4BB8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SERVLET @</a:t>
            </a:r>
            <a:r>
              <a:rPr lang="en-US" dirty="0" err="1" smtClean="0"/>
              <a:t>WebListener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request attribute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58" y="1825625"/>
            <a:ext cx="6668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HttpSessionListener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022" y="1891212"/>
            <a:ext cx="559195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654" y="2000765"/>
            <a:ext cx="549669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HttpSessionAttributeListener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310" y="1825625"/>
            <a:ext cx="45293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290" y="1825625"/>
            <a:ext cx="38074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ServletContext</a:t>
            </a:r>
            <a:endParaRPr lang="en-US" dirty="0" smtClean="0"/>
          </a:p>
          <a:p>
            <a:pPr lvl="2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2"/>
            <a:r>
              <a:rPr lang="en-US" dirty="0" smtClean="0"/>
              <a:t>Destroy</a:t>
            </a:r>
          </a:p>
          <a:p>
            <a:pPr lvl="1"/>
            <a:r>
              <a:rPr lang="en-US" dirty="0" err="1" smtClean="0"/>
              <a:t>ServletContextAttribute</a:t>
            </a:r>
            <a:endParaRPr lang="en-US" dirty="0" smtClean="0"/>
          </a:p>
          <a:p>
            <a:pPr lvl="2"/>
            <a:r>
              <a:rPr lang="en-US" dirty="0" err="1" smtClean="0"/>
              <a:t>Thêm</a:t>
            </a:r>
            <a:endParaRPr lang="en-US" dirty="0" smtClean="0"/>
          </a:p>
          <a:p>
            <a:pPr lvl="2"/>
            <a:r>
              <a:rPr lang="en-US" dirty="0" err="1" smtClean="0"/>
              <a:t>Sửa</a:t>
            </a:r>
            <a:endParaRPr lang="en-US" dirty="0" smtClean="0"/>
          </a:p>
          <a:p>
            <a:pPr lvl="2"/>
            <a:r>
              <a:rPr lang="en-US" dirty="0" err="1" smtClean="0"/>
              <a:t>Xóa</a:t>
            </a:r>
            <a:endParaRPr lang="en-US" dirty="0" smtClean="0"/>
          </a:p>
          <a:p>
            <a:pPr lvl="1"/>
            <a:r>
              <a:rPr lang="en-US" dirty="0" err="1" smtClean="0"/>
              <a:t>ServletRequest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ServletRequestAttribute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HttpSession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HttpSessionAttribute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88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annotation @</a:t>
            </a:r>
            <a:r>
              <a:rPr lang="en-US" dirty="0" err="1" smtClean="0"/>
              <a:t>WebListener</a:t>
            </a:r>
            <a:endParaRPr lang="en-US" dirty="0" smtClean="0"/>
          </a:p>
          <a:p>
            <a:r>
              <a:rPr lang="en-US" dirty="0" smtClean="0"/>
              <a:t>Implements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interface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ServletContextListener</a:t>
            </a:r>
            <a:endParaRPr lang="en-US" dirty="0" smtClean="0"/>
          </a:p>
          <a:p>
            <a:pPr lvl="1"/>
            <a:r>
              <a:rPr lang="en-US" dirty="0" err="1" smtClean="0"/>
              <a:t>ServletContextAttributeListener</a:t>
            </a:r>
            <a:endParaRPr lang="en-US" dirty="0" smtClean="0"/>
          </a:p>
          <a:p>
            <a:pPr lvl="1"/>
            <a:r>
              <a:rPr lang="en-US" dirty="0" err="1" smtClean="0"/>
              <a:t>ServletRequestListener</a:t>
            </a:r>
            <a:endParaRPr lang="en-US" dirty="0" smtClean="0"/>
          </a:p>
          <a:p>
            <a:pPr lvl="1"/>
            <a:r>
              <a:rPr lang="en-US" dirty="0" err="1" smtClean="0"/>
              <a:t>ServletRequestAttributeListener</a:t>
            </a:r>
            <a:endParaRPr lang="en-US" dirty="0" smtClean="0"/>
          </a:p>
          <a:p>
            <a:pPr lvl="1"/>
            <a:r>
              <a:rPr lang="en-US" dirty="0" err="1" smtClean="0"/>
              <a:t>ServletSessionListener</a:t>
            </a:r>
            <a:endParaRPr lang="en-US" dirty="0" smtClean="0"/>
          </a:p>
          <a:p>
            <a:pPr lvl="1"/>
            <a:r>
              <a:rPr lang="en-US" dirty="0" err="1" smtClean="0"/>
              <a:t>ServletSessionAttributeListener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ServletContextListener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552" y="2803045"/>
            <a:ext cx="6354062" cy="381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552" y="4562157"/>
            <a:ext cx="6354062" cy="366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8560" y="3188881"/>
            <a:ext cx="446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ServletContext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3172" y="4962687"/>
            <a:ext cx="409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ServletContext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destroy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ServletContext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ServletContext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destroy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web.</a:t>
            </a:r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extends </a:t>
            </a:r>
            <a:r>
              <a:rPr lang="en-US" dirty="0" err="1" smtClean="0"/>
              <a:t>lớp</a:t>
            </a:r>
            <a:r>
              <a:rPr lang="en-US" dirty="0" smtClean="0"/>
              <a:t> Servlet.</a:t>
            </a:r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class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main.</a:t>
            </a:r>
          </a:p>
        </p:txBody>
      </p:sp>
    </p:spTree>
    <p:extLst>
      <p:ext uri="{BB962C8B-B14F-4D97-AF65-F5344CB8AC3E}">
        <p14:creationId xmlns:p14="http://schemas.microsoft.com/office/powerpoint/2010/main" val="10158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ServletContextAttributeListener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740" y="2221147"/>
            <a:ext cx="6868484" cy="295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40" y="3591722"/>
            <a:ext cx="6973273" cy="266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581" y="4828928"/>
            <a:ext cx="7087589" cy="209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4833" y="2581281"/>
            <a:ext cx="577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ServletContext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84833" y="3841206"/>
            <a:ext cx="518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ServletContext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84833" y="5038507"/>
            <a:ext cx="499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ServletContext</a:t>
            </a:r>
            <a:r>
              <a:rPr lang="en-US" dirty="0" smtClean="0"/>
              <a:t> replace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ServletContext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68" y="1825625"/>
            <a:ext cx="6796983" cy="47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ServletRequestListener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hàm</a:t>
            </a:r>
            <a:r>
              <a:rPr lang="en-US" dirty="0" smtClean="0"/>
              <a:t> request initialized </a:t>
            </a:r>
            <a:r>
              <a:rPr lang="en-US" dirty="0" err="1" smtClean="0"/>
              <a:t>và</a:t>
            </a:r>
            <a:r>
              <a:rPr lang="en-US" dirty="0" smtClean="0"/>
              <a:t> destroyed.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request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server (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filter)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request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559" y="1825625"/>
            <a:ext cx="4976241" cy="41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ServletRequestAttributeListener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361" y="1690688"/>
            <a:ext cx="4073277" cy="51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214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JAVA SERVLET @WebListener ANNOTATION</vt:lpstr>
      <vt:lpstr>@WebListener</vt:lpstr>
      <vt:lpstr>Để lắng nghe các sự kiện phải</vt:lpstr>
      <vt:lpstr>ServletContextListener interface</vt:lpstr>
      <vt:lpstr>ServletContext là gì?</vt:lpstr>
      <vt:lpstr>ServletContextAttributeListener interface</vt:lpstr>
      <vt:lpstr>Cập nhật ServletContext attribute</vt:lpstr>
      <vt:lpstr>ServletRequestListener interface</vt:lpstr>
      <vt:lpstr>ServletRequestAttributeListener interface</vt:lpstr>
      <vt:lpstr>Cập nhật request attribute</vt:lpstr>
      <vt:lpstr>HttpSessionListener interface</vt:lpstr>
      <vt:lpstr>PowerPoint Presentation</vt:lpstr>
      <vt:lpstr>HttpSessionAttributeListener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SERVLET ANNOTATION</dc:title>
  <dc:creator>Phung Duc Manh</dc:creator>
  <cp:lastModifiedBy>Phung Duc Manh</cp:lastModifiedBy>
  <cp:revision>15</cp:revision>
  <dcterms:created xsi:type="dcterms:W3CDTF">2023-12-26T05:42:21Z</dcterms:created>
  <dcterms:modified xsi:type="dcterms:W3CDTF">2023-12-26T07:16:16Z</dcterms:modified>
</cp:coreProperties>
</file>