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3D9B-7E24-4F1C-A291-0AED6DA8AC6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2B12-6E12-4C77-8662-91CCBB328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 @</a:t>
            </a:r>
            <a:r>
              <a:rPr lang="en-US" dirty="0" err="1" smtClean="0"/>
              <a:t>WebFilter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9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servlet</a:t>
            </a:r>
          </a:p>
          <a:p>
            <a:r>
              <a:rPr lang="en-US" dirty="0" err="1" smtClean="0"/>
              <a:t>response.sendError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7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 err="1" smtClean="0"/>
              <a:t>asyncSupported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filter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filter </a:t>
            </a:r>
            <a:r>
              <a:rPr lang="en-US" dirty="0" err="1" smtClean="0"/>
              <a:t>có</a:t>
            </a:r>
            <a:r>
              <a:rPr lang="en-US" dirty="0" smtClean="0"/>
              <a:t> class name (String)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Filter &lt; Filter1</a:t>
            </a:r>
          </a:p>
          <a:p>
            <a:r>
              <a:rPr lang="en-US" dirty="0" smtClean="0"/>
              <a:t>Filter1 </a:t>
            </a:r>
            <a:r>
              <a:rPr lang="en-US" smtClean="0"/>
              <a:t>&lt; Filter2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WebFilter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filterName</a:t>
            </a:r>
            <a:r>
              <a:rPr lang="en-US" dirty="0" smtClean="0"/>
              <a:t>: “”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displayName</a:t>
            </a:r>
            <a:r>
              <a:rPr lang="en-US" dirty="0" smtClean="0"/>
              <a:t>: “”</a:t>
            </a:r>
          </a:p>
          <a:p>
            <a:r>
              <a:rPr lang="en-US" dirty="0" smtClean="0"/>
              <a:t>String description: “”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smallIcon</a:t>
            </a:r>
            <a:r>
              <a:rPr lang="en-US" dirty="0" smtClean="0"/>
              <a:t>: “”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largeIcon</a:t>
            </a:r>
            <a:r>
              <a:rPr lang="en-US" dirty="0" smtClean="0"/>
              <a:t>: “”</a:t>
            </a:r>
          </a:p>
          <a:p>
            <a:r>
              <a:rPr lang="en-US" dirty="0" smtClean="0"/>
              <a:t>String[] value: {}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urlPattern</a:t>
            </a:r>
            <a:r>
              <a:rPr lang="en-US" dirty="0" smtClean="0"/>
              <a:t>: {}</a:t>
            </a:r>
          </a:p>
          <a:p>
            <a:r>
              <a:rPr lang="en-US" dirty="0" err="1" smtClean="0"/>
              <a:t>WebInitParam</a:t>
            </a:r>
            <a:r>
              <a:rPr lang="en-US" dirty="0" smtClean="0"/>
              <a:t>[] </a:t>
            </a:r>
            <a:r>
              <a:rPr lang="en-US" dirty="0" err="1" smtClean="0"/>
              <a:t>initParams</a:t>
            </a:r>
            <a:r>
              <a:rPr lang="en-US" dirty="0" smtClean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3537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String[] </a:t>
            </a:r>
            <a:r>
              <a:rPr lang="en-US" dirty="0" err="1" smtClean="0"/>
              <a:t>servletNames</a:t>
            </a:r>
            <a:r>
              <a:rPr lang="en-US" dirty="0" smtClean="0"/>
              <a:t>: {}</a:t>
            </a:r>
          </a:p>
          <a:p>
            <a:r>
              <a:rPr lang="en-US" dirty="0" err="1" smtClean="0"/>
              <a:t>DispatcherType</a:t>
            </a:r>
            <a:r>
              <a:rPr lang="en-US" dirty="0" smtClean="0"/>
              <a:t>[] </a:t>
            </a:r>
            <a:r>
              <a:rPr lang="en-US" dirty="0" err="1" smtClean="0"/>
              <a:t>dispatcherTypes</a:t>
            </a:r>
            <a:r>
              <a:rPr lang="en-US" dirty="0" smtClean="0"/>
              <a:t>: {</a:t>
            </a:r>
            <a:r>
              <a:rPr lang="en-US" dirty="0" err="1" smtClean="0"/>
              <a:t>DispatcherType.REQUEST</a:t>
            </a:r>
            <a:r>
              <a:rPr lang="en-US" dirty="0" smtClean="0"/>
              <a:t>}</a:t>
            </a:r>
          </a:p>
          <a:p>
            <a:r>
              <a:rPr lang="en-US" dirty="0" smtClean="0"/>
              <a:t>Boolean </a:t>
            </a:r>
            <a:r>
              <a:rPr lang="en-US" dirty="0" err="1" smtClean="0"/>
              <a:t>asyncSupported</a:t>
            </a:r>
            <a:r>
              <a:rPr lang="en-US" dirty="0" smtClean="0"/>
              <a:t>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webInitParams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annotation @</a:t>
            </a:r>
            <a:r>
              <a:rPr lang="en-US" dirty="0" err="1" smtClean="0"/>
              <a:t>WebServlet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String[] </a:t>
            </a:r>
            <a:r>
              <a:rPr lang="en-US" dirty="0" err="1" smtClean="0"/>
              <a:t>servletNames</a:t>
            </a:r>
            <a:r>
              <a:rPr lang="en-US" dirty="0" smtClean="0"/>
              <a:t>: {}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filter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servlet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request </a:t>
            </a:r>
            <a:r>
              <a:rPr lang="en-US" dirty="0" err="1" smtClean="0"/>
              <a:t>đến</a:t>
            </a:r>
            <a:r>
              <a:rPr lang="en-US" dirty="0" smtClean="0"/>
              <a:t> servlet </a:t>
            </a:r>
            <a:r>
              <a:rPr lang="en-US" dirty="0" err="1" smtClean="0"/>
              <a:t>thì</a:t>
            </a:r>
            <a:r>
              <a:rPr lang="en-US" dirty="0" smtClean="0"/>
              <a:t> filter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DispatcherType</a:t>
            </a:r>
            <a:r>
              <a:rPr lang="en-US" dirty="0" smtClean="0"/>
              <a:t>[] </a:t>
            </a:r>
            <a:r>
              <a:rPr lang="en-US" dirty="0" err="1" smtClean="0"/>
              <a:t>dispatcherTypes</a:t>
            </a:r>
            <a:r>
              <a:rPr lang="en-US" dirty="0" smtClean="0"/>
              <a:t>: {</a:t>
            </a:r>
            <a:r>
              <a:rPr lang="en-US" dirty="0" err="1" smtClean="0"/>
              <a:t>DispatcherType.REQUEST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287" y="3148687"/>
            <a:ext cx="322942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servlet</a:t>
            </a:r>
          </a:p>
          <a:p>
            <a:r>
              <a:rPr lang="en-US" dirty="0" err="1" smtClean="0"/>
              <a:t>RequestDispatcher.forward</a:t>
            </a:r>
            <a:r>
              <a:rPr lang="en-US" dirty="0" smtClean="0"/>
              <a:t>(), </a:t>
            </a:r>
            <a:r>
              <a:rPr lang="en-US" dirty="0" err="1"/>
              <a:t>t</a:t>
            </a:r>
            <a:r>
              <a:rPr lang="en-US" dirty="0" err="1" smtClean="0"/>
              <a:t>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9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include</a:t>
            </a:r>
          </a:p>
          <a:p>
            <a:r>
              <a:rPr lang="en-US" dirty="0" err="1" smtClean="0"/>
              <a:t>RequestDispatcher.include</a:t>
            </a:r>
            <a:r>
              <a:rPr lang="en-US" dirty="0" smtClean="0"/>
              <a:t>(),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request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6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0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SERVLET @WebFilter annotation</vt:lpstr>
      <vt:lpstr>@WebFilter </vt:lpstr>
      <vt:lpstr>PowerPoint Presentation</vt:lpstr>
      <vt:lpstr>Các param từ webInitParams trở lên đều giống annotation @WebServlet</vt:lpstr>
      <vt:lpstr>String[] servletNames: {} </vt:lpstr>
      <vt:lpstr>DispatcherType[] dispatcherTypes: {DispatcherType.REQUEST}</vt:lpstr>
      <vt:lpstr>FORWARD</vt:lpstr>
      <vt:lpstr>INCLUDE</vt:lpstr>
      <vt:lpstr>REQUEST</vt:lpstr>
      <vt:lpstr>ASYNC</vt:lpstr>
      <vt:lpstr>ERROR</vt:lpstr>
      <vt:lpstr>Boolean asyncSupported: false</vt:lpstr>
      <vt:lpstr>Thứ tự thực hiện của các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 @WebFilter annotation</dc:title>
  <dc:creator>Phung Duc Manh</dc:creator>
  <cp:lastModifiedBy>Phung Duc Manh</cp:lastModifiedBy>
  <cp:revision>8</cp:revision>
  <dcterms:created xsi:type="dcterms:W3CDTF">2023-12-26T04:57:14Z</dcterms:created>
  <dcterms:modified xsi:type="dcterms:W3CDTF">2023-12-26T09:17:08Z</dcterms:modified>
</cp:coreProperties>
</file>