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AFB-96D1-4BCA-8CA2-A5FCEEEBD6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F6B0-DD18-430D-8BC6-2FAB6F4B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SERVLET @</a:t>
            </a:r>
            <a:r>
              <a:rPr lang="en-US" dirty="0" err="1" smtClean="0"/>
              <a:t>WebServlet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String name, default: “”</a:t>
            </a:r>
          </a:p>
          <a:p>
            <a:pPr lvl="1"/>
            <a:r>
              <a:rPr lang="en-US" dirty="0" smtClean="0"/>
              <a:t>String[] value == String[] </a:t>
            </a:r>
            <a:r>
              <a:rPr lang="en-US" dirty="0" err="1" smtClean="0"/>
              <a:t>urlPatterns</a:t>
            </a:r>
            <a:r>
              <a:rPr lang="en-US" dirty="0" smtClean="0"/>
              <a:t>, default: {}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loadOnStartup</a:t>
            </a:r>
            <a:r>
              <a:rPr lang="en-US" dirty="0" smtClean="0"/>
              <a:t>, default: – 1</a:t>
            </a:r>
          </a:p>
          <a:p>
            <a:pPr lvl="1"/>
            <a:r>
              <a:rPr lang="en-US" dirty="0" err="1" smtClean="0"/>
              <a:t>WebInitParam</a:t>
            </a:r>
            <a:r>
              <a:rPr lang="en-US" dirty="0" smtClean="0"/>
              <a:t> []</a:t>
            </a:r>
            <a:r>
              <a:rPr lang="en-US" dirty="0" err="1" smtClean="0"/>
              <a:t>initParams</a:t>
            </a:r>
            <a:r>
              <a:rPr lang="en-US" dirty="0" smtClean="0"/>
              <a:t>, default: {}</a:t>
            </a:r>
          </a:p>
          <a:p>
            <a:pPr lvl="1"/>
            <a:r>
              <a:rPr lang="en-US" dirty="0" err="1" smtClean="0"/>
              <a:t>asyncSupported</a:t>
            </a:r>
            <a:r>
              <a:rPr lang="en-US" dirty="0" smtClean="0"/>
              <a:t>, default: false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smallIcon</a:t>
            </a:r>
            <a:r>
              <a:rPr lang="en-US" dirty="0" smtClean="0"/>
              <a:t>, default: “”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largeIcon</a:t>
            </a:r>
            <a:r>
              <a:rPr lang="en-US" dirty="0" smtClean="0"/>
              <a:t>, default: “”</a:t>
            </a:r>
          </a:p>
          <a:p>
            <a:pPr lvl="1"/>
            <a:r>
              <a:rPr lang="en-US" dirty="0" smtClean="0"/>
              <a:t>String description, default: “”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displayName</a:t>
            </a:r>
            <a:r>
              <a:rPr lang="en-US" dirty="0" smtClean="0"/>
              <a:t>, default: “”</a:t>
            </a:r>
          </a:p>
        </p:txBody>
      </p:sp>
    </p:spTree>
    <p:extLst>
      <p:ext uri="{BB962C8B-B14F-4D97-AF65-F5344CB8AC3E}">
        <p14:creationId xmlns:p14="http://schemas.microsoft.com/office/powerpoint/2010/main" val="223413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servlet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servlet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code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8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urlPattern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path </a:t>
            </a:r>
            <a:r>
              <a:rPr lang="en-US" dirty="0" err="1" smtClean="0"/>
              <a:t>mà</a:t>
            </a:r>
            <a:r>
              <a:rPr lang="en-US" dirty="0" smtClean="0"/>
              <a:t> servlet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client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initParams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@</a:t>
            </a:r>
            <a:r>
              <a:rPr lang="en-US" dirty="0" err="1" smtClean="0"/>
              <a:t>WebInitParams</a:t>
            </a:r>
            <a:r>
              <a:rPr lang="en-US" dirty="0" smtClean="0"/>
              <a:t> annotation </a:t>
            </a:r>
            <a:r>
              <a:rPr lang="en-US" dirty="0" err="1" smtClean="0"/>
              <a:t>gồm</a:t>
            </a:r>
            <a:r>
              <a:rPr lang="en-US" dirty="0" smtClean="0"/>
              <a:t> key </a:t>
            </a:r>
            <a:r>
              <a:rPr lang="en-US" dirty="0" err="1" smtClean="0"/>
              <a:t>và</a:t>
            </a:r>
            <a:r>
              <a:rPr lang="en-US" dirty="0" smtClean="0"/>
              <a:t> value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get, set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loadOnstartup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servlet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Servlet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Servlet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mapping, </a:t>
            </a:r>
            <a:r>
              <a:rPr lang="en-US" dirty="0" err="1" smtClean="0"/>
              <a:t>nếu</a:t>
            </a:r>
            <a:r>
              <a:rPr lang="en-US" dirty="0" smtClean="0"/>
              <a:t> set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loadOnStartup</a:t>
            </a:r>
            <a:r>
              <a:rPr lang="en-US" dirty="0" smtClean="0"/>
              <a:t>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-1)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Servlet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tang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request mapping servlet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WebInitParam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name</a:t>
            </a:r>
          </a:p>
          <a:p>
            <a:r>
              <a:rPr lang="en-US" dirty="0" smtClean="0"/>
              <a:t>String value</a:t>
            </a:r>
          </a:p>
          <a:p>
            <a:r>
              <a:rPr lang="en-US" dirty="0" smtClean="0"/>
              <a:t>String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4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SERVLET @WebServlet annotation</vt:lpstr>
      <vt:lpstr>@WebServlet Annotation</vt:lpstr>
      <vt:lpstr>name </vt:lpstr>
      <vt:lpstr>urlPattern và value</vt:lpstr>
      <vt:lpstr>description </vt:lpstr>
      <vt:lpstr>initParams </vt:lpstr>
      <vt:lpstr>loadOnstartup</vt:lpstr>
      <vt:lpstr>@WebInitParam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 @WebServlet annotation</dc:title>
  <dc:creator>Phung Duc Manh</dc:creator>
  <cp:lastModifiedBy>Phung Duc Manh</cp:lastModifiedBy>
  <cp:revision>6</cp:revision>
  <dcterms:created xsi:type="dcterms:W3CDTF">2023-12-26T04:31:10Z</dcterms:created>
  <dcterms:modified xsi:type="dcterms:W3CDTF">2023-12-26T04:47:59Z</dcterms:modified>
</cp:coreProperties>
</file>