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0"/>
  </p:notesMasterIdLst>
  <p:handoutMasterIdLst>
    <p:handoutMasterId r:id="rId11"/>
  </p:handoutMasterIdLst>
  <p:sldIdLst>
    <p:sldId id="305" r:id="rId2"/>
    <p:sldId id="382" r:id="rId3"/>
    <p:sldId id="662" r:id="rId4"/>
    <p:sldId id="663" r:id="rId5"/>
    <p:sldId id="664" r:id="rId6"/>
    <p:sldId id="665" r:id="rId7"/>
    <p:sldId id="654" r:id="rId8"/>
    <p:sldId id="6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5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C55A11"/>
    <a:srgbClr val="0070C0"/>
    <a:srgbClr val="4472C4"/>
    <a:srgbClr val="2F5597"/>
    <a:srgbClr val="A9D18E"/>
    <a:srgbClr val="9DC3E6"/>
    <a:srgbClr val="C5E0B4"/>
    <a:srgbClr val="A5A5A5"/>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5935" autoAdjust="0"/>
  </p:normalViewPr>
  <p:slideViewPr>
    <p:cSldViewPr snapToGrid="0">
      <p:cViewPr varScale="1">
        <p:scale>
          <a:sx n="62" d="100"/>
          <a:sy n="62" d="100"/>
        </p:scale>
        <p:origin x="102" y="294"/>
      </p:cViewPr>
      <p:guideLst>
        <p:guide orient="horz" pos="2160"/>
        <p:guide pos="3850"/>
      </p:guideLst>
    </p:cSldViewPr>
  </p:slideViewPr>
  <p:notesTextViewPr>
    <p:cViewPr>
      <p:scale>
        <a:sx n="1" d="1"/>
        <a:sy n="1" d="1"/>
      </p:scale>
      <p:origin x="0" y="0"/>
    </p:cViewPr>
  </p:notesTextViewPr>
  <p:notesViewPr>
    <p:cSldViewPr snapToGrid="0">
      <p:cViewPr varScale="1">
        <p:scale>
          <a:sx n="53" d="100"/>
          <a:sy n="53" d="100"/>
        </p:scale>
        <p:origin x="284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38"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ang Tao Vu" userId="8e253ff38ed1b9c5" providerId="LiveId" clId="{3E2A8A64-5666-4431-ABEE-C326DD430F32}"/>
    <pc:docChg chg="undo custSel addSld delSld modSld sldOrd">
      <pc:chgData name="Hoang Tao Vu" userId="8e253ff38ed1b9c5" providerId="LiveId" clId="{3E2A8A64-5666-4431-ABEE-C326DD430F32}" dt="2018-09-18T04:24:57.285" v="2828" actId="20577"/>
      <pc:docMkLst>
        <pc:docMk/>
      </pc:docMkLst>
      <pc:sldChg chg="modSp">
        <pc:chgData name="Hoang Tao Vu" userId="8e253ff38ed1b9c5" providerId="LiveId" clId="{3E2A8A64-5666-4431-ABEE-C326DD430F32}" dt="2018-09-18T04:15:57.861" v="2681" actId="1076"/>
        <pc:sldMkLst>
          <pc:docMk/>
          <pc:sldMk cId="895230535" sldId="382"/>
        </pc:sldMkLst>
        <pc:spChg chg="mod">
          <ac:chgData name="Hoang Tao Vu" userId="8e253ff38ed1b9c5" providerId="LiveId" clId="{3E2A8A64-5666-4431-ABEE-C326DD430F32}" dt="2018-09-18T04:15:21.295" v="2669" actId="1076"/>
          <ac:spMkLst>
            <pc:docMk/>
            <pc:sldMk cId="895230535" sldId="382"/>
            <ac:spMk id="5" creationId="{393921E4-2210-411E-A349-E6E503DBCF5E}"/>
          </ac:spMkLst>
        </pc:spChg>
        <pc:spChg chg="mod">
          <ac:chgData name="Hoang Tao Vu" userId="8e253ff38ed1b9c5" providerId="LiveId" clId="{3E2A8A64-5666-4431-ABEE-C326DD430F32}" dt="2018-09-18T04:15:57.861" v="2681" actId="1076"/>
          <ac:spMkLst>
            <pc:docMk/>
            <pc:sldMk cId="895230535" sldId="382"/>
            <ac:spMk id="6" creationId="{85650018-92CE-47CC-83E7-7A43796F1372}"/>
          </ac:spMkLst>
        </pc:spChg>
        <pc:spChg chg="mod">
          <ac:chgData name="Hoang Tao Vu" userId="8e253ff38ed1b9c5" providerId="LiveId" clId="{3E2A8A64-5666-4431-ABEE-C326DD430F32}" dt="2018-09-18T04:15:52.965" v="2680" actId="1076"/>
          <ac:spMkLst>
            <pc:docMk/>
            <pc:sldMk cId="895230535" sldId="382"/>
            <ac:spMk id="7" creationId="{662B31FF-00A5-49D0-9616-E091D3D31753}"/>
          </ac:spMkLst>
        </pc:spChg>
      </pc:sldChg>
      <pc:sldChg chg="del">
        <pc:chgData name="Hoang Tao Vu" userId="8e253ff38ed1b9c5" providerId="LiveId" clId="{3E2A8A64-5666-4431-ABEE-C326DD430F32}" dt="2018-09-18T01:45:41.161" v="0" actId="2696"/>
        <pc:sldMkLst>
          <pc:docMk/>
          <pc:sldMk cId="895230535" sldId="382"/>
        </pc:sldMkLst>
      </pc:sldChg>
      <pc:sldChg chg="modSp">
        <pc:chgData name="Hoang Tao Vu" userId="8e253ff38ed1b9c5" providerId="LiveId" clId="{3E2A8A64-5666-4431-ABEE-C326DD430F32}" dt="2018-09-18T01:51:28.261" v="200" actId="20577"/>
        <pc:sldMkLst>
          <pc:docMk/>
          <pc:sldMk cId="1995548294" sldId="586"/>
        </pc:sldMkLst>
        <pc:spChg chg="mod">
          <ac:chgData name="Hoang Tao Vu" userId="8e253ff38ed1b9c5" providerId="LiveId" clId="{3E2A8A64-5666-4431-ABEE-C326DD430F32}" dt="2018-09-18T01:51:28.261" v="200" actId="20577"/>
          <ac:spMkLst>
            <pc:docMk/>
            <pc:sldMk cId="1995548294" sldId="586"/>
            <ac:spMk id="2" creationId="{5A07045E-17D7-4FA5-9A81-8CAF81B7F935}"/>
          </ac:spMkLst>
        </pc:spChg>
        <pc:spChg chg="mod">
          <ac:chgData name="Hoang Tao Vu" userId="8e253ff38ed1b9c5" providerId="LiveId" clId="{3E2A8A64-5666-4431-ABEE-C326DD430F32}" dt="2018-09-18T01:48:17.581" v="105" actId="20577"/>
          <ac:spMkLst>
            <pc:docMk/>
            <pc:sldMk cId="1995548294" sldId="586"/>
            <ac:spMk id="39938" creationId="{00000000-0000-0000-0000-000000000000}"/>
          </ac:spMkLst>
        </pc:spChg>
        <pc:picChg chg="mod">
          <ac:chgData name="Hoang Tao Vu" userId="8e253ff38ed1b9c5" providerId="LiveId" clId="{3E2A8A64-5666-4431-ABEE-C326DD430F32}" dt="2018-09-18T01:48:01.502" v="61" actId="1076"/>
          <ac:picMkLst>
            <pc:docMk/>
            <pc:sldMk cId="1995548294" sldId="586"/>
            <ac:picMk id="7" creationId="{D52722D7-595F-4BE9-BB9F-F7ADE4156D01}"/>
          </ac:picMkLst>
        </pc:picChg>
      </pc:sldChg>
      <pc:sldChg chg="addSp modSp">
        <pc:chgData name="Hoang Tao Vu" userId="8e253ff38ed1b9c5" providerId="LiveId" clId="{3E2A8A64-5666-4431-ABEE-C326DD430F32}" dt="2018-09-18T03:12:51.018" v="1471" actId="1076"/>
        <pc:sldMkLst>
          <pc:docMk/>
          <pc:sldMk cId="1431535391" sldId="604"/>
        </pc:sldMkLst>
        <pc:spChg chg="add mod">
          <ac:chgData name="Hoang Tao Vu" userId="8e253ff38ed1b9c5" providerId="LiveId" clId="{3E2A8A64-5666-4431-ABEE-C326DD430F32}" dt="2018-09-18T03:12:11.401" v="1469" actId="1076"/>
          <ac:spMkLst>
            <pc:docMk/>
            <pc:sldMk cId="1431535391" sldId="604"/>
            <ac:spMk id="93" creationId="{398A03CE-4585-472E-B936-7962CA29509C}"/>
          </ac:spMkLst>
        </pc:spChg>
        <pc:grpChg chg="mod">
          <ac:chgData name="Hoang Tao Vu" userId="8e253ff38ed1b9c5" providerId="LiveId" clId="{3E2A8A64-5666-4431-ABEE-C326DD430F32}" dt="2018-09-18T03:11:11.567" v="1456" actId="14100"/>
          <ac:grpSpMkLst>
            <pc:docMk/>
            <pc:sldMk cId="1431535391" sldId="604"/>
            <ac:grpSpMk id="5" creationId="{E2AEFDEA-6E20-4EC4-AD04-86C6D05D09B5}"/>
          </ac:grpSpMkLst>
        </pc:grpChg>
        <pc:grpChg chg="add mod">
          <ac:chgData name="Hoang Tao Vu" userId="8e253ff38ed1b9c5" providerId="LiveId" clId="{3E2A8A64-5666-4431-ABEE-C326DD430F32}" dt="2018-09-18T03:12:51.018" v="1471" actId="1076"/>
          <ac:grpSpMkLst>
            <pc:docMk/>
            <pc:sldMk cId="1431535391" sldId="604"/>
            <ac:grpSpMk id="94" creationId="{C166D349-9202-48EE-BD01-C9A0E48B555D}"/>
          </ac:grpSpMkLst>
        </pc:grpChg>
      </pc:sldChg>
      <pc:sldChg chg="modSp">
        <pc:chgData name="Hoang Tao Vu" userId="8e253ff38ed1b9c5" providerId="LiveId" clId="{3E2A8A64-5666-4431-ABEE-C326DD430F32}" dt="2018-09-18T04:24:14.710" v="2810" actId="20577"/>
        <pc:sldMkLst>
          <pc:docMk/>
          <pc:sldMk cId="3172622452" sldId="606"/>
        </pc:sldMkLst>
        <pc:spChg chg="mod">
          <ac:chgData name="Hoang Tao Vu" userId="8e253ff38ed1b9c5" providerId="LiveId" clId="{3E2A8A64-5666-4431-ABEE-C326DD430F32}" dt="2018-09-18T04:24:14.710" v="2810" actId="20577"/>
          <ac:spMkLst>
            <pc:docMk/>
            <pc:sldMk cId="3172622452" sldId="606"/>
            <ac:spMk id="39938" creationId="{00000000-0000-0000-0000-000000000000}"/>
          </ac:spMkLst>
        </pc:spChg>
      </pc:sldChg>
      <pc:sldChg chg="modSp">
        <pc:chgData name="Hoang Tao Vu" userId="8e253ff38ed1b9c5" providerId="LiveId" clId="{3E2A8A64-5666-4431-ABEE-C326DD430F32}" dt="2018-09-18T04:24:19.045" v="2812" actId="20577"/>
        <pc:sldMkLst>
          <pc:docMk/>
          <pc:sldMk cId="354118674" sldId="607"/>
        </pc:sldMkLst>
        <pc:spChg chg="mod">
          <ac:chgData name="Hoang Tao Vu" userId="8e253ff38ed1b9c5" providerId="LiveId" clId="{3E2A8A64-5666-4431-ABEE-C326DD430F32}" dt="2018-09-18T04:24:19.045" v="2812" actId="20577"/>
          <ac:spMkLst>
            <pc:docMk/>
            <pc:sldMk cId="354118674" sldId="607"/>
            <ac:spMk id="39938" creationId="{00000000-0000-0000-0000-000000000000}"/>
          </ac:spMkLst>
        </pc:spChg>
      </pc:sldChg>
      <pc:sldChg chg="modSp">
        <pc:chgData name="Hoang Tao Vu" userId="8e253ff38ed1b9c5" providerId="LiveId" clId="{3E2A8A64-5666-4431-ABEE-C326DD430F32}" dt="2018-09-18T04:24:25.397" v="2814" actId="20577"/>
        <pc:sldMkLst>
          <pc:docMk/>
          <pc:sldMk cId="204488619" sldId="608"/>
        </pc:sldMkLst>
        <pc:spChg chg="mod">
          <ac:chgData name="Hoang Tao Vu" userId="8e253ff38ed1b9c5" providerId="LiveId" clId="{3E2A8A64-5666-4431-ABEE-C326DD430F32}" dt="2018-09-18T04:24:25.397" v="2814" actId="20577"/>
          <ac:spMkLst>
            <pc:docMk/>
            <pc:sldMk cId="204488619" sldId="608"/>
            <ac:spMk id="39938" creationId="{00000000-0000-0000-0000-000000000000}"/>
          </ac:spMkLst>
        </pc:spChg>
      </pc:sldChg>
      <pc:sldChg chg="modSp">
        <pc:chgData name="Hoang Tao Vu" userId="8e253ff38ed1b9c5" providerId="LiveId" clId="{3E2A8A64-5666-4431-ABEE-C326DD430F32}" dt="2018-09-18T04:24:29.317" v="2816" actId="20577"/>
        <pc:sldMkLst>
          <pc:docMk/>
          <pc:sldMk cId="2593287131" sldId="609"/>
        </pc:sldMkLst>
        <pc:spChg chg="mod">
          <ac:chgData name="Hoang Tao Vu" userId="8e253ff38ed1b9c5" providerId="LiveId" clId="{3E2A8A64-5666-4431-ABEE-C326DD430F32}" dt="2018-09-18T04:24:29.317" v="2816" actId="20577"/>
          <ac:spMkLst>
            <pc:docMk/>
            <pc:sldMk cId="2593287131" sldId="609"/>
            <ac:spMk id="39938" creationId="{00000000-0000-0000-0000-000000000000}"/>
          </ac:spMkLst>
        </pc:spChg>
      </pc:sldChg>
      <pc:sldChg chg="modSp">
        <pc:chgData name="Hoang Tao Vu" userId="8e253ff38ed1b9c5" providerId="LiveId" clId="{3E2A8A64-5666-4431-ABEE-C326DD430F32}" dt="2018-09-18T04:24:32.982" v="2818" actId="20577"/>
        <pc:sldMkLst>
          <pc:docMk/>
          <pc:sldMk cId="3955351691" sldId="610"/>
        </pc:sldMkLst>
        <pc:spChg chg="mod">
          <ac:chgData name="Hoang Tao Vu" userId="8e253ff38ed1b9c5" providerId="LiveId" clId="{3E2A8A64-5666-4431-ABEE-C326DD430F32}" dt="2018-09-18T04:24:32.982" v="2818" actId="20577"/>
          <ac:spMkLst>
            <pc:docMk/>
            <pc:sldMk cId="3955351691" sldId="610"/>
            <ac:spMk id="39938" creationId="{00000000-0000-0000-0000-000000000000}"/>
          </ac:spMkLst>
        </pc:spChg>
      </pc:sldChg>
      <pc:sldChg chg="addSp delSp modSp">
        <pc:chgData name="Hoang Tao Vu" userId="8e253ff38ed1b9c5" providerId="LiveId" clId="{3E2A8A64-5666-4431-ABEE-C326DD430F32}" dt="2018-09-18T01:46:19.189" v="6" actId="1076"/>
        <pc:sldMkLst>
          <pc:docMk/>
          <pc:sldMk cId="2932544768" sldId="611"/>
        </pc:sldMkLst>
        <pc:picChg chg="del">
          <ac:chgData name="Hoang Tao Vu" userId="8e253ff38ed1b9c5" providerId="LiveId" clId="{3E2A8A64-5666-4431-ABEE-C326DD430F32}" dt="2018-09-18T01:46:09.102" v="1" actId="478"/>
          <ac:picMkLst>
            <pc:docMk/>
            <pc:sldMk cId="2932544768" sldId="611"/>
            <ac:picMk id="3" creationId="{44EEF59C-9388-47AE-B51F-86F37E01035C}"/>
          </ac:picMkLst>
        </pc:picChg>
        <pc:picChg chg="add mod">
          <ac:chgData name="Hoang Tao Vu" userId="8e253ff38ed1b9c5" providerId="LiveId" clId="{3E2A8A64-5666-4431-ABEE-C326DD430F32}" dt="2018-09-18T01:46:19.189" v="6" actId="1076"/>
          <ac:picMkLst>
            <pc:docMk/>
            <pc:sldMk cId="2932544768" sldId="611"/>
            <ac:picMk id="5" creationId="{CE95A6E6-4DAC-46C2-9B9E-9FF178543F02}"/>
          </ac:picMkLst>
        </pc:picChg>
      </pc:sldChg>
      <pc:sldChg chg="modSp">
        <pc:chgData name="Hoang Tao Vu" userId="8e253ff38ed1b9c5" providerId="LiveId" clId="{3E2A8A64-5666-4431-ABEE-C326DD430F32}" dt="2018-09-18T04:24:57.285" v="2828" actId="20577"/>
        <pc:sldMkLst>
          <pc:docMk/>
          <pc:sldMk cId="2055099982" sldId="612"/>
        </pc:sldMkLst>
        <pc:spChg chg="mod">
          <ac:chgData name="Hoang Tao Vu" userId="8e253ff38ed1b9c5" providerId="LiveId" clId="{3E2A8A64-5666-4431-ABEE-C326DD430F32}" dt="2018-09-18T04:24:57.285" v="2828" actId="20577"/>
          <ac:spMkLst>
            <pc:docMk/>
            <pc:sldMk cId="2055099982" sldId="612"/>
            <ac:spMk id="39938" creationId="{00000000-0000-0000-0000-000000000000}"/>
          </ac:spMkLst>
        </pc:spChg>
      </pc:sldChg>
      <pc:sldChg chg="modSp">
        <pc:chgData name="Hoang Tao Vu" userId="8e253ff38ed1b9c5" providerId="LiveId" clId="{3E2A8A64-5666-4431-ABEE-C326DD430F32}" dt="2018-09-18T04:24:06.597" v="2808" actId="20577"/>
        <pc:sldMkLst>
          <pc:docMk/>
          <pc:sldMk cId="3051350835" sldId="614"/>
        </pc:sldMkLst>
        <pc:spChg chg="mod">
          <ac:chgData name="Hoang Tao Vu" userId="8e253ff38ed1b9c5" providerId="LiveId" clId="{3E2A8A64-5666-4431-ABEE-C326DD430F32}" dt="2018-09-18T04:24:06.597" v="2808" actId="20577"/>
          <ac:spMkLst>
            <pc:docMk/>
            <pc:sldMk cId="3051350835" sldId="614"/>
            <ac:spMk id="39938" creationId="{00000000-0000-0000-0000-000000000000}"/>
          </ac:spMkLst>
        </pc:spChg>
      </pc:sldChg>
      <pc:sldChg chg="addSp delSp modSp">
        <pc:chgData name="Hoang Tao Vu" userId="8e253ff38ed1b9c5" providerId="LiveId" clId="{3E2A8A64-5666-4431-ABEE-C326DD430F32}" dt="2018-09-18T04:20:50.782" v="2802" actId="1076"/>
        <pc:sldMkLst>
          <pc:docMk/>
          <pc:sldMk cId="957149488" sldId="615"/>
        </pc:sldMkLst>
        <pc:spChg chg="add del mod">
          <ac:chgData name="Hoang Tao Vu" userId="8e253ff38ed1b9c5" providerId="LiveId" clId="{3E2A8A64-5666-4431-ABEE-C326DD430F32}" dt="2018-09-18T02:08:45.515" v="283" actId="478"/>
          <ac:spMkLst>
            <pc:docMk/>
            <pc:sldMk cId="957149488" sldId="615"/>
            <ac:spMk id="2" creationId="{ACFAF0C6-211F-4743-8D25-EC8C98D1A63D}"/>
          </ac:spMkLst>
        </pc:spChg>
        <pc:spChg chg="del mod">
          <ac:chgData name="Hoang Tao Vu" userId="8e253ff38ed1b9c5" providerId="LiveId" clId="{3E2A8A64-5666-4431-ABEE-C326DD430F32}" dt="2018-09-18T02:32:58.523" v="643" actId="478"/>
          <ac:spMkLst>
            <pc:docMk/>
            <pc:sldMk cId="957149488" sldId="615"/>
            <ac:spMk id="6" creationId="{C5FC8C37-3E13-4A30-B97C-F7894CDD58B9}"/>
          </ac:spMkLst>
        </pc:spChg>
        <pc:spChg chg="add mod">
          <ac:chgData name="Hoang Tao Vu" userId="8e253ff38ed1b9c5" providerId="LiveId" clId="{3E2A8A64-5666-4431-ABEE-C326DD430F32}" dt="2018-09-18T04:20:41.862" v="2800" actId="20577"/>
          <ac:spMkLst>
            <pc:docMk/>
            <pc:sldMk cId="957149488" sldId="615"/>
            <ac:spMk id="7" creationId="{525EA516-0FDF-4C34-AB45-87EBDA46B786}"/>
          </ac:spMkLst>
        </pc:spChg>
        <pc:spChg chg="mod">
          <ac:chgData name="Hoang Tao Vu" userId="8e253ff38ed1b9c5" providerId="LiveId" clId="{3E2A8A64-5666-4431-ABEE-C326DD430F32}" dt="2018-09-18T02:32:30.369" v="642" actId="20577"/>
          <ac:spMkLst>
            <pc:docMk/>
            <pc:sldMk cId="957149488" sldId="615"/>
            <ac:spMk id="39938" creationId="{00000000-0000-0000-0000-000000000000}"/>
          </ac:spMkLst>
        </pc:spChg>
        <pc:picChg chg="add mod">
          <ac:chgData name="Hoang Tao Vu" userId="8e253ff38ed1b9c5" providerId="LiveId" clId="{3E2A8A64-5666-4431-ABEE-C326DD430F32}" dt="2018-09-18T04:20:50.782" v="2802" actId="1076"/>
          <ac:picMkLst>
            <pc:docMk/>
            <pc:sldMk cId="957149488" sldId="615"/>
            <ac:picMk id="5" creationId="{5B126CB0-2D9F-4334-89E3-D144173A0C88}"/>
          </ac:picMkLst>
        </pc:picChg>
        <pc:picChg chg="del mod">
          <ac:chgData name="Hoang Tao Vu" userId="8e253ff38ed1b9c5" providerId="LiveId" clId="{3E2A8A64-5666-4431-ABEE-C326DD430F32}" dt="2018-09-18T02:33:01.211" v="644" actId="478"/>
          <ac:picMkLst>
            <pc:docMk/>
            <pc:sldMk cId="957149488" sldId="615"/>
            <ac:picMk id="8" creationId="{0266CC2F-650F-42E6-883C-D7FE0C4D2818}"/>
          </ac:picMkLst>
        </pc:picChg>
      </pc:sldChg>
      <pc:sldChg chg="addSp delSp modSp ord">
        <pc:chgData name="Hoang Tao Vu" userId="8e253ff38ed1b9c5" providerId="LiveId" clId="{3E2A8A64-5666-4431-ABEE-C326DD430F32}" dt="2018-09-18T03:17:35.794" v="1491" actId="1076"/>
        <pc:sldMkLst>
          <pc:docMk/>
          <pc:sldMk cId="3339695773" sldId="616"/>
        </pc:sldMkLst>
        <pc:spChg chg="add del mod">
          <ac:chgData name="Hoang Tao Vu" userId="8e253ff38ed1b9c5" providerId="LiveId" clId="{3E2A8A64-5666-4431-ABEE-C326DD430F32}" dt="2018-09-18T02:02:48.188" v="233" actId="478"/>
          <ac:spMkLst>
            <pc:docMk/>
            <pc:sldMk cId="3339695773" sldId="616"/>
            <ac:spMk id="2" creationId="{D03B1307-0472-44F1-BF2C-1F9FE45ACF27}"/>
          </ac:spMkLst>
        </pc:spChg>
        <pc:spChg chg="mod">
          <ac:chgData name="Hoang Tao Vu" userId="8e253ff38ed1b9c5" providerId="LiveId" clId="{3E2A8A64-5666-4431-ABEE-C326DD430F32}" dt="2018-09-18T03:15:15.249" v="1474" actId="255"/>
          <ac:spMkLst>
            <pc:docMk/>
            <pc:sldMk cId="3339695773" sldId="616"/>
            <ac:spMk id="7" creationId="{D4EC234F-05CB-47A4-AD2C-18CEF54AC3DE}"/>
          </ac:spMkLst>
        </pc:spChg>
        <pc:spChg chg="mod">
          <ac:chgData name="Hoang Tao Vu" userId="8e253ff38ed1b9c5" providerId="LiveId" clId="{3E2A8A64-5666-4431-ABEE-C326DD430F32}" dt="2018-09-18T02:15:03.590" v="425" actId="20577"/>
          <ac:spMkLst>
            <pc:docMk/>
            <pc:sldMk cId="3339695773" sldId="616"/>
            <ac:spMk id="39938" creationId="{00000000-0000-0000-0000-000000000000}"/>
          </ac:spMkLst>
        </pc:spChg>
        <pc:picChg chg="add mod">
          <ac:chgData name="Hoang Tao Vu" userId="8e253ff38ed1b9c5" providerId="LiveId" clId="{3E2A8A64-5666-4431-ABEE-C326DD430F32}" dt="2018-09-18T03:17:35.794" v="1491" actId="1076"/>
          <ac:picMkLst>
            <pc:docMk/>
            <pc:sldMk cId="3339695773" sldId="616"/>
            <ac:picMk id="3" creationId="{DDFC6ECA-C8AD-4FBD-8117-95C4F9F87567}"/>
          </ac:picMkLst>
        </pc:picChg>
        <pc:picChg chg="add mod">
          <ac:chgData name="Hoang Tao Vu" userId="8e253ff38ed1b9c5" providerId="LiveId" clId="{3E2A8A64-5666-4431-ABEE-C326DD430F32}" dt="2018-09-18T03:17:30.758" v="1489" actId="1076"/>
          <ac:picMkLst>
            <pc:docMk/>
            <pc:sldMk cId="3339695773" sldId="616"/>
            <ac:picMk id="5" creationId="{6F45F09D-08D9-460F-9543-72B63CE29D43}"/>
          </ac:picMkLst>
        </pc:picChg>
        <pc:picChg chg="add mod">
          <ac:chgData name="Hoang Tao Vu" userId="8e253ff38ed1b9c5" providerId="LiveId" clId="{3E2A8A64-5666-4431-ABEE-C326DD430F32}" dt="2018-09-18T03:17:33.529" v="1490" actId="1076"/>
          <ac:picMkLst>
            <pc:docMk/>
            <pc:sldMk cId="3339695773" sldId="616"/>
            <ac:picMk id="6" creationId="{EF8708F0-4C30-4F18-9568-3C68D81E01B2}"/>
          </ac:picMkLst>
        </pc:picChg>
        <pc:picChg chg="del mod">
          <ac:chgData name="Hoang Tao Vu" userId="8e253ff38ed1b9c5" providerId="LiveId" clId="{3E2A8A64-5666-4431-ABEE-C326DD430F32}" dt="2018-09-18T03:15:37.736" v="1479" actId="478"/>
          <ac:picMkLst>
            <pc:docMk/>
            <pc:sldMk cId="3339695773" sldId="616"/>
            <ac:picMk id="9" creationId="{2529915C-5DF2-432F-8F0B-A26CB3DDF209}"/>
          </ac:picMkLst>
        </pc:picChg>
      </pc:sldChg>
      <pc:sldChg chg="add del">
        <pc:chgData name="Hoang Tao Vu" userId="8e253ff38ed1b9c5" providerId="LiveId" clId="{3E2A8A64-5666-4431-ABEE-C326DD430F32}" dt="2018-09-18T02:49:18.098" v="834" actId="2696"/>
        <pc:sldMkLst>
          <pc:docMk/>
          <pc:sldMk cId="785253651" sldId="617"/>
        </pc:sldMkLst>
      </pc:sldChg>
      <pc:sldChg chg="add del">
        <pc:chgData name="Hoang Tao Vu" userId="8e253ff38ed1b9c5" providerId="LiveId" clId="{3E2A8A64-5666-4431-ABEE-C326DD430F32}" dt="2018-09-18T02:15:10.277" v="426" actId="2696"/>
        <pc:sldMkLst>
          <pc:docMk/>
          <pc:sldMk cId="1196849380" sldId="617"/>
        </pc:sldMkLst>
      </pc:sldChg>
      <pc:sldChg chg="add ord">
        <pc:chgData name="Hoang Tao Vu" userId="8e253ff38ed1b9c5" providerId="LiveId" clId="{3E2A8A64-5666-4431-ABEE-C326DD430F32}" dt="2018-09-18T02:38:13.522" v="646" actId="20577"/>
        <pc:sldMkLst>
          <pc:docMk/>
          <pc:sldMk cId="1042969069" sldId="618"/>
        </pc:sldMkLst>
      </pc:sldChg>
      <pc:sldChg chg="addSp delSp modSp add">
        <pc:chgData name="Hoang Tao Vu" userId="8e253ff38ed1b9c5" providerId="LiveId" clId="{3E2A8A64-5666-4431-ABEE-C326DD430F32}" dt="2018-09-18T04:23:57.832" v="2806" actId="20577"/>
        <pc:sldMkLst>
          <pc:docMk/>
          <pc:sldMk cId="1313942621" sldId="619"/>
        </pc:sldMkLst>
        <pc:spChg chg="add mod">
          <ac:chgData name="Hoang Tao Vu" userId="8e253ff38ed1b9c5" providerId="LiveId" clId="{3E2A8A64-5666-4431-ABEE-C326DD430F32}" dt="2018-09-18T02:49:00.640" v="833" actId="123"/>
          <ac:spMkLst>
            <pc:docMk/>
            <pc:sldMk cId="1313942621" sldId="619"/>
            <ac:spMk id="5" creationId="{3E42ECE5-319A-4C04-A64A-BDF97F221624}"/>
          </ac:spMkLst>
        </pc:spChg>
        <pc:spChg chg="del">
          <ac:chgData name="Hoang Tao Vu" userId="8e253ff38ed1b9c5" providerId="LiveId" clId="{3E2A8A64-5666-4431-ABEE-C326DD430F32}" dt="2018-09-18T02:38:52.298" v="648" actId="478"/>
          <ac:spMkLst>
            <pc:docMk/>
            <pc:sldMk cId="1313942621" sldId="619"/>
            <ac:spMk id="7" creationId="{525EA516-0FDF-4C34-AB45-87EBDA46B786}"/>
          </ac:spMkLst>
        </pc:spChg>
        <pc:spChg chg="mod">
          <ac:chgData name="Hoang Tao Vu" userId="8e253ff38ed1b9c5" providerId="LiveId" clId="{3E2A8A64-5666-4431-ABEE-C326DD430F32}" dt="2018-09-18T04:23:57.832" v="2806" actId="20577"/>
          <ac:spMkLst>
            <pc:docMk/>
            <pc:sldMk cId="1313942621" sldId="619"/>
            <ac:spMk id="39938" creationId="{00000000-0000-0000-0000-000000000000}"/>
          </ac:spMkLst>
        </pc:spChg>
        <pc:picChg chg="add mod">
          <ac:chgData name="Hoang Tao Vu" userId="8e253ff38ed1b9c5" providerId="LiveId" clId="{3E2A8A64-5666-4431-ABEE-C326DD430F32}" dt="2018-09-18T02:50:11.309" v="838" actId="1076"/>
          <ac:picMkLst>
            <pc:docMk/>
            <pc:sldMk cId="1313942621" sldId="619"/>
            <ac:picMk id="6" creationId="{1BE20EF8-6E15-4819-B211-57770857584A}"/>
          </ac:picMkLst>
        </pc:picChg>
      </pc:sldChg>
      <pc:sldChg chg="addSp delSp modSp add">
        <pc:chgData name="Hoang Tao Vu" userId="8e253ff38ed1b9c5" providerId="LiveId" clId="{3E2A8A64-5666-4431-ABEE-C326DD430F32}" dt="2018-09-18T03:01:38.313" v="967" actId="20577"/>
        <pc:sldMkLst>
          <pc:docMk/>
          <pc:sldMk cId="159995859" sldId="620"/>
        </pc:sldMkLst>
        <pc:spChg chg="del">
          <ac:chgData name="Hoang Tao Vu" userId="8e253ff38ed1b9c5" providerId="LiveId" clId="{3E2A8A64-5666-4431-ABEE-C326DD430F32}" dt="2018-09-18T02:53:18.873" v="850" actId="478"/>
          <ac:spMkLst>
            <pc:docMk/>
            <pc:sldMk cId="159995859" sldId="620"/>
            <ac:spMk id="5" creationId="{3E42ECE5-319A-4C04-A64A-BDF97F221624}"/>
          </ac:spMkLst>
        </pc:spChg>
        <pc:spChg chg="mod">
          <ac:chgData name="Hoang Tao Vu" userId="8e253ff38ed1b9c5" providerId="LiveId" clId="{3E2A8A64-5666-4431-ABEE-C326DD430F32}" dt="2018-09-18T03:01:38.313" v="967" actId="20577"/>
          <ac:spMkLst>
            <pc:docMk/>
            <pc:sldMk cId="159995859" sldId="620"/>
            <ac:spMk id="39938" creationId="{00000000-0000-0000-0000-000000000000}"/>
          </ac:spMkLst>
        </pc:spChg>
        <pc:picChg chg="add mod">
          <ac:chgData name="Hoang Tao Vu" userId="8e253ff38ed1b9c5" providerId="LiveId" clId="{3E2A8A64-5666-4431-ABEE-C326DD430F32}" dt="2018-09-18T02:54:44.503" v="858" actId="1076"/>
          <ac:picMkLst>
            <pc:docMk/>
            <pc:sldMk cId="159995859" sldId="620"/>
            <ac:picMk id="3" creationId="{0761F429-F104-408B-997D-A4DA2D0CA7D5}"/>
          </ac:picMkLst>
        </pc:picChg>
        <pc:picChg chg="del">
          <ac:chgData name="Hoang Tao Vu" userId="8e253ff38ed1b9c5" providerId="LiveId" clId="{3E2A8A64-5666-4431-ABEE-C326DD430F32}" dt="2018-09-18T02:53:19.786" v="851" actId="478"/>
          <ac:picMkLst>
            <pc:docMk/>
            <pc:sldMk cId="159995859" sldId="620"/>
            <ac:picMk id="6" creationId="{1BE20EF8-6E15-4819-B211-57770857584A}"/>
          </ac:picMkLst>
        </pc:picChg>
        <pc:picChg chg="add mod">
          <ac:chgData name="Hoang Tao Vu" userId="8e253ff38ed1b9c5" providerId="LiveId" clId="{3E2A8A64-5666-4431-ABEE-C326DD430F32}" dt="2018-09-18T02:56:03.084" v="868" actId="14100"/>
          <ac:picMkLst>
            <pc:docMk/>
            <pc:sldMk cId="159995859" sldId="620"/>
            <ac:picMk id="8" creationId="{A5C4108E-4796-48E0-A1C5-2EFA0FE86DF7}"/>
          </ac:picMkLst>
        </pc:picChg>
      </pc:sldChg>
      <pc:sldChg chg="addSp delSp modSp add">
        <pc:chgData name="Hoang Tao Vu" userId="8e253ff38ed1b9c5" providerId="LiveId" clId="{3E2A8A64-5666-4431-ABEE-C326DD430F32}" dt="2018-09-18T03:04:39.869" v="1432" actId="14100"/>
        <pc:sldMkLst>
          <pc:docMk/>
          <pc:sldMk cId="2596527829" sldId="621"/>
        </pc:sldMkLst>
        <pc:spChg chg="add mod">
          <ac:chgData name="Hoang Tao Vu" userId="8e253ff38ed1b9c5" providerId="LiveId" clId="{3E2A8A64-5666-4431-ABEE-C326DD430F32}" dt="2018-09-18T03:04:39.869" v="1432" actId="14100"/>
          <ac:spMkLst>
            <pc:docMk/>
            <pc:sldMk cId="2596527829" sldId="621"/>
            <ac:spMk id="10" creationId="{0F102E27-C4BF-4D90-81F9-E85EF732D90C}"/>
          </ac:spMkLst>
        </pc:spChg>
        <pc:spChg chg="mod">
          <ac:chgData name="Hoang Tao Vu" userId="8e253ff38ed1b9c5" providerId="LiveId" clId="{3E2A8A64-5666-4431-ABEE-C326DD430F32}" dt="2018-09-18T03:01:48.473" v="1023" actId="20577"/>
          <ac:spMkLst>
            <pc:docMk/>
            <pc:sldMk cId="2596527829" sldId="621"/>
            <ac:spMk id="39938" creationId="{00000000-0000-0000-0000-000000000000}"/>
          </ac:spMkLst>
        </pc:spChg>
        <pc:picChg chg="del">
          <ac:chgData name="Hoang Tao Vu" userId="8e253ff38ed1b9c5" providerId="LiveId" clId="{3E2A8A64-5666-4431-ABEE-C326DD430F32}" dt="2018-09-18T02:56:17.690" v="870" actId="478"/>
          <ac:picMkLst>
            <pc:docMk/>
            <pc:sldMk cId="2596527829" sldId="621"/>
            <ac:picMk id="3" creationId="{0761F429-F104-408B-997D-A4DA2D0CA7D5}"/>
          </ac:picMkLst>
        </pc:picChg>
        <pc:picChg chg="add mod">
          <ac:chgData name="Hoang Tao Vu" userId="8e253ff38ed1b9c5" providerId="LiveId" clId="{3E2A8A64-5666-4431-ABEE-C326DD430F32}" dt="2018-09-18T03:01:05.768" v="895" actId="1076"/>
          <ac:picMkLst>
            <pc:docMk/>
            <pc:sldMk cId="2596527829" sldId="621"/>
            <ac:picMk id="5" creationId="{442B90E8-804D-4C81-A2A8-A96130A5E7E5}"/>
          </ac:picMkLst>
        </pc:picChg>
        <pc:picChg chg="add mod">
          <ac:chgData name="Hoang Tao Vu" userId="8e253ff38ed1b9c5" providerId="LiveId" clId="{3E2A8A64-5666-4431-ABEE-C326DD430F32}" dt="2018-09-18T02:58:23.886" v="890" actId="1076"/>
          <ac:picMkLst>
            <pc:docMk/>
            <pc:sldMk cId="2596527829" sldId="621"/>
            <ac:picMk id="7" creationId="{88E0698C-C88C-420C-835E-E64C71AA26F8}"/>
          </ac:picMkLst>
        </pc:picChg>
        <pc:picChg chg="del">
          <ac:chgData name="Hoang Tao Vu" userId="8e253ff38ed1b9c5" providerId="LiveId" clId="{3E2A8A64-5666-4431-ABEE-C326DD430F32}" dt="2018-09-18T02:56:18.986" v="871" actId="478"/>
          <ac:picMkLst>
            <pc:docMk/>
            <pc:sldMk cId="2596527829" sldId="621"/>
            <ac:picMk id="8" creationId="{A5C4108E-4796-48E0-A1C5-2EFA0FE86DF7}"/>
          </ac:picMkLst>
        </pc:picChg>
      </pc:sldChg>
      <pc:sldChg chg="addSp delSp modSp add">
        <pc:chgData name="Hoang Tao Vu" userId="8e253ff38ed1b9c5" providerId="LiveId" clId="{3E2A8A64-5666-4431-ABEE-C326DD430F32}" dt="2018-09-18T04:24:40.981" v="2820" actId="20577"/>
        <pc:sldMkLst>
          <pc:docMk/>
          <pc:sldMk cId="747177707" sldId="622"/>
        </pc:sldMkLst>
        <pc:spChg chg="del">
          <ac:chgData name="Hoang Tao Vu" userId="8e253ff38ed1b9c5" providerId="LiveId" clId="{3E2A8A64-5666-4431-ABEE-C326DD430F32}" dt="2018-09-18T03:06:49.736" v="1446" actId="478"/>
          <ac:spMkLst>
            <pc:docMk/>
            <pc:sldMk cId="747177707" sldId="622"/>
            <ac:spMk id="2" creationId="{DB7A26C9-9415-4FD2-9D07-5DF58F7517D1}"/>
          </ac:spMkLst>
        </pc:spChg>
        <pc:spChg chg="del">
          <ac:chgData name="Hoang Tao Vu" userId="8e253ff38ed1b9c5" providerId="LiveId" clId="{3E2A8A64-5666-4431-ABEE-C326DD430F32}" dt="2018-09-18T03:06:46.602" v="1445" actId="478"/>
          <ac:spMkLst>
            <pc:docMk/>
            <pc:sldMk cId="747177707" sldId="622"/>
            <ac:spMk id="3" creationId="{57F7E3BF-8973-4D62-BF7D-47A188CE7DD4}"/>
          </ac:spMkLst>
        </pc:spChg>
        <pc:spChg chg="del">
          <ac:chgData name="Hoang Tao Vu" userId="8e253ff38ed1b9c5" providerId="LiveId" clId="{3E2A8A64-5666-4431-ABEE-C326DD430F32}" dt="2018-09-18T03:06:41.305" v="1442" actId="478"/>
          <ac:spMkLst>
            <pc:docMk/>
            <pc:sldMk cId="747177707" sldId="622"/>
            <ac:spMk id="5" creationId="{CCAF98BD-05B0-42F9-9505-F2838363DC4A}"/>
          </ac:spMkLst>
        </pc:spChg>
        <pc:spChg chg="add mod">
          <ac:chgData name="Hoang Tao Vu" userId="8e253ff38ed1b9c5" providerId="LiveId" clId="{3E2A8A64-5666-4431-ABEE-C326DD430F32}" dt="2018-09-18T03:45:23.710" v="2556" actId="20577"/>
          <ac:spMkLst>
            <pc:docMk/>
            <pc:sldMk cId="747177707" sldId="622"/>
            <ac:spMk id="20" creationId="{253CC19B-4A90-456A-BA87-E36002AD8A69}"/>
          </ac:spMkLst>
        </pc:spChg>
        <pc:spChg chg="mod">
          <ac:chgData name="Hoang Tao Vu" userId="8e253ff38ed1b9c5" providerId="LiveId" clId="{3E2A8A64-5666-4431-ABEE-C326DD430F32}" dt="2018-09-18T04:24:40.981" v="2820" actId="20577"/>
          <ac:spMkLst>
            <pc:docMk/>
            <pc:sldMk cId="747177707" sldId="622"/>
            <ac:spMk id="39938" creationId="{00000000-0000-0000-0000-000000000000}"/>
          </ac:spMkLst>
        </pc:spChg>
        <pc:grpChg chg="add mod">
          <ac:chgData name="Hoang Tao Vu" userId="8e253ff38ed1b9c5" providerId="LiveId" clId="{3E2A8A64-5666-4431-ABEE-C326DD430F32}" dt="2018-09-18T03:42:11.776" v="1913" actId="14100"/>
          <ac:grpSpMkLst>
            <pc:docMk/>
            <pc:sldMk cId="747177707" sldId="622"/>
            <ac:grpSpMk id="10" creationId="{12113067-F620-4B42-8BC3-81D07E908DD7}"/>
          </ac:grpSpMkLst>
        </pc:grpChg>
        <pc:picChg chg="del">
          <ac:chgData name="Hoang Tao Vu" userId="8e253ff38ed1b9c5" providerId="LiveId" clId="{3E2A8A64-5666-4431-ABEE-C326DD430F32}" dt="2018-09-18T03:06:43.274" v="1443" actId="478"/>
          <ac:picMkLst>
            <pc:docMk/>
            <pc:sldMk cId="747177707" sldId="622"/>
            <ac:picMk id="6" creationId="{7DA66154-A755-450E-8D60-E380F6E2F4FB}"/>
          </ac:picMkLst>
        </pc:picChg>
        <pc:picChg chg="del">
          <ac:chgData name="Hoang Tao Vu" userId="8e253ff38ed1b9c5" providerId="LiveId" clId="{3E2A8A64-5666-4431-ABEE-C326DD430F32}" dt="2018-09-18T03:06:44.265" v="1444" actId="478"/>
          <ac:picMkLst>
            <pc:docMk/>
            <pc:sldMk cId="747177707" sldId="622"/>
            <ac:picMk id="8" creationId="{DBBA89D4-2581-4856-9467-C68C3843D3CD}"/>
          </ac:picMkLst>
        </pc:picChg>
        <pc:picChg chg="add del mod">
          <ac:chgData name="Hoang Tao Vu" userId="8e253ff38ed1b9c5" providerId="LiveId" clId="{3E2A8A64-5666-4431-ABEE-C326DD430F32}" dt="2018-09-18T03:31:03.417" v="1494" actId="478"/>
          <ac:picMkLst>
            <pc:docMk/>
            <pc:sldMk cId="747177707" sldId="622"/>
            <ac:picMk id="9" creationId="{22C08398-A33B-4A46-BEE9-F528589250E4}"/>
          </ac:picMkLst>
        </pc:picChg>
      </pc:sldChg>
      <pc:sldChg chg="addSp delSp modSp add">
        <pc:chgData name="Hoang Tao Vu" userId="8e253ff38ed1b9c5" providerId="LiveId" clId="{3E2A8A64-5666-4431-ABEE-C326DD430F32}" dt="2018-09-18T04:24:44.789" v="2822" actId="20577"/>
        <pc:sldMkLst>
          <pc:docMk/>
          <pc:sldMk cId="3185159861" sldId="623"/>
        </pc:sldMkLst>
        <pc:spChg chg="add mod">
          <ac:chgData name="Hoang Tao Vu" userId="8e253ff38ed1b9c5" providerId="LiveId" clId="{3E2A8A64-5666-4431-ABEE-C326DD430F32}" dt="2018-09-18T03:34:59.211" v="1532" actId="692"/>
          <ac:spMkLst>
            <pc:docMk/>
            <pc:sldMk cId="3185159861" sldId="623"/>
            <ac:spMk id="2" creationId="{231A022C-2378-4DE1-B24B-96B35BB837E4}"/>
          </ac:spMkLst>
        </pc:spChg>
        <pc:spChg chg="mod">
          <ac:chgData name="Hoang Tao Vu" userId="8e253ff38ed1b9c5" providerId="LiveId" clId="{3E2A8A64-5666-4431-ABEE-C326DD430F32}" dt="2018-09-18T04:24:44.789" v="2822" actId="20577"/>
          <ac:spMkLst>
            <pc:docMk/>
            <pc:sldMk cId="3185159861" sldId="623"/>
            <ac:spMk id="39938" creationId="{00000000-0000-0000-0000-000000000000}"/>
          </ac:spMkLst>
        </pc:spChg>
        <pc:grpChg chg="del">
          <ac:chgData name="Hoang Tao Vu" userId="8e253ff38ed1b9c5" providerId="LiveId" clId="{3E2A8A64-5666-4431-ABEE-C326DD430F32}" dt="2018-09-18T03:32:00.407" v="1514" actId="478"/>
          <ac:grpSpMkLst>
            <pc:docMk/>
            <pc:sldMk cId="3185159861" sldId="623"/>
            <ac:grpSpMk id="10" creationId="{12113067-F620-4B42-8BC3-81D07E908DD7}"/>
          </ac:grpSpMkLst>
        </pc:grpChg>
        <pc:grpChg chg="add mod">
          <ac:chgData name="Hoang Tao Vu" userId="8e253ff38ed1b9c5" providerId="LiveId" clId="{3E2A8A64-5666-4431-ABEE-C326DD430F32}" dt="2018-09-18T03:32:46.531" v="1516" actId="1076"/>
          <ac:grpSpMkLst>
            <pc:docMk/>
            <pc:sldMk cId="3185159861" sldId="623"/>
            <ac:grpSpMk id="20" creationId="{090E477D-88B0-4A1B-B69B-BA48BF6A74FB}"/>
          </ac:grpSpMkLst>
        </pc:grpChg>
        <pc:cxnChg chg="add del mod">
          <ac:chgData name="Hoang Tao Vu" userId="8e253ff38ed1b9c5" providerId="LiveId" clId="{3E2A8A64-5666-4431-ABEE-C326DD430F32}" dt="2018-09-18T03:34:03.675" v="1520" actId="11529"/>
          <ac:cxnSpMkLst>
            <pc:docMk/>
            <pc:sldMk cId="3185159861" sldId="623"/>
            <ac:cxnSpMk id="5" creationId="{3872E55A-C75F-4335-9ECD-2CDBCA5BA0D0}"/>
          </ac:cxnSpMkLst>
        </pc:cxnChg>
      </pc:sldChg>
      <pc:sldChg chg="addSp delSp modSp add">
        <pc:chgData name="Hoang Tao Vu" userId="8e253ff38ed1b9c5" providerId="LiveId" clId="{3E2A8A64-5666-4431-ABEE-C326DD430F32}" dt="2018-09-18T04:24:48.773" v="2824" actId="20577"/>
        <pc:sldMkLst>
          <pc:docMk/>
          <pc:sldMk cId="2816827549" sldId="624"/>
        </pc:sldMkLst>
        <pc:spChg chg="del">
          <ac:chgData name="Hoang Tao Vu" userId="8e253ff38ed1b9c5" providerId="LiveId" clId="{3E2A8A64-5666-4431-ABEE-C326DD430F32}" dt="2018-09-18T03:54:50.471" v="2559" actId="478"/>
          <ac:spMkLst>
            <pc:docMk/>
            <pc:sldMk cId="2816827549" sldId="624"/>
            <ac:spMk id="2" creationId="{231A022C-2378-4DE1-B24B-96B35BB837E4}"/>
          </ac:spMkLst>
        </pc:spChg>
        <pc:spChg chg="mod">
          <ac:chgData name="Hoang Tao Vu" userId="8e253ff38ed1b9c5" providerId="LiveId" clId="{3E2A8A64-5666-4431-ABEE-C326DD430F32}" dt="2018-09-18T04:24:48.773" v="2824" actId="20577"/>
          <ac:spMkLst>
            <pc:docMk/>
            <pc:sldMk cId="2816827549" sldId="624"/>
            <ac:spMk id="39938" creationId="{00000000-0000-0000-0000-000000000000}"/>
          </ac:spMkLst>
        </pc:spChg>
        <pc:grpChg chg="del">
          <ac:chgData name="Hoang Tao Vu" userId="8e253ff38ed1b9c5" providerId="LiveId" clId="{3E2A8A64-5666-4431-ABEE-C326DD430F32}" dt="2018-09-18T03:54:47.350" v="2558" actId="478"/>
          <ac:grpSpMkLst>
            <pc:docMk/>
            <pc:sldMk cId="2816827549" sldId="624"/>
            <ac:grpSpMk id="20" creationId="{090E477D-88B0-4A1B-B69B-BA48BF6A74FB}"/>
          </ac:grpSpMkLst>
        </pc:grpChg>
        <pc:picChg chg="add mod">
          <ac:chgData name="Hoang Tao Vu" userId="8e253ff38ed1b9c5" providerId="LiveId" clId="{3E2A8A64-5666-4431-ABEE-C326DD430F32}" dt="2018-09-18T03:57:24.304" v="2575" actId="14100"/>
          <ac:picMkLst>
            <pc:docMk/>
            <pc:sldMk cId="2816827549" sldId="624"/>
            <ac:picMk id="3" creationId="{C66995E1-5966-4460-B3DF-32ED4C449D0D}"/>
          </ac:picMkLst>
        </pc:picChg>
        <pc:picChg chg="add mod">
          <ac:chgData name="Hoang Tao Vu" userId="8e253ff38ed1b9c5" providerId="LiveId" clId="{3E2A8A64-5666-4431-ABEE-C326DD430F32}" dt="2018-09-18T03:57:35.811" v="2577" actId="14100"/>
          <ac:picMkLst>
            <pc:docMk/>
            <pc:sldMk cId="2816827549" sldId="624"/>
            <ac:picMk id="5" creationId="{B872D576-3188-434B-AC2B-86AE73157E1A}"/>
          </ac:picMkLst>
        </pc:picChg>
      </pc:sldChg>
      <pc:sldChg chg="addSp delSp modSp add">
        <pc:chgData name="Hoang Tao Vu" userId="8e253ff38ed1b9c5" providerId="LiveId" clId="{3E2A8A64-5666-4431-ABEE-C326DD430F32}" dt="2018-09-18T04:24:53.109" v="2826" actId="20577"/>
        <pc:sldMkLst>
          <pc:docMk/>
          <pc:sldMk cId="3371300640" sldId="625"/>
        </pc:sldMkLst>
        <pc:spChg chg="mod">
          <ac:chgData name="Hoang Tao Vu" userId="8e253ff38ed1b9c5" providerId="LiveId" clId="{3E2A8A64-5666-4431-ABEE-C326DD430F32}" dt="2018-09-18T04:24:53.109" v="2826" actId="20577"/>
          <ac:spMkLst>
            <pc:docMk/>
            <pc:sldMk cId="3371300640" sldId="625"/>
            <ac:spMk id="39938" creationId="{00000000-0000-0000-0000-000000000000}"/>
          </ac:spMkLst>
        </pc:spChg>
        <pc:picChg chg="add mod">
          <ac:chgData name="Hoang Tao Vu" userId="8e253ff38ed1b9c5" providerId="LiveId" clId="{3E2A8A64-5666-4431-ABEE-C326DD430F32}" dt="2018-09-18T04:13:24.459" v="2665" actId="1076"/>
          <ac:picMkLst>
            <pc:docMk/>
            <pc:sldMk cId="3371300640" sldId="625"/>
            <ac:picMk id="2" creationId="{F281DB25-628F-45AE-805A-B5060FEF5FB1}"/>
          </ac:picMkLst>
        </pc:picChg>
        <pc:picChg chg="del">
          <ac:chgData name="Hoang Tao Vu" userId="8e253ff38ed1b9c5" providerId="LiveId" clId="{3E2A8A64-5666-4431-ABEE-C326DD430F32}" dt="2018-09-18T03:59:10.679" v="2599" actId="478"/>
          <ac:picMkLst>
            <pc:docMk/>
            <pc:sldMk cId="3371300640" sldId="625"/>
            <ac:picMk id="3" creationId="{C66995E1-5966-4460-B3DF-32ED4C449D0D}"/>
          </ac:picMkLst>
        </pc:picChg>
        <pc:picChg chg="del">
          <ac:chgData name="Hoang Tao Vu" userId="8e253ff38ed1b9c5" providerId="LiveId" clId="{3E2A8A64-5666-4431-ABEE-C326DD430F32}" dt="2018-09-18T03:59:12.438" v="2600" actId="478"/>
          <ac:picMkLst>
            <pc:docMk/>
            <pc:sldMk cId="3371300640" sldId="625"/>
            <ac:picMk id="5" creationId="{B872D576-3188-434B-AC2B-86AE73157E1A}"/>
          </ac:picMkLst>
        </pc:picChg>
        <pc:picChg chg="add del mod">
          <ac:chgData name="Hoang Tao Vu" userId="8e253ff38ed1b9c5" providerId="LiveId" clId="{3E2A8A64-5666-4431-ABEE-C326DD430F32}" dt="2018-09-18T04:09:07.525" v="2634" actId="478"/>
          <ac:picMkLst>
            <pc:docMk/>
            <pc:sldMk cId="3371300640" sldId="625"/>
            <ac:picMk id="6" creationId="{C03EBC6F-98C8-4B40-B109-9D3B408E0AB1}"/>
          </ac:picMkLst>
        </pc:picChg>
        <pc:picChg chg="add mod">
          <ac:chgData name="Hoang Tao Vu" userId="8e253ff38ed1b9c5" providerId="LiveId" clId="{3E2A8A64-5666-4431-ABEE-C326DD430F32}" dt="2018-09-18T04:13:27.242" v="2666" actId="1076"/>
          <ac:picMkLst>
            <pc:docMk/>
            <pc:sldMk cId="3371300640" sldId="625"/>
            <ac:picMk id="7" creationId="{EC6906F9-1288-466C-9092-21E40D3FDB24}"/>
          </ac:picMkLst>
        </pc:picChg>
        <pc:picChg chg="add mod">
          <ac:chgData name="Hoang Tao Vu" userId="8e253ff38ed1b9c5" providerId="LiveId" clId="{3E2A8A64-5666-4431-ABEE-C326DD430F32}" dt="2018-09-18T04:13:29.975" v="2667" actId="14100"/>
          <ac:picMkLst>
            <pc:docMk/>
            <pc:sldMk cId="3371300640" sldId="625"/>
            <ac:picMk id="8" creationId="{4BE2EE37-17DB-4E6C-A1F5-4B5987229D69}"/>
          </ac:picMkLst>
        </pc:picChg>
        <pc:picChg chg="add del mod">
          <ac:chgData name="Hoang Tao Vu" userId="8e253ff38ed1b9c5" providerId="LiveId" clId="{3E2A8A64-5666-4431-ABEE-C326DD430F32}" dt="2018-09-18T04:10:54.677" v="2654" actId="478"/>
          <ac:picMkLst>
            <pc:docMk/>
            <pc:sldMk cId="3371300640" sldId="625"/>
            <ac:picMk id="9" creationId="{E94DA3F1-BB7B-4E53-BAA3-37900AA48241}"/>
          </ac:picMkLst>
        </pc:picChg>
      </pc:sldChg>
    </pc:docChg>
  </pc:docChgLst>
  <pc:docChgLst>
    <pc:chgData name="Hoang Tao Vu" userId="8e253ff38ed1b9c5" providerId="LiveId" clId="{A3A24673-1C06-4E90-AEF1-94AD490D69CF}"/>
    <pc:docChg chg="undo custSel addSld delSld modSld sldOrd">
      <pc:chgData name="Hoang Tao Vu" userId="8e253ff38ed1b9c5" providerId="LiveId" clId="{A3A24673-1C06-4E90-AEF1-94AD490D69CF}" dt="2018-09-17T10:48:20.170" v="2824" actId="1076"/>
      <pc:docMkLst>
        <pc:docMk/>
      </pc:docMkLst>
      <pc:sldChg chg="modSp">
        <pc:chgData name="Hoang Tao Vu" userId="8e253ff38ed1b9c5" providerId="LiveId" clId="{A3A24673-1C06-4E90-AEF1-94AD490D69CF}" dt="2018-09-17T10:34:10.812" v="2309" actId="20577"/>
        <pc:sldMkLst>
          <pc:docMk/>
          <pc:sldMk cId="0" sldId="305"/>
        </pc:sldMkLst>
        <pc:spChg chg="mod">
          <ac:chgData name="Hoang Tao Vu" userId="8e253ff38ed1b9c5" providerId="LiveId" clId="{A3A24673-1C06-4E90-AEF1-94AD490D69CF}" dt="2018-09-17T10:34:10.812" v="2309" actId="20577"/>
          <ac:spMkLst>
            <pc:docMk/>
            <pc:sldMk cId="0" sldId="305"/>
            <ac:spMk id="8" creationId="{00000000-0000-0000-0000-000000000000}"/>
          </ac:spMkLst>
        </pc:spChg>
      </pc:sldChg>
      <pc:sldChg chg="modSp">
        <pc:chgData name="Hoang Tao Vu" userId="8e253ff38ed1b9c5" providerId="LiveId" clId="{A3A24673-1C06-4E90-AEF1-94AD490D69CF}" dt="2018-09-17T10:44:29.714" v="2556" actId="20577"/>
        <pc:sldMkLst>
          <pc:docMk/>
          <pc:sldMk cId="895230535" sldId="382"/>
        </pc:sldMkLst>
        <pc:spChg chg="mod">
          <ac:chgData name="Hoang Tao Vu" userId="8e253ff38ed1b9c5" providerId="LiveId" clId="{A3A24673-1C06-4E90-AEF1-94AD490D69CF}" dt="2018-09-17T10:44:29.714" v="2556" actId="20577"/>
          <ac:spMkLst>
            <pc:docMk/>
            <pc:sldMk cId="895230535" sldId="382"/>
            <ac:spMk id="16" creationId="{00000000-0000-0000-0000-000000000000}"/>
          </ac:spMkLst>
        </pc:spChg>
      </pc:sldChg>
      <pc:sldChg chg="modSp">
        <pc:chgData name="Hoang Tao Vu" userId="8e253ff38ed1b9c5" providerId="LiveId" clId="{A3A24673-1C06-4E90-AEF1-94AD490D69CF}" dt="2018-09-17T10:36:46.204" v="2346" actId="20577"/>
        <pc:sldMkLst>
          <pc:docMk/>
          <pc:sldMk cId="508798153" sldId="550"/>
        </pc:sldMkLst>
        <pc:spChg chg="mod">
          <ac:chgData name="Hoang Tao Vu" userId="8e253ff38ed1b9c5" providerId="LiveId" clId="{A3A24673-1C06-4E90-AEF1-94AD490D69CF}" dt="2018-09-17T08:02:17.699" v="631" actId="14100"/>
          <ac:spMkLst>
            <pc:docMk/>
            <pc:sldMk cId="508798153" sldId="550"/>
            <ac:spMk id="5" creationId="{00000000-0000-0000-0000-000000000000}"/>
          </ac:spMkLst>
        </pc:spChg>
        <pc:spChg chg="mod">
          <ac:chgData name="Hoang Tao Vu" userId="8e253ff38ed1b9c5" providerId="LiveId" clId="{A3A24673-1C06-4E90-AEF1-94AD490D69CF}" dt="2018-09-17T10:36:46.204" v="2346" actId="20577"/>
          <ac:spMkLst>
            <pc:docMk/>
            <pc:sldMk cId="508798153" sldId="550"/>
            <ac:spMk id="8" creationId="{00000000-0000-0000-0000-000000000000}"/>
          </ac:spMkLst>
        </pc:spChg>
        <pc:picChg chg="mod">
          <ac:chgData name="Hoang Tao Vu" userId="8e253ff38ed1b9c5" providerId="LiveId" clId="{A3A24673-1C06-4E90-AEF1-94AD490D69CF}" dt="2018-09-17T08:18:07.264" v="760" actId="1076"/>
          <ac:picMkLst>
            <pc:docMk/>
            <pc:sldMk cId="508798153" sldId="550"/>
            <ac:picMk id="6" creationId="{00000000-0000-0000-0000-000000000000}"/>
          </ac:picMkLst>
        </pc:picChg>
      </pc:sldChg>
      <pc:sldChg chg="modSp">
        <pc:chgData name="Hoang Tao Vu" userId="8e253ff38ed1b9c5" providerId="LiveId" clId="{A3A24673-1C06-4E90-AEF1-94AD490D69CF}" dt="2018-09-17T08:37:25.234" v="853" actId="20577"/>
        <pc:sldMkLst>
          <pc:docMk/>
          <pc:sldMk cId="4135501263" sldId="579"/>
        </pc:sldMkLst>
        <pc:spChg chg="mod">
          <ac:chgData name="Hoang Tao Vu" userId="8e253ff38ed1b9c5" providerId="LiveId" clId="{A3A24673-1C06-4E90-AEF1-94AD490D69CF}" dt="2018-09-17T08:03:33.875" v="636" actId="1076"/>
          <ac:spMkLst>
            <pc:docMk/>
            <pc:sldMk cId="4135501263" sldId="579"/>
            <ac:spMk id="53" creationId="{00000000-0000-0000-0000-000000000000}"/>
          </ac:spMkLst>
        </pc:spChg>
        <pc:spChg chg="mod">
          <ac:chgData name="Hoang Tao Vu" userId="8e253ff38ed1b9c5" providerId="LiveId" clId="{A3A24673-1C06-4E90-AEF1-94AD490D69CF}" dt="2018-09-17T08:37:25.234" v="853" actId="20577"/>
          <ac:spMkLst>
            <pc:docMk/>
            <pc:sldMk cId="4135501263" sldId="579"/>
            <ac:spMk id="56" creationId="{00000000-0000-0000-0000-000000000000}"/>
          </ac:spMkLst>
        </pc:spChg>
        <pc:picChg chg="mod">
          <ac:chgData name="Hoang Tao Vu" userId="8e253ff38ed1b9c5" providerId="LiveId" clId="{A3A24673-1C06-4E90-AEF1-94AD490D69CF}" dt="2018-09-17T08:03:22.967" v="634" actId="14100"/>
          <ac:picMkLst>
            <pc:docMk/>
            <pc:sldMk cId="4135501263" sldId="579"/>
            <ac:picMk id="45" creationId="{00000000-0000-0000-0000-000000000000}"/>
          </ac:picMkLst>
        </pc:picChg>
      </pc:sldChg>
      <pc:sldChg chg="del">
        <pc:chgData name="Hoang Tao Vu" userId="8e253ff38ed1b9c5" providerId="LiveId" clId="{A3A24673-1C06-4E90-AEF1-94AD490D69CF}" dt="2018-09-17T10:22:28.664" v="2303" actId="2696"/>
        <pc:sldMkLst>
          <pc:docMk/>
          <pc:sldMk cId="3197700685" sldId="581"/>
        </pc:sldMkLst>
      </pc:sldChg>
      <pc:sldChg chg="del">
        <pc:chgData name="Hoang Tao Vu" userId="8e253ff38ed1b9c5" providerId="LiveId" clId="{A3A24673-1C06-4E90-AEF1-94AD490D69CF}" dt="2018-09-17T07:51:52.522" v="68" actId="2696"/>
        <pc:sldMkLst>
          <pc:docMk/>
          <pc:sldMk cId="1617736402" sldId="582"/>
        </pc:sldMkLst>
      </pc:sldChg>
      <pc:sldChg chg="del">
        <pc:chgData name="Hoang Tao Vu" userId="8e253ff38ed1b9c5" providerId="LiveId" clId="{A3A24673-1C06-4E90-AEF1-94AD490D69CF}" dt="2018-09-17T07:51:53.245" v="69" actId="2696"/>
        <pc:sldMkLst>
          <pc:docMk/>
          <pc:sldMk cId="1147494642" sldId="583"/>
        </pc:sldMkLst>
      </pc:sldChg>
      <pc:sldChg chg="del">
        <pc:chgData name="Hoang Tao Vu" userId="8e253ff38ed1b9c5" providerId="LiveId" clId="{A3A24673-1C06-4E90-AEF1-94AD490D69CF}" dt="2018-09-17T07:51:50.469" v="66" actId="2696"/>
        <pc:sldMkLst>
          <pc:docMk/>
          <pc:sldMk cId="1791546276" sldId="584"/>
        </pc:sldMkLst>
      </pc:sldChg>
      <pc:sldChg chg="del">
        <pc:chgData name="Hoang Tao Vu" userId="8e253ff38ed1b9c5" providerId="LiveId" clId="{A3A24673-1C06-4E90-AEF1-94AD490D69CF}" dt="2018-09-17T07:51:51.408" v="67" actId="2696"/>
        <pc:sldMkLst>
          <pc:docMk/>
          <pc:sldMk cId="2102816605" sldId="585"/>
        </pc:sldMkLst>
      </pc:sldChg>
      <pc:sldChg chg="addSp delSp modSp">
        <pc:chgData name="Hoang Tao Vu" userId="8e253ff38ed1b9c5" providerId="LiveId" clId="{A3A24673-1C06-4E90-AEF1-94AD490D69CF}" dt="2018-09-17T10:42:35.741" v="2522" actId="20577"/>
        <pc:sldMkLst>
          <pc:docMk/>
          <pc:sldMk cId="1995548294" sldId="586"/>
        </pc:sldMkLst>
        <pc:spChg chg="add del mod">
          <ac:chgData name="Hoang Tao Vu" userId="8e253ff38ed1b9c5" providerId="LiveId" clId="{A3A24673-1C06-4E90-AEF1-94AD490D69CF}" dt="2018-09-17T10:01:48.446" v="1596" actId="478"/>
          <ac:spMkLst>
            <pc:docMk/>
            <pc:sldMk cId="1995548294" sldId="586"/>
            <ac:spMk id="3" creationId="{B8CDFA95-5AF2-47B7-A953-4206577DCC69}"/>
          </ac:spMkLst>
        </pc:spChg>
        <pc:spChg chg="add mod">
          <ac:chgData name="Hoang Tao Vu" userId="8e253ff38ed1b9c5" providerId="LiveId" clId="{A3A24673-1C06-4E90-AEF1-94AD490D69CF}" dt="2018-09-17T10:04:48.678" v="1661" actId="14100"/>
          <ac:spMkLst>
            <pc:docMk/>
            <pc:sldMk cId="1995548294" sldId="586"/>
            <ac:spMk id="5" creationId="{CCAF98BD-05B0-42F9-9505-F2838363DC4A}"/>
          </ac:spMkLst>
        </pc:spChg>
        <pc:spChg chg="del">
          <ac:chgData name="Hoang Tao Vu" userId="8e253ff38ed1b9c5" providerId="LiveId" clId="{A3A24673-1C06-4E90-AEF1-94AD490D69CF}" dt="2018-09-17T10:01:42.530" v="1595" actId="478"/>
          <ac:spMkLst>
            <pc:docMk/>
            <pc:sldMk cId="1995548294" sldId="586"/>
            <ac:spMk id="6" creationId="{00000000-0000-0000-0000-000000000000}"/>
          </ac:spMkLst>
        </pc:spChg>
        <pc:spChg chg="add del mod">
          <ac:chgData name="Hoang Tao Vu" userId="8e253ff38ed1b9c5" providerId="LiveId" clId="{A3A24673-1C06-4E90-AEF1-94AD490D69CF}" dt="2018-09-17T10:04:54.941" v="1662" actId="478"/>
          <ac:spMkLst>
            <pc:docMk/>
            <pc:sldMk cId="1995548294" sldId="586"/>
            <ac:spMk id="7" creationId="{3A5E5494-E785-4FE0-95C3-E63342080277}"/>
          </ac:spMkLst>
        </pc:spChg>
        <pc:spChg chg="mod">
          <ac:chgData name="Hoang Tao Vu" userId="8e253ff38ed1b9c5" providerId="LiveId" clId="{A3A24673-1C06-4E90-AEF1-94AD490D69CF}" dt="2018-09-17T10:42:35.741" v="2522" actId="20577"/>
          <ac:spMkLst>
            <pc:docMk/>
            <pc:sldMk cId="1995548294" sldId="586"/>
            <ac:spMk id="39938" creationId="{00000000-0000-0000-0000-000000000000}"/>
          </ac:spMkLst>
        </pc:spChg>
        <pc:picChg chg="add mod">
          <ac:chgData name="Hoang Tao Vu" userId="8e253ff38ed1b9c5" providerId="LiveId" clId="{A3A24673-1C06-4E90-AEF1-94AD490D69CF}" dt="2018-09-17T10:05:01.954" v="1664" actId="1076"/>
          <ac:picMkLst>
            <pc:docMk/>
            <pc:sldMk cId="1995548294" sldId="586"/>
            <ac:picMk id="11" creationId="{4265AF40-FC5C-43AC-B548-EEE2879CA0E0}"/>
          </ac:picMkLst>
        </pc:picChg>
        <pc:picChg chg="del">
          <ac:chgData name="Hoang Tao Vu" userId="8e253ff38ed1b9c5" providerId="LiveId" clId="{A3A24673-1C06-4E90-AEF1-94AD490D69CF}" dt="2018-09-17T10:01:42.530" v="1595" actId="478"/>
          <ac:picMkLst>
            <pc:docMk/>
            <pc:sldMk cId="1995548294" sldId="586"/>
            <ac:picMk id="39940" creationId="{00000000-0000-0000-0000-000000000000}"/>
          </ac:picMkLst>
        </pc:picChg>
        <pc:picChg chg="del">
          <ac:chgData name="Hoang Tao Vu" userId="8e253ff38ed1b9c5" providerId="LiveId" clId="{A3A24673-1C06-4E90-AEF1-94AD490D69CF}" dt="2018-09-17T10:01:38.606" v="1594" actId="478"/>
          <ac:picMkLst>
            <pc:docMk/>
            <pc:sldMk cId="1995548294" sldId="586"/>
            <ac:picMk id="39942" creationId="{00000000-0000-0000-0000-000000000000}"/>
          </ac:picMkLst>
        </pc:picChg>
        <pc:picChg chg="del">
          <ac:chgData name="Hoang Tao Vu" userId="8e253ff38ed1b9c5" providerId="LiveId" clId="{A3A24673-1C06-4E90-AEF1-94AD490D69CF}" dt="2018-09-17T10:01:35.550" v="1593" actId="478"/>
          <ac:picMkLst>
            <pc:docMk/>
            <pc:sldMk cId="1995548294" sldId="586"/>
            <ac:picMk id="39943" creationId="{00000000-0000-0000-0000-000000000000}"/>
          </ac:picMkLst>
        </pc:picChg>
      </pc:sldChg>
      <pc:sldChg chg="del">
        <pc:chgData name="Hoang Tao Vu" userId="8e253ff38ed1b9c5" providerId="LiveId" clId="{A3A24673-1C06-4E90-AEF1-94AD490D69CF}" dt="2018-09-17T10:21:48.373" v="2297" actId="2696"/>
        <pc:sldMkLst>
          <pc:docMk/>
          <pc:sldMk cId="2644809279" sldId="587"/>
        </pc:sldMkLst>
      </pc:sldChg>
      <pc:sldChg chg="del">
        <pc:chgData name="Hoang Tao Vu" userId="8e253ff38ed1b9c5" providerId="LiveId" clId="{A3A24673-1C06-4E90-AEF1-94AD490D69CF}" dt="2018-09-17T10:21:53.399" v="2299" actId="2696"/>
        <pc:sldMkLst>
          <pc:docMk/>
          <pc:sldMk cId="1758838702" sldId="588"/>
        </pc:sldMkLst>
      </pc:sldChg>
      <pc:sldChg chg="del">
        <pc:chgData name="Hoang Tao Vu" userId="8e253ff38ed1b9c5" providerId="LiveId" clId="{A3A24673-1C06-4E90-AEF1-94AD490D69CF}" dt="2018-09-17T10:21:51.718" v="2298" actId="2696"/>
        <pc:sldMkLst>
          <pc:docMk/>
          <pc:sldMk cId="2784630998" sldId="592"/>
        </pc:sldMkLst>
      </pc:sldChg>
      <pc:sldChg chg="del">
        <pc:chgData name="Hoang Tao Vu" userId="8e253ff38ed1b9c5" providerId="LiveId" clId="{A3A24673-1C06-4E90-AEF1-94AD490D69CF}" dt="2018-09-17T07:51:55.856" v="70" actId="2696"/>
        <pc:sldMkLst>
          <pc:docMk/>
          <pc:sldMk cId="110972914" sldId="593"/>
        </pc:sldMkLst>
      </pc:sldChg>
      <pc:sldChg chg="del">
        <pc:chgData name="Hoang Tao Vu" userId="8e253ff38ed1b9c5" providerId="LiveId" clId="{A3A24673-1C06-4E90-AEF1-94AD490D69CF}" dt="2018-09-17T10:22:30.342" v="2304" actId="2696"/>
        <pc:sldMkLst>
          <pc:docMk/>
          <pc:sldMk cId="459705277" sldId="594"/>
        </pc:sldMkLst>
      </pc:sldChg>
      <pc:sldChg chg="del">
        <pc:chgData name="Hoang Tao Vu" userId="8e253ff38ed1b9c5" providerId="LiveId" clId="{A3A24673-1C06-4E90-AEF1-94AD490D69CF}" dt="2018-09-17T10:22:37.075" v="2306" actId="2696"/>
        <pc:sldMkLst>
          <pc:docMk/>
          <pc:sldMk cId="4203195289" sldId="595"/>
        </pc:sldMkLst>
      </pc:sldChg>
      <pc:sldChg chg="del">
        <pc:chgData name="Hoang Tao Vu" userId="8e253ff38ed1b9c5" providerId="LiveId" clId="{A3A24673-1C06-4E90-AEF1-94AD490D69CF}" dt="2018-09-17T10:22:33.496" v="2305" actId="2696"/>
        <pc:sldMkLst>
          <pc:docMk/>
          <pc:sldMk cId="3752263885" sldId="596"/>
        </pc:sldMkLst>
      </pc:sldChg>
      <pc:sldChg chg="del">
        <pc:chgData name="Hoang Tao Vu" userId="8e253ff38ed1b9c5" providerId="LiveId" clId="{A3A24673-1C06-4E90-AEF1-94AD490D69CF}" dt="2018-09-17T10:22:02.533" v="2301" actId="2696"/>
        <pc:sldMkLst>
          <pc:docMk/>
          <pc:sldMk cId="247505106" sldId="597"/>
        </pc:sldMkLst>
      </pc:sldChg>
      <pc:sldChg chg="del">
        <pc:chgData name="Hoang Tao Vu" userId="8e253ff38ed1b9c5" providerId="LiveId" clId="{A3A24673-1C06-4E90-AEF1-94AD490D69CF}" dt="2018-09-17T10:21:45.550" v="2296" actId="2696"/>
        <pc:sldMkLst>
          <pc:docMk/>
          <pc:sldMk cId="3147855528" sldId="599"/>
        </pc:sldMkLst>
      </pc:sldChg>
      <pc:sldChg chg="del">
        <pc:chgData name="Hoang Tao Vu" userId="8e253ff38ed1b9c5" providerId="LiveId" clId="{A3A24673-1C06-4E90-AEF1-94AD490D69CF}" dt="2018-09-17T10:21:58.569" v="2300" actId="2696"/>
        <pc:sldMkLst>
          <pc:docMk/>
          <pc:sldMk cId="2607098239" sldId="600"/>
        </pc:sldMkLst>
      </pc:sldChg>
      <pc:sldChg chg="del">
        <pc:chgData name="Hoang Tao Vu" userId="8e253ff38ed1b9c5" providerId="LiveId" clId="{A3A24673-1C06-4E90-AEF1-94AD490D69CF}" dt="2018-09-17T10:22:09.783" v="2302" actId="2696"/>
        <pc:sldMkLst>
          <pc:docMk/>
          <pc:sldMk cId="3387964296" sldId="601"/>
        </pc:sldMkLst>
      </pc:sldChg>
      <pc:sldChg chg="addSp delSp modSp add">
        <pc:chgData name="Hoang Tao Vu" userId="8e253ff38ed1b9c5" providerId="LiveId" clId="{A3A24673-1C06-4E90-AEF1-94AD490D69CF}" dt="2018-09-17T08:37:30.705" v="856" actId="20577"/>
        <pc:sldMkLst>
          <pc:docMk/>
          <pc:sldMk cId="3742277451" sldId="602"/>
        </pc:sldMkLst>
        <pc:spChg chg="add del mod">
          <ac:chgData name="Hoang Tao Vu" userId="8e253ff38ed1b9c5" providerId="LiveId" clId="{A3A24673-1C06-4E90-AEF1-94AD490D69CF}" dt="2018-09-17T08:21:52.898" v="810" actId="478"/>
          <ac:spMkLst>
            <pc:docMk/>
            <pc:sldMk cId="3742277451" sldId="602"/>
            <ac:spMk id="13" creationId="{017F7102-A58C-4E5D-9EFD-2E7E826E0793}"/>
          </ac:spMkLst>
        </pc:spChg>
        <pc:spChg chg="del">
          <ac:chgData name="Hoang Tao Vu" userId="8e253ff38ed1b9c5" providerId="LiveId" clId="{A3A24673-1C06-4E90-AEF1-94AD490D69CF}" dt="2018-09-17T08:21:49.415" v="809" actId="478"/>
          <ac:spMkLst>
            <pc:docMk/>
            <pc:sldMk cId="3742277451" sldId="602"/>
            <ac:spMk id="37" creationId="{00000000-0000-0000-0000-000000000000}"/>
          </ac:spMkLst>
        </pc:spChg>
        <pc:spChg chg="del">
          <ac:chgData name="Hoang Tao Vu" userId="8e253ff38ed1b9c5" providerId="LiveId" clId="{A3A24673-1C06-4E90-AEF1-94AD490D69CF}" dt="2018-09-17T08:21:43.314" v="807" actId="478"/>
          <ac:spMkLst>
            <pc:docMk/>
            <pc:sldMk cId="3742277451" sldId="602"/>
            <ac:spMk id="38" creationId="{00000000-0000-0000-0000-000000000000}"/>
          </ac:spMkLst>
        </pc:spChg>
        <pc:spChg chg="del">
          <ac:chgData name="Hoang Tao Vu" userId="8e253ff38ed1b9c5" providerId="LiveId" clId="{A3A24673-1C06-4E90-AEF1-94AD490D69CF}" dt="2018-09-17T08:21:49.415" v="809" actId="478"/>
          <ac:spMkLst>
            <pc:docMk/>
            <pc:sldMk cId="3742277451" sldId="602"/>
            <ac:spMk id="39" creationId="{00000000-0000-0000-0000-000000000000}"/>
          </ac:spMkLst>
        </pc:spChg>
        <pc:spChg chg="del">
          <ac:chgData name="Hoang Tao Vu" userId="8e253ff38ed1b9c5" providerId="LiveId" clId="{A3A24673-1C06-4E90-AEF1-94AD490D69CF}" dt="2018-09-17T08:21:49.415" v="809" actId="478"/>
          <ac:spMkLst>
            <pc:docMk/>
            <pc:sldMk cId="3742277451" sldId="602"/>
            <ac:spMk id="40" creationId="{00000000-0000-0000-0000-000000000000}"/>
          </ac:spMkLst>
        </pc:spChg>
        <pc:spChg chg="del">
          <ac:chgData name="Hoang Tao Vu" userId="8e253ff38ed1b9c5" providerId="LiveId" clId="{A3A24673-1C06-4E90-AEF1-94AD490D69CF}" dt="2018-09-17T08:21:49.415" v="809" actId="478"/>
          <ac:spMkLst>
            <pc:docMk/>
            <pc:sldMk cId="3742277451" sldId="602"/>
            <ac:spMk id="42" creationId="{00000000-0000-0000-0000-000000000000}"/>
          </ac:spMkLst>
        </pc:spChg>
        <pc:spChg chg="del">
          <ac:chgData name="Hoang Tao Vu" userId="8e253ff38ed1b9c5" providerId="LiveId" clId="{A3A24673-1C06-4E90-AEF1-94AD490D69CF}" dt="2018-09-17T08:21:49.415" v="809" actId="478"/>
          <ac:spMkLst>
            <pc:docMk/>
            <pc:sldMk cId="3742277451" sldId="602"/>
            <ac:spMk id="49" creationId="{00000000-0000-0000-0000-000000000000}"/>
          </ac:spMkLst>
        </pc:spChg>
        <pc:spChg chg="del">
          <ac:chgData name="Hoang Tao Vu" userId="8e253ff38ed1b9c5" providerId="LiveId" clId="{A3A24673-1C06-4E90-AEF1-94AD490D69CF}" dt="2018-09-17T08:21:49.415" v="809" actId="478"/>
          <ac:spMkLst>
            <pc:docMk/>
            <pc:sldMk cId="3742277451" sldId="602"/>
            <ac:spMk id="53" creationId="{00000000-0000-0000-0000-000000000000}"/>
          </ac:spMkLst>
        </pc:spChg>
        <pc:spChg chg="del">
          <ac:chgData name="Hoang Tao Vu" userId="8e253ff38ed1b9c5" providerId="LiveId" clId="{A3A24673-1C06-4E90-AEF1-94AD490D69CF}" dt="2018-09-17T08:21:46.243" v="808" actId="478"/>
          <ac:spMkLst>
            <pc:docMk/>
            <pc:sldMk cId="3742277451" sldId="602"/>
            <ac:spMk id="55" creationId="{00000000-0000-0000-0000-000000000000}"/>
          </ac:spMkLst>
        </pc:spChg>
        <pc:spChg chg="mod">
          <ac:chgData name="Hoang Tao Vu" userId="8e253ff38ed1b9c5" providerId="LiveId" clId="{A3A24673-1C06-4E90-AEF1-94AD490D69CF}" dt="2018-09-17T08:37:30.705" v="856" actId="20577"/>
          <ac:spMkLst>
            <pc:docMk/>
            <pc:sldMk cId="3742277451" sldId="602"/>
            <ac:spMk id="56" creationId="{00000000-0000-0000-0000-000000000000}"/>
          </ac:spMkLst>
        </pc:spChg>
        <pc:spChg chg="del">
          <ac:chgData name="Hoang Tao Vu" userId="8e253ff38ed1b9c5" providerId="LiveId" clId="{A3A24673-1C06-4E90-AEF1-94AD490D69CF}" dt="2018-09-17T08:21:49.415" v="809" actId="478"/>
          <ac:spMkLst>
            <pc:docMk/>
            <pc:sldMk cId="3742277451" sldId="602"/>
            <ac:spMk id="58" creationId="{00000000-0000-0000-0000-000000000000}"/>
          </ac:spMkLst>
        </pc:spChg>
        <pc:spChg chg="del">
          <ac:chgData name="Hoang Tao Vu" userId="8e253ff38ed1b9c5" providerId="LiveId" clId="{A3A24673-1C06-4E90-AEF1-94AD490D69CF}" dt="2018-09-17T08:21:49.415" v="809" actId="478"/>
          <ac:spMkLst>
            <pc:docMk/>
            <pc:sldMk cId="3742277451" sldId="602"/>
            <ac:spMk id="75" creationId="{B837631C-3231-4989-8760-C31A696B896C}"/>
          </ac:spMkLst>
        </pc:spChg>
        <pc:grpChg chg="del">
          <ac:chgData name="Hoang Tao Vu" userId="8e253ff38ed1b9c5" providerId="LiveId" clId="{A3A24673-1C06-4E90-AEF1-94AD490D69CF}" dt="2018-09-17T08:21:49.415" v="809" actId="478"/>
          <ac:grpSpMkLst>
            <pc:docMk/>
            <pc:sldMk cId="3742277451" sldId="602"/>
            <ac:grpSpMk id="3" creationId="{00000000-0000-0000-0000-000000000000}"/>
          </ac:grpSpMkLst>
        </pc:grpChg>
        <pc:grpChg chg="del">
          <ac:chgData name="Hoang Tao Vu" userId="8e253ff38ed1b9c5" providerId="LiveId" clId="{A3A24673-1C06-4E90-AEF1-94AD490D69CF}" dt="2018-09-17T08:21:49.415" v="809" actId="478"/>
          <ac:grpSpMkLst>
            <pc:docMk/>
            <pc:sldMk cId="3742277451" sldId="602"/>
            <ac:grpSpMk id="5" creationId="{00000000-0000-0000-0000-000000000000}"/>
          </ac:grpSpMkLst>
        </pc:grpChg>
        <pc:grpChg chg="del">
          <ac:chgData name="Hoang Tao Vu" userId="8e253ff38ed1b9c5" providerId="LiveId" clId="{A3A24673-1C06-4E90-AEF1-94AD490D69CF}" dt="2018-09-17T08:21:49.415" v="809" actId="478"/>
          <ac:grpSpMkLst>
            <pc:docMk/>
            <pc:sldMk cId="3742277451" sldId="602"/>
            <ac:grpSpMk id="6" creationId="{00000000-0000-0000-0000-000000000000}"/>
          </ac:grpSpMkLst>
        </pc:grpChg>
        <pc:grpChg chg="del">
          <ac:chgData name="Hoang Tao Vu" userId="8e253ff38ed1b9c5" providerId="LiveId" clId="{A3A24673-1C06-4E90-AEF1-94AD490D69CF}" dt="2018-09-17T08:21:49.415" v="809" actId="478"/>
          <ac:grpSpMkLst>
            <pc:docMk/>
            <pc:sldMk cId="3742277451" sldId="602"/>
            <ac:grpSpMk id="7" creationId="{00000000-0000-0000-0000-000000000000}"/>
          </ac:grpSpMkLst>
        </pc:grpChg>
        <pc:grpChg chg="del">
          <ac:chgData name="Hoang Tao Vu" userId="8e253ff38ed1b9c5" providerId="LiveId" clId="{A3A24673-1C06-4E90-AEF1-94AD490D69CF}" dt="2018-09-17T08:21:49.415" v="809" actId="478"/>
          <ac:grpSpMkLst>
            <pc:docMk/>
            <pc:sldMk cId="3742277451" sldId="602"/>
            <ac:grpSpMk id="8" creationId="{00000000-0000-0000-0000-000000000000}"/>
          </ac:grpSpMkLst>
        </pc:grpChg>
        <pc:grpChg chg="del">
          <ac:chgData name="Hoang Tao Vu" userId="8e253ff38ed1b9c5" providerId="LiveId" clId="{A3A24673-1C06-4E90-AEF1-94AD490D69CF}" dt="2018-09-17T08:21:49.415" v="809" actId="478"/>
          <ac:grpSpMkLst>
            <pc:docMk/>
            <pc:sldMk cId="3742277451" sldId="602"/>
            <ac:grpSpMk id="9" creationId="{00000000-0000-0000-0000-000000000000}"/>
          </ac:grpSpMkLst>
        </pc:grpChg>
        <pc:grpChg chg="del">
          <ac:chgData name="Hoang Tao Vu" userId="8e253ff38ed1b9c5" providerId="LiveId" clId="{A3A24673-1C06-4E90-AEF1-94AD490D69CF}" dt="2018-09-17T08:21:49.415" v="809" actId="478"/>
          <ac:grpSpMkLst>
            <pc:docMk/>
            <pc:sldMk cId="3742277451" sldId="602"/>
            <ac:grpSpMk id="10" creationId="{00000000-0000-0000-0000-000000000000}"/>
          </ac:grpSpMkLst>
        </pc:grpChg>
        <pc:grpChg chg="del">
          <ac:chgData name="Hoang Tao Vu" userId="8e253ff38ed1b9c5" providerId="LiveId" clId="{A3A24673-1C06-4E90-AEF1-94AD490D69CF}" dt="2018-09-17T08:21:49.415" v="809" actId="478"/>
          <ac:grpSpMkLst>
            <pc:docMk/>
            <pc:sldMk cId="3742277451" sldId="602"/>
            <ac:grpSpMk id="11" creationId="{00000000-0000-0000-0000-000000000000}"/>
          </ac:grpSpMkLst>
        </pc:grpChg>
        <pc:grpChg chg="del">
          <ac:chgData name="Hoang Tao Vu" userId="8e253ff38ed1b9c5" providerId="LiveId" clId="{A3A24673-1C06-4E90-AEF1-94AD490D69CF}" dt="2018-09-17T08:21:49.415" v="809" actId="478"/>
          <ac:grpSpMkLst>
            <pc:docMk/>
            <pc:sldMk cId="3742277451" sldId="602"/>
            <ac:grpSpMk id="12" creationId="{00000000-0000-0000-0000-000000000000}"/>
          </ac:grpSpMkLst>
        </pc:grpChg>
        <pc:grpChg chg="add mod">
          <ac:chgData name="Hoang Tao Vu" userId="8e253ff38ed1b9c5" providerId="LiveId" clId="{A3A24673-1C06-4E90-AEF1-94AD490D69CF}" dt="2018-09-17T08:29:57.714" v="824" actId="1076"/>
          <ac:grpSpMkLst>
            <pc:docMk/>
            <pc:sldMk cId="3742277451" sldId="602"/>
            <ac:grpSpMk id="70" creationId="{9C9CDC2C-28B3-41E0-9AD5-25CBE6351D58}"/>
          </ac:grpSpMkLst>
        </pc:grpChg>
        <pc:picChg chg="add mod">
          <ac:chgData name="Hoang Tao Vu" userId="8e253ff38ed1b9c5" providerId="LiveId" clId="{A3A24673-1C06-4E90-AEF1-94AD490D69CF}" dt="2018-09-17T08:32:31.052" v="842" actId="1076"/>
          <ac:picMkLst>
            <pc:docMk/>
            <pc:sldMk cId="3742277451" sldId="602"/>
            <ac:picMk id="15" creationId="{FA5E5D0B-EAEF-4A15-83DC-B7DF10D1D1A1}"/>
          </ac:picMkLst>
        </pc:picChg>
        <pc:picChg chg="del">
          <ac:chgData name="Hoang Tao Vu" userId="8e253ff38ed1b9c5" providerId="LiveId" clId="{A3A24673-1C06-4E90-AEF1-94AD490D69CF}" dt="2018-09-17T08:21:41.297" v="806" actId="478"/>
          <ac:picMkLst>
            <pc:docMk/>
            <pc:sldMk cId="3742277451" sldId="602"/>
            <ac:picMk id="45" creationId="{00000000-0000-0000-0000-000000000000}"/>
          </ac:picMkLst>
        </pc:picChg>
        <pc:picChg chg="add mod">
          <ac:chgData name="Hoang Tao Vu" userId="8e253ff38ed1b9c5" providerId="LiveId" clId="{A3A24673-1C06-4E90-AEF1-94AD490D69CF}" dt="2018-09-17T08:30:43.443" v="830" actId="1076"/>
          <ac:picMkLst>
            <pc:docMk/>
            <pc:sldMk cId="3742277451" sldId="602"/>
            <ac:picMk id="52" creationId="{9782A686-8085-443F-89D2-37DB5D321C45}"/>
          </ac:picMkLst>
        </pc:picChg>
        <pc:picChg chg="add mod">
          <ac:chgData name="Hoang Tao Vu" userId="8e253ff38ed1b9c5" providerId="LiveId" clId="{A3A24673-1C06-4E90-AEF1-94AD490D69CF}" dt="2018-09-17T08:30:45.879" v="831" actId="1076"/>
          <ac:picMkLst>
            <pc:docMk/>
            <pc:sldMk cId="3742277451" sldId="602"/>
            <ac:picMk id="57" creationId="{C7DCB737-ADF8-4B23-A897-CF92F472C19C}"/>
          </ac:picMkLst>
        </pc:picChg>
        <pc:picChg chg="del">
          <ac:chgData name="Hoang Tao Vu" userId="8e253ff38ed1b9c5" providerId="LiveId" clId="{A3A24673-1C06-4E90-AEF1-94AD490D69CF}" dt="2018-09-17T08:21:49.415" v="809" actId="478"/>
          <ac:picMkLst>
            <pc:docMk/>
            <pc:sldMk cId="3742277451" sldId="602"/>
            <ac:picMk id="59" creationId="{00000000-0000-0000-0000-000000000000}"/>
          </ac:picMkLst>
        </pc:picChg>
        <pc:picChg chg="del">
          <ac:chgData name="Hoang Tao Vu" userId="8e253ff38ed1b9c5" providerId="LiveId" clId="{A3A24673-1C06-4E90-AEF1-94AD490D69CF}" dt="2018-09-17T08:21:49.415" v="809" actId="478"/>
          <ac:picMkLst>
            <pc:docMk/>
            <pc:sldMk cId="3742277451" sldId="602"/>
            <ac:picMk id="61" creationId="{00000000-0000-0000-0000-000000000000}"/>
          </ac:picMkLst>
        </pc:picChg>
        <pc:picChg chg="add mod">
          <ac:chgData name="Hoang Tao Vu" userId="8e253ff38ed1b9c5" providerId="LiveId" clId="{A3A24673-1C06-4E90-AEF1-94AD490D69CF}" dt="2018-09-17T08:30:37.066" v="828" actId="1076"/>
          <ac:picMkLst>
            <pc:docMk/>
            <pc:sldMk cId="3742277451" sldId="602"/>
            <ac:picMk id="64" creationId="{C12062CE-A592-484A-A834-EF8CAEB23AFD}"/>
          </ac:picMkLst>
        </pc:picChg>
        <pc:picChg chg="del">
          <ac:chgData name="Hoang Tao Vu" userId="8e253ff38ed1b9c5" providerId="LiveId" clId="{A3A24673-1C06-4E90-AEF1-94AD490D69CF}" dt="2018-09-17T08:21:49.415" v="809" actId="478"/>
          <ac:picMkLst>
            <pc:docMk/>
            <pc:sldMk cId="3742277451" sldId="602"/>
            <ac:picMk id="65" creationId="{00000000-0000-0000-0000-000000000000}"/>
          </ac:picMkLst>
        </pc:picChg>
        <pc:picChg chg="add mod">
          <ac:chgData name="Hoang Tao Vu" userId="8e253ff38ed1b9c5" providerId="LiveId" clId="{A3A24673-1C06-4E90-AEF1-94AD490D69CF}" dt="2018-09-17T08:30:48.399" v="832" actId="1076"/>
          <ac:picMkLst>
            <pc:docMk/>
            <pc:sldMk cId="3742277451" sldId="602"/>
            <ac:picMk id="66" creationId="{506793EE-6C68-47E3-9EAB-C8ECEF25B4E7}"/>
          </ac:picMkLst>
        </pc:picChg>
        <pc:picChg chg="add mod">
          <ac:chgData name="Hoang Tao Vu" userId="8e253ff38ed1b9c5" providerId="LiveId" clId="{A3A24673-1C06-4E90-AEF1-94AD490D69CF}" dt="2018-09-17T08:29:42.470" v="820" actId="1076"/>
          <ac:picMkLst>
            <pc:docMk/>
            <pc:sldMk cId="3742277451" sldId="602"/>
            <ac:picMk id="67" creationId="{57EDF66E-6D2A-4899-8365-553F41983F01}"/>
          </ac:picMkLst>
        </pc:picChg>
        <pc:picChg chg="add mod">
          <ac:chgData name="Hoang Tao Vu" userId="8e253ff38ed1b9c5" providerId="LiveId" clId="{A3A24673-1C06-4E90-AEF1-94AD490D69CF}" dt="2018-09-17T08:29:53.825" v="823" actId="1076"/>
          <ac:picMkLst>
            <pc:docMk/>
            <pc:sldMk cId="3742277451" sldId="602"/>
            <ac:picMk id="68" creationId="{7C5EA018-C4A3-4A71-82CD-BC24E7952AEE}"/>
          </ac:picMkLst>
        </pc:picChg>
        <pc:picChg chg="del">
          <ac:chgData name="Hoang Tao Vu" userId="8e253ff38ed1b9c5" providerId="LiveId" clId="{A3A24673-1C06-4E90-AEF1-94AD490D69CF}" dt="2018-09-17T08:21:49.415" v="809" actId="478"/>
          <ac:picMkLst>
            <pc:docMk/>
            <pc:sldMk cId="3742277451" sldId="602"/>
            <ac:picMk id="69" creationId="{00000000-0000-0000-0000-000000000000}"/>
          </ac:picMkLst>
        </pc:picChg>
        <pc:picChg chg="add mod">
          <ac:chgData name="Hoang Tao Vu" userId="8e253ff38ed1b9c5" providerId="LiveId" clId="{A3A24673-1C06-4E90-AEF1-94AD490D69CF}" dt="2018-09-17T08:30:52.033" v="833" actId="1076"/>
          <ac:picMkLst>
            <pc:docMk/>
            <pc:sldMk cId="3742277451" sldId="602"/>
            <ac:picMk id="79" creationId="{0039985E-A208-4CE9-B5FD-7506D407867A}"/>
          </ac:picMkLst>
        </pc:picChg>
        <pc:picChg chg="add mod">
          <ac:chgData name="Hoang Tao Vu" userId="8e253ff38ed1b9c5" providerId="LiveId" clId="{A3A24673-1C06-4E90-AEF1-94AD490D69CF}" dt="2018-09-17T08:32:34.957" v="843" actId="1076"/>
          <ac:picMkLst>
            <pc:docMk/>
            <pc:sldMk cId="3742277451" sldId="602"/>
            <ac:picMk id="86" creationId="{DCD8CE76-EEA3-4AC8-A6E6-7210A97BB819}"/>
          </ac:picMkLst>
        </pc:picChg>
      </pc:sldChg>
      <pc:sldChg chg="addSp delSp modSp add ord">
        <pc:chgData name="Hoang Tao Vu" userId="8e253ff38ed1b9c5" providerId="LiveId" clId="{A3A24673-1C06-4E90-AEF1-94AD490D69CF}" dt="2018-09-17T10:46:44.828" v="2709" actId="20577"/>
        <pc:sldMkLst>
          <pc:docMk/>
          <pc:sldMk cId="373601324" sldId="603"/>
        </pc:sldMkLst>
        <pc:spChg chg="add del mod">
          <ac:chgData name="Hoang Tao Vu" userId="8e253ff38ed1b9c5" providerId="LiveId" clId="{A3A24673-1C06-4E90-AEF1-94AD490D69CF}" dt="2018-09-17T08:44:33.778" v="1041" actId="478"/>
          <ac:spMkLst>
            <pc:docMk/>
            <pc:sldMk cId="373601324" sldId="603"/>
            <ac:spMk id="3" creationId="{F7B1B32B-7FA0-4C5F-8FE1-16541945A71F}"/>
          </ac:spMkLst>
        </pc:spChg>
        <pc:spChg chg="del">
          <ac:chgData name="Hoang Tao Vu" userId="8e253ff38ed1b9c5" providerId="LiveId" clId="{A3A24673-1C06-4E90-AEF1-94AD490D69CF}" dt="2018-09-17T08:44:30.197" v="1040" actId="478"/>
          <ac:spMkLst>
            <pc:docMk/>
            <pc:sldMk cId="373601324" sldId="603"/>
            <ac:spMk id="6" creationId="{00000000-0000-0000-0000-000000000000}"/>
          </ac:spMkLst>
        </pc:spChg>
        <pc:spChg chg="mod">
          <ac:chgData name="Hoang Tao Vu" userId="8e253ff38ed1b9c5" providerId="LiveId" clId="{A3A24673-1C06-4E90-AEF1-94AD490D69CF}" dt="2018-09-17T10:46:44.828" v="2709" actId="20577"/>
          <ac:spMkLst>
            <pc:docMk/>
            <pc:sldMk cId="373601324" sldId="603"/>
            <ac:spMk id="39938" creationId="{00000000-0000-0000-0000-000000000000}"/>
          </ac:spMkLst>
        </pc:spChg>
        <pc:picChg chg="add del mod">
          <ac:chgData name="Hoang Tao Vu" userId="8e253ff38ed1b9c5" providerId="LiveId" clId="{A3A24673-1C06-4E90-AEF1-94AD490D69CF}" dt="2018-09-17T09:23:11.071" v="1049" actId="478"/>
          <ac:picMkLst>
            <pc:docMk/>
            <pc:sldMk cId="373601324" sldId="603"/>
            <ac:picMk id="7" creationId="{82C9F2C1-FFC1-45C0-992B-B9E9151AC3E5}"/>
          </ac:picMkLst>
        </pc:picChg>
        <pc:picChg chg="add mod">
          <ac:chgData name="Hoang Tao Vu" userId="8e253ff38ed1b9c5" providerId="LiveId" clId="{A3A24673-1C06-4E90-AEF1-94AD490D69CF}" dt="2018-09-17T09:23:34.883" v="1056" actId="1076"/>
          <ac:picMkLst>
            <pc:docMk/>
            <pc:sldMk cId="373601324" sldId="603"/>
            <ac:picMk id="9" creationId="{894CC080-5ADA-456B-96C2-DC89D53DE054}"/>
          </ac:picMkLst>
        </pc:picChg>
        <pc:picChg chg="del">
          <ac:chgData name="Hoang Tao Vu" userId="8e253ff38ed1b9c5" providerId="LiveId" clId="{A3A24673-1C06-4E90-AEF1-94AD490D69CF}" dt="2018-09-17T08:44:39.043" v="1043" actId="478"/>
          <ac:picMkLst>
            <pc:docMk/>
            <pc:sldMk cId="373601324" sldId="603"/>
            <ac:picMk id="39940" creationId="{00000000-0000-0000-0000-000000000000}"/>
          </ac:picMkLst>
        </pc:picChg>
        <pc:picChg chg="del">
          <ac:chgData name="Hoang Tao Vu" userId="8e253ff38ed1b9c5" providerId="LiveId" clId="{A3A24673-1C06-4E90-AEF1-94AD490D69CF}" dt="2018-09-17T08:44:36.097" v="1042" actId="478"/>
          <ac:picMkLst>
            <pc:docMk/>
            <pc:sldMk cId="373601324" sldId="603"/>
            <ac:picMk id="39942" creationId="{00000000-0000-0000-0000-000000000000}"/>
          </ac:picMkLst>
        </pc:picChg>
        <pc:picChg chg="del">
          <ac:chgData name="Hoang Tao Vu" userId="8e253ff38ed1b9c5" providerId="LiveId" clId="{A3A24673-1C06-4E90-AEF1-94AD490D69CF}" dt="2018-09-17T08:44:26.322" v="1039" actId="478"/>
          <ac:picMkLst>
            <pc:docMk/>
            <pc:sldMk cId="373601324" sldId="603"/>
            <ac:picMk id="39943" creationId="{00000000-0000-0000-0000-000000000000}"/>
          </ac:picMkLst>
        </pc:picChg>
      </pc:sldChg>
      <pc:sldChg chg="addSp delSp modSp add ord">
        <pc:chgData name="Hoang Tao Vu" userId="8e253ff38ed1b9c5" providerId="LiveId" clId="{A3A24673-1C06-4E90-AEF1-94AD490D69CF}" dt="2018-09-17T09:31:13.359" v="1222" actId="20577"/>
        <pc:sldMkLst>
          <pc:docMk/>
          <pc:sldMk cId="1431535391" sldId="604"/>
        </pc:sldMkLst>
        <pc:spChg chg="mod">
          <ac:chgData name="Hoang Tao Vu" userId="8e253ff38ed1b9c5" providerId="LiveId" clId="{A3A24673-1C06-4E90-AEF1-94AD490D69CF}" dt="2018-09-17T09:31:13.359" v="1222" actId="20577"/>
          <ac:spMkLst>
            <pc:docMk/>
            <pc:sldMk cId="1431535391" sldId="604"/>
            <ac:spMk id="39938" creationId="{00000000-0000-0000-0000-000000000000}"/>
          </ac:spMkLst>
        </pc:spChg>
        <pc:grpChg chg="add">
          <ac:chgData name="Hoang Tao Vu" userId="8e253ff38ed1b9c5" providerId="LiveId" clId="{A3A24673-1C06-4E90-AEF1-94AD490D69CF}" dt="2018-09-17T09:28:00.149" v="1062" actId="20577"/>
          <ac:grpSpMkLst>
            <pc:docMk/>
            <pc:sldMk cId="1431535391" sldId="604"/>
            <ac:grpSpMk id="5" creationId="{E2AEFDEA-6E20-4EC4-AD04-86C6D05D09B5}"/>
          </ac:grpSpMkLst>
        </pc:grpChg>
        <pc:picChg chg="del">
          <ac:chgData name="Hoang Tao Vu" userId="8e253ff38ed1b9c5" providerId="LiveId" clId="{A3A24673-1C06-4E90-AEF1-94AD490D69CF}" dt="2018-09-17T09:27:57.455" v="1061" actId="478"/>
          <ac:picMkLst>
            <pc:docMk/>
            <pc:sldMk cId="1431535391" sldId="604"/>
            <ac:picMk id="9" creationId="{894CC080-5ADA-456B-96C2-DC89D53DE054}"/>
          </ac:picMkLst>
        </pc:picChg>
      </pc:sldChg>
      <pc:sldChg chg="addSp delSp modSp add">
        <pc:chgData name="Hoang Tao Vu" userId="8e253ff38ed1b9c5" providerId="LiveId" clId="{A3A24673-1C06-4E90-AEF1-94AD490D69CF}" dt="2018-09-17T10:47:12.411" v="2780" actId="20577"/>
        <pc:sldMkLst>
          <pc:docMk/>
          <pc:sldMk cId="3092878435" sldId="605"/>
        </pc:sldMkLst>
        <pc:spChg chg="add mod">
          <ac:chgData name="Hoang Tao Vu" userId="8e253ff38ed1b9c5" providerId="LiveId" clId="{A3A24673-1C06-4E90-AEF1-94AD490D69CF}" dt="2018-09-17T09:53:34.605" v="1285" actId="1076"/>
          <ac:spMkLst>
            <pc:docMk/>
            <pc:sldMk cId="3092878435" sldId="605"/>
            <ac:spMk id="2" creationId="{3E242A31-C5A3-4866-91D5-EB192DBB6D76}"/>
          </ac:spMkLst>
        </pc:spChg>
        <pc:spChg chg="mod">
          <ac:chgData name="Hoang Tao Vu" userId="8e253ff38ed1b9c5" providerId="LiveId" clId="{A3A24673-1C06-4E90-AEF1-94AD490D69CF}" dt="2018-09-17T10:47:12.411" v="2780" actId="20577"/>
          <ac:spMkLst>
            <pc:docMk/>
            <pc:sldMk cId="3092878435" sldId="605"/>
            <ac:spMk id="39938" creationId="{00000000-0000-0000-0000-000000000000}"/>
          </ac:spMkLst>
        </pc:spChg>
        <pc:grpChg chg="del">
          <ac:chgData name="Hoang Tao Vu" userId="8e253ff38ed1b9c5" providerId="LiveId" clId="{A3A24673-1C06-4E90-AEF1-94AD490D69CF}" dt="2018-09-17T09:53:29.397" v="1283" actId="478"/>
          <ac:grpSpMkLst>
            <pc:docMk/>
            <pc:sldMk cId="3092878435" sldId="605"/>
            <ac:grpSpMk id="5" creationId="{E2AEFDEA-6E20-4EC4-AD04-86C6D05D09B5}"/>
          </ac:grpSpMkLst>
        </pc:grpChg>
        <pc:graphicFrameChg chg="add mod">
          <ac:chgData name="Hoang Tao Vu" userId="8e253ff38ed1b9c5" providerId="LiveId" clId="{A3A24673-1C06-4E90-AEF1-94AD490D69CF}" dt="2018-09-17T09:53:44.321" v="1288" actId="1076"/>
          <ac:graphicFrameMkLst>
            <pc:docMk/>
            <pc:sldMk cId="3092878435" sldId="605"/>
            <ac:graphicFrameMk id="3" creationId="{C937309A-F461-4165-AE76-0FC46ABB7987}"/>
          </ac:graphicFrameMkLst>
        </pc:graphicFrameChg>
        <pc:cxnChg chg="mod">
          <ac:chgData name="Hoang Tao Vu" userId="8e253ff38ed1b9c5" providerId="LiveId" clId="{A3A24673-1C06-4E90-AEF1-94AD490D69CF}" dt="2018-09-17T09:53:29.397" v="1283" actId="478"/>
          <ac:cxnSpMkLst>
            <pc:docMk/>
            <pc:sldMk cId="3092878435" sldId="605"/>
            <ac:cxnSpMk id="15" creationId="{AA0394F0-95E6-4020-8780-E4FB76B65A4F}"/>
          </ac:cxnSpMkLst>
        </pc:cxnChg>
        <pc:cxnChg chg="mod">
          <ac:chgData name="Hoang Tao Vu" userId="8e253ff38ed1b9c5" providerId="LiveId" clId="{A3A24673-1C06-4E90-AEF1-94AD490D69CF}" dt="2018-09-17T09:53:29.397" v="1283" actId="478"/>
          <ac:cxnSpMkLst>
            <pc:docMk/>
            <pc:sldMk cId="3092878435" sldId="605"/>
            <ac:cxnSpMk id="16" creationId="{465E9FDF-186F-4B23-B747-C21284F543B0}"/>
          </ac:cxnSpMkLst>
        </pc:cxnChg>
        <pc:cxnChg chg="mod">
          <ac:chgData name="Hoang Tao Vu" userId="8e253ff38ed1b9c5" providerId="LiveId" clId="{A3A24673-1C06-4E90-AEF1-94AD490D69CF}" dt="2018-09-17T09:53:29.397" v="1283" actId="478"/>
          <ac:cxnSpMkLst>
            <pc:docMk/>
            <pc:sldMk cId="3092878435" sldId="605"/>
            <ac:cxnSpMk id="17" creationId="{A4985705-55B8-4D1E-ABCA-F756AFC01E8C}"/>
          </ac:cxnSpMkLst>
        </pc:cxnChg>
      </pc:sldChg>
      <pc:sldChg chg="addSp delSp modSp add">
        <pc:chgData name="Hoang Tao Vu" userId="8e253ff38ed1b9c5" providerId="LiveId" clId="{A3A24673-1C06-4E90-AEF1-94AD490D69CF}" dt="2018-09-17T10:42:46.701" v="2523" actId="1076"/>
        <pc:sldMkLst>
          <pc:docMk/>
          <pc:sldMk cId="3172622452" sldId="606"/>
        </pc:sldMkLst>
        <pc:spChg chg="add mod">
          <ac:chgData name="Hoang Tao Vu" userId="8e253ff38ed1b9c5" providerId="LiveId" clId="{A3A24673-1C06-4E90-AEF1-94AD490D69CF}" dt="2018-09-17T10:08:26.442" v="1868" actId="13926"/>
          <ac:spMkLst>
            <pc:docMk/>
            <pc:sldMk cId="3172622452" sldId="606"/>
            <ac:spMk id="2" creationId="{F3D7275B-5171-4042-8191-A9FFA921F233}"/>
          </ac:spMkLst>
        </pc:spChg>
        <pc:spChg chg="mod">
          <ac:chgData name="Hoang Tao Vu" userId="8e253ff38ed1b9c5" providerId="LiveId" clId="{A3A24673-1C06-4E90-AEF1-94AD490D69CF}" dt="2018-09-17T10:06:33.806" v="1680" actId="20577"/>
          <ac:spMkLst>
            <pc:docMk/>
            <pc:sldMk cId="3172622452" sldId="606"/>
            <ac:spMk id="5" creationId="{CCAF98BD-05B0-42F9-9505-F2838363DC4A}"/>
          </ac:spMkLst>
        </pc:spChg>
        <pc:spChg chg="mod">
          <ac:chgData name="Hoang Tao Vu" userId="8e253ff38ed1b9c5" providerId="LiveId" clId="{A3A24673-1C06-4E90-AEF1-94AD490D69CF}" dt="2018-09-17T10:42:46.701" v="2523" actId="1076"/>
          <ac:spMkLst>
            <pc:docMk/>
            <pc:sldMk cId="3172622452" sldId="606"/>
            <ac:spMk id="39938" creationId="{00000000-0000-0000-0000-000000000000}"/>
          </ac:spMkLst>
        </pc:spChg>
        <pc:picChg chg="add mod">
          <ac:chgData name="Hoang Tao Vu" userId="8e253ff38ed1b9c5" providerId="LiveId" clId="{A3A24673-1C06-4E90-AEF1-94AD490D69CF}" dt="2018-09-17T10:07:20.509" v="1687" actId="1076"/>
          <ac:picMkLst>
            <pc:docMk/>
            <pc:sldMk cId="3172622452" sldId="606"/>
            <ac:picMk id="6" creationId="{BD38E57E-E18F-406D-9695-46ED5856D2BA}"/>
          </ac:picMkLst>
        </pc:picChg>
        <pc:picChg chg="del">
          <ac:chgData name="Hoang Tao Vu" userId="8e253ff38ed1b9c5" providerId="LiveId" clId="{A3A24673-1C06-4E90-AEF1-94AD490D69CF}" dt="2018-09-17T10:05:40.989" v="1666" actId="478"/>
          <ac:picMkLst>
            <pc:docMk/>
            <pc:sldMk cId="3172622452" sldId="606"/>
            <ac:picMk id="11" creationId="{4265AF40-FC5C-43AC-B548-EEE2879CA0E0}"/>
          </ac:picMkLst>
        </pc:picChg>
      </pc:sldChg>
      <pc:sldChg chg="addSp delSp modSp add">
        <pc:chgData name="Hoang Tao Vu" userId="8e253ff38ed1b9c5" providerId="LiveId" clId="{A3A24673-1C06-4E90-AEF1-94AD490D69CF}" dt="2018-09-17T10:42:53.117" v="2524" actId="1076"/>
        <pc:sldMkLst>
          <pc:docMk/>
          <pc:sldMk cId="354118674" sldId="607"/>
        </pc:sldMkLst>
        <pc:spChg chg="del">
          <ac:chgData name="Hoang Tao Vu" userId="8e253ff38ed1b9c5" providerId="LiveId" clId="{A3A24673-1C06-4E90-AEF1-94AD490D69CF}" dt="2018-09-17T10:09:30.541" v="1875" actId="478"/>
          <ac:spMkLst>
            <pc:docMk/>
            <pc:sldMk cId="354118674" sldId="607"/>
            <ac:spMk id="2" creationId="{F3D7275B-5171-4042-8191-A9FFA921F233}"/>
          </ac:spMkLst>
        </pc:spChg>
        <pc:spChg chg="add mod">
          <ac:chgData name="Hoang Tao Vu" userId="8e253ff38ed1b9c5" providerId="LiveId" clId="{A3A24673-1C06-4E90-AEF1-94AD490D69CF}" dt="2018-09-17T10:10:04.648" v="1882" actId="14100"/>
          <ac:spMkLst>
            <pc:docMk/>
            <pc:sldMk cId="354118674" sldId="607"/>
            <ac:spMk id="3" creationId="{9EA60E76-70BB-493B-8777-028CBDEAC319}"/>
          </ac:spMkLst>
        </pc:spChg>
        <pc:spChg chg="mod">
          <ac:chgData name="Hoang Tao Vu" userId="8e253ff38ed1b9c5" providerId="LiveId" clId="{A3A24673-1C06-4E90-AEF1-94AD490D69CF}" dt="2018-09-17T10:09:26.269" v="1874" actId="2711"/>
          <ac:spMkLst>
            <pc:docMk/>
            <pc:sldMk cId="354118674" sldId="607"/>
            <ac:spMk id="5" creationId="{CCAF98BD-05B0-42F9-9505-F2838363DC4A}"/>
          </ac:spMkLst>
        </pc:spChg>
        <pc:spChg chg="mod">
          <ac:chgData name="Hoang Tao Vu" userId="8e253ff38ed1b9c5" providerId="LiveId" clId="{A3A24673-1C06-4E90-AEF1-94AD490D69CF}" dt="2018-09-17T10:42:53.117" v="2524" actId="1076"/>
          <ac:spMkLst>
            <pc:docMk/>
            <pc:sldMk cId="354118674" sldId="607"/>
            <ac:spMk id="39938" creationId="{00000000-0000-0000-0000-000000000000}"/>
          </ac:spMkLst>
        </pc:spChg>
        <pc:picChg chg="del">
          <ac:chgData name="Hoang Tao Vu" userId="8e253ff38ed1b9c5" providerId="LiveId" clId="{A3A24673-1C06-4E90-AEF1-94AD490D69CF}" dt="2018-09-17T10:09:32.813" v="1876" actId="478"/>
          <ac:picMkLst>
            <pc:docMk/>
            <pc:sldMk cId="354118674" sldId="607"/>
            <ac:picMk id="6" creationId="{BD38E57E-E18F-406D-9695-46ED5856D2BA}"/>
          </ac:picMkLst>
        </pc:picChg>
        <pc:picChg chg="add mod">
          <ac:chgData name="Hoang Tao Vu" userId="8e253ff38ed1b9c5" providerId="LiveId" clId="{A3A24673-1C06-4E90-AEF1-94AD490D69CF}" dt="2018-09-17T10:09:48.601" v="1879" actId="14100"/>
          <ac:picMkLst>
            <pc:docMk/>
            <pc:sldMk cId="354118674" sldId="607"/>
            <ac:picMk id="7" creationId="{0856B041-1CD8-4F1F-ACAF-91FB5D5430DD}"/>
          </ac:picMkLst>
        </pc:picChg>
      </pc:sldChg>
      <pc:sldChg chg="addSp delSp modSp add">
        <pc:chgData name="Hoang Tao Vu" userId="8e253ff38ed1b9c5" providerId="LiveId" clId="{A3A24673-1C06-4E90-AEF1-94AD490D69CF}" dt="2018-09-17T10:43:02.572" v="2525" actId="1076"/>
        <pc:sldMkLst>
          <pc:docMk/>
          <pc:sldMk cId="204488619" sldId="608"/>
        </pc:sldMkLst>
        <pc:spChg chg="add mod">
          <ac:chgData name="Hoang Tao Vu" userId="8e253ff38ed1b9c5" providerId="LiveId" clId="{A3A24673-1C06-4E90-AEF1-94AD490D69CF}" dt="2018-09-17T10:13:28.768" v="2238" actId="1076"/>
          <ac:spMkLst>
            <pc:docMk/>
            <pc:sldMk cId="204488619" sldId="608"/>
            <ac:spMk id="2" creationId="{B499BE6B-26D6-4DEC-97E1-4EF3C61BC9BD}"/>
          </ac:spMkLst>
        </pc:spChg>
        <pc:spChg chg="del">
          <ac:chgData name="Hoang Tao Vu" userId="8e253ff38ed1b9c5" providerId="LiveId" clId="{A3A24673-1C06-4E90-AEF1-94AD490D69CF}" dt="2018-09-17T10:11:37.645" v="2029" actId="478"/>
          <ac:spMkLst>
            <pc:docMk/>
            <pc:sldMk cId="204488619" sldId="608"/>
            <ac:spMk id="3" creationId="{9EA60E76-70BB-493B-8777-028CBDEAC319}"/>
          </ac:spMkLst>
        </pc:spChg>
        <pc:spChg chg="mod">
          <ac:chgData name="Hoang Tao Vu" userId="8e253ff38ed1b9c5" providerId="LiveId" clId="{A3A24673-1C06-4E90-AEF1-94AD490D69CF}" dt="2018-09-17T10:12:58.899" v="2233" actId="13926"/>
          <ac:spMkLst>
            <pc:docMk/>
            <pc:sldMk cId="204488619" sldId="608"/>
            <ac:spMk id="5" creationId="{CCAF98BD-05B0-42F9-9505-F2838363DC4A}"/>
          </ac:spMkLst>
        </pc:spChg>
        <pc:spChg chg="mod">
          <ac:chgData name="Hoang Tao Vu" userId="8e253ff38ed1b9c5" providerId="LiveId" clId="{A3A24673-1C06-4E90-AEF1-94AD490D69CF}" dt="2018-09-17T10:43:02.572" v="2525" actId="1076"/>
          <ac:spMkLst>
            <pc:docMk/>
            <pc:sldMk cId="204488619" sldId="608"/>
            <ac:spMk id="39938" creationId="{00000000-0000-0000-0000-000000000000}"/>
          </ac:spMkLst>
        </pc:spChg>
        <pc:picChg chg="del">
          <ac:chgData name="Hoang Tao Vu" userId="8e253ff38ed1b9c5" providerId="LiveId" clId="{A3A24673-1C06-4E90-AEF1-94AD490D69CF}" dt="2018-09-17T10:10:44.428" v="1884" actId="478"/>
          <ac:picMkLst>
            <pc:docMk/>
            <pc:sldMk cId="204488619" sldId="608"/>
            <ac:picMk id="7" creationId="{0856B041-1CD8-4F1F-ACAF-91FB5D5430DD}"/>
          </ac:picMkLst>
        </pc:picChg>
        <pc:picChg chg="add mod">
          <ac:chgData name="Hoang Tao Vu" userId="8e253ff38ed1b9c5" providerId="LiveId" clId="{A3A24673-1C06-4E90-AEF1-94AD490D69CF}" dt="2018-09-17T10:13:03.623" v="2234" actId="14100"/>
          <ac:picMkLst>
            <pc:docMk/>
            <pc:sldMk cId="204488619" sldId="608"/>
            <ac:picMk id="8" creationId="{6279652D-1942-4985-958A-70B650D2CEFD}"/>
          </ac:picMkLst>
        </pc:picChg>
      </pc:sldChg>
      <pc:sldChg chg="addSp delSp modSp add">
        <pc:chgData name="Hoang Tao Vu" userId="8e253ff38ed1b9c5" providerId="LiveId" clId="{A3A24673-1C06-4E90-AEF1-94AD490D69CF}" dt="2018-09-17T10:43:08.219" v="2526" actId="1076"/>
        <pc:sldMkLst>
          <pc:docMk/>
          <pc:sldMk cId="2593287131" sldId="609"/>
        </pc:sldMkLst>
        <pc:spChg chg="del">
          <ac:chgData name="Hoang Tao Vu" userId="8e253ff38ed1b9c5" providerId="LiveId" clId="{A3A24673-1C06-4E90-AEF1-94AD490D69CF}" dt="2018-09-17T10:15:11.246" v="2244" actId="478"/>
          <ac:spMkLst>
            <pc:docMk/>
            <pc:sldMk cId="2593287131" sldId="609"/>
            <ac:spMk id="2" creationId="{B499BE6B-26D6-4DEC-97E1-4EF3C61BC9BD}"/>
          </ac:spMkLst>
        </pc:spChg>
        <pc:spChg chg="mod">
          <ac:chgData name="Hoang Tao Vu" userId="8e253ff38ed1b9c5" providerId="LiveId" clId="{A3A24673-1C06-4E90-AEF1-94AD490D69CF}" dt="2018-09-17T10:14:17.885" v="2241" actId="2711"/>
          <ac:spMkLst>
            <pc:docMk/>
            <pc:sldMk cId="2593287131" sldId="609"/>
            <ac:spMk id="5" creationId="{CCAF98BD-05B0-42F9-9505-F2838363DC4A}"/>
          </ac:spMkLst>
        </pc:spChg>
        <pc:spChg chg="mod">
          <ac:chgData name="Hoang Tao Vu" userId="8e253ff38ed1b9c5" providerId="LiveId" clId="{A3A24673-1C06-4E90-AEF1-94AD490D69CF}" dt="2018-09-17T10:43:08.219" v="2526" actId="1076"/>
          <ac:spMkLst>
            <pc:docMk/>
            <pc:sldMk cId="2593287131" sldId="609"/>
            <ac:spMk id="39938" creationId="{00000000-0000-0000-0000-000000000000}"/>
          </ac:spMkLst>
        </pc:spChg>
        <pc:picChg chg="add mod">
          <ac:chgData name="Hoang Tao Vu" userId="8e253ff38ed1b9c5" providerId="LiveId" clId="{A3A24673-1C06-4E90-AEF1-94AD490D69CF}" dt="2018-09-17T10:15:22.952" v="2247" actId="14100"/>
          <ac:picMkLst>
            <pc:docMk/>
            <pc:sldMk cId="2593287131" sldId="609"/>
            <ac:picMk id="7" creationId="{FD73C557-9A68-4B65-926A-98C8415C27C6}"/>
          </ac:picMkLst>
        </pc:picChg>
        <pc:picChg chg="del">
          <ac:chgData name="Hoang Tao Vu" userId="8e253ff38ed1b9c5" providerId="LiveId" clId="{A3A24673-1C06-4E90-AEF1-94AD490D69CF}" dt="2018-09-17T10:14:51.789" v="2242" actId="478"/>
          <ac:picMkLst>
            <pc:docMk/>
            <pc:sldMk cId="2593287131" sldId="609"/>
            <ac:picMk id="8" creationId="{6279652D-1942-4985-958A-70B650D2CEFD}"/>
          </ac:picMkLst>
        </pc:picChg>
      </pc:sldChg>
      <pc:sldChg chg="addSp delSp modSp add">
        <pc:chgData name="Hoang Tao Vu" userId="8e253ff38ed1b9c5" providerId="LiveId" clId="{A3A24673-1C06-4E90-AEF1-94AD490D69CF}" dt="2018-09-17T10:43:15.307" v="2527" actId="1076"/>
        <pc:sldMkLst>
          <pc:docMk/>
          <pc:sldMk cId="3955351691" sldId="610"/>
        </pc:sldMkLst>
        <pc:spChg chg="add mod">
          <ac:chgData name="Hoang Tao Vu" userId="8e253ff38ed1b9c5" providerId="LiveId" clId="{A3A24673-1C06-4E90-AEF1-94AD490D69CF}" dt="2018-09-17T10:21:26.205" v="2294" actId="113"/>
          <ac:spMkLst>
            <pc:docMk/>
            <pc:sldMk cId="3955351691" sldId="610"/>
            <ac:spMk id="2" creationId="{DB7A26C9-9415-4FD2-9D07-5DF58F7517D1}"/>
          </ac:spMkLst>
        </pc:spChg>
        <pc:spChg chg="add mod">
          <ac:chgData name="Hoang Tao Vu" userId="8e253ff38ed1b9c5" providerId="LiveId" clId="{A3A24673-1C06-4E90-AEF1-94AD490D69CF}" dt="2018-09-17T10:21:31.341" v="2295" actId="113"/>
          <ac:spMkLst>
            <pc:docMk/>
            <pc:sldMk cId="3955351691" sldId="610"/>
            <ac:spMk id="3" creationId="{57F7E3BF-8973-4D62-BF7D-47A188CE7DD4}"/>
          </ac:spMkLst>
        </pc:spChg>
        <pc:spChg chg="mod">
          <ac:chgData name="Hoang Tao Vu" userId="8e253ff38ed1b9c5" providerId="LiveId" clId="{A3A24673-1C06-4E90-AEF1-94AD490D69CF}" dt="2018-09-17T10:20:06.191" v="2279" actId="20577"/>
          <ac:spMkLst>
            <pc:docMk/>
            <pc:sldMk cId="3955351691" sldId="610"/>
            <ac:spMk id="5" creationId="{CCAF98BD-05B0-42F9-9505-F2838363DC4A}"/>
          </ac:spMkLst>
        </pc:spChg>
        <pc:spChg chg="mod">
          <ac:chgData name="Hoang Tao Vu" userId="8e253ff38ed1b9c5" providerId="LiveId" clId="{A3A24673-1C06-4E90-AEF1-94AD490D69CF}" dt="2018-09-17T10:43:15.307" v="2527" actId="1076"/>
          <ac:spMkLst>
            <pc:docMk/>
            <pc:sldMk cId="3955351691" sldId="610"/>
            <ac:spMk id="39938" creationId="{00000000-0000-0000-0000-000000000000}"/>
          </ac:spMkLst>
        </pc:spChg>
        <pc:picChg chg="add mod">
          <ac:chgData name="Hoang Tao Vu" userId="8e253ff38ed1b9c5" providerId="LiveId" clId="{A3A24673-1C06-4E90-AEF1-94AD490D69CF}" dt="2018-09-17T10:20:37.474" v="2286" actId="1076"/>
          <ac:picMkLst>
            <pc:docMk/>
            <pc:sldMk cId="3955351691" sldId="610"/>
            <ac:picMk id="6" creationId="{7DA66154-A755-450E-8D60-E380F6E2F4FB}"/>
          </ac:picMkLst>
        </pc:picChg>
        <pc:picChg chg="del">
          <ac:chgData name="Hoang Tao Vu" userId="8e253ff38ed1b9c5" providerId="LiveId" clId="{A3A24673-1C06-4E90-AEF1-94AD490D69CF}" dt="2018-09-17T10:18:58.300" v="2250" actId="478"/>
          <ac:picMkLst>
            <pc:docMk/>
            <pc:sldMk cId="3955351691" sldId="610"/>
            <ac:picMk id="7" creationId="{FD73C557-9A68-4B65-926A-98C8415C27C6}"/>
          </ac:picMkLst>
        </pc:picChg>
        <pc:picChg chg="add mod">
          <ac:chgData name="Hoang Tao Vu" userId="8e253ff38ed1b9c5" providerId="LiveId" clId="{A3A24673-1C06-4E90-AEF1-94AD490D69CF}" dt="2018-09-17T10:20:47.600" v="2289" actId="1076"/>
          <ac:picMkLst>
            <pc:docMk/>
            <pc:sldMk cId="3955351691" sldId="610"/>
            <ac:picMk id="8" creationId="{DBBA89D4-2581-4856-9467-C68C3843D3CD}"/>
          </ac:picMkLst>
        </pc:picChg>
      </pc:sldChg>
      <pc:sldChg chg="addSp delSp modSp add">
        <pc:chgData name="Hoang Tao Vu" userId="8e253ff38ed1b9c5" providerId="LiveId" clId="{A3A24673-1C06-4E90-AEF1-94AD490D69CF}" dt="2018-09-17T10:45:07.051" v="2642" actId="20577"/>
        <pc:sldMkLst>
          <pc:docMk/>
          <pc:sldMk cId="2932544768" sldId="611"/>
        </pc:sldMkLst>
        <pc:spChg chg="mod">
          <ac:chgData name="Hoang Tao Vu" userId="8e253ff38ed1b9c5" providerId="LiveId" clId="{A3A24673-1C06-4E90-AEF1-94AD490D69CF}" dt="2018-09-17T10:45:07.051" v="2642" actId="20577"/>
          <ac:spMkLst>
            <pc:docMk/>
            <pc:sldMk cId="2932544768" sldId="611"/>
            <ac:spMk id="56" creationId="{00000000-0000-0000-0000-000000000000}"/>
          </ac:spMkLst>
        </pc:spChg>
        <pc:grpChg chg="del">
          <ac:chgData name="Hoang Tao Vu" userId="8e253ff38ed1b9c5" providerId="LiveId" clId="{A3A24673-1C06-4E90-AEF1-94AD490D69CF}" dt="2018-09-17T10:34:54.187" v="2319" actId="478"/>
          <ac:grpSpMkLst>
            <pc:docMk/>
            <pc:sldMk cId="2932544768" sldId="611"/>
            <ac:grpSpMk id="70" creationId="{9C9CDC2C-28B3-41E0-9AD5-25CBE6351D58}"/>
          </ac:grpSpMkLst>
        </pc:grpChg>
        <pc:picChg chg="add mod">
          <ac:chgData name="Hoang Tao Vu" userId="8e253ff38ed1b9c5" providerId="LiveId" clId="{A3A24673-1C06-4E90-AEF1-94AD490D69CF}" dt="2018-09-17T10:36:12.626" v="2323" actId="1076"/>
          <ac:picMkLst>
            <pc:docMk/>
            <pc:sldMk cId="2932544768" sldId="611"/>
            <ac:picMk id="3" creationId="{44EEF59C-9388-47AE-B51F-86F37E01035C}"/>
          </ac:picMkLst>
        </pc:picChg>
        <pc:picChg chg="del">
          <ac:chgData name="Hoang Tao Vu" userId="8e253ff38ed1b9c5" providerId="LiveId" clId="{A3A24673-1C06-4E90-AEF1-94AD490D69CF}" dt="2018-09-17T10:34:50.108" v="2314" actId="478"/>
          <ac:picMkLst>
            <pc:docMk/>
            <pc:sldMk cId="2932544768" sldId="611"/>
            <ac:picMk id="15" creationId="{FA5E5D0B-EAEF-4A15-83DC-B7DF10D1D1A1}"/>
          </ac:picMkLst>
        </pc:picChg>
        <pc:picChg chg="del">
          <ac:chgData name="Hoang Tao Vu" userId="8e253ff38ed1b9c5" providerId="LiveId" clId="{A3A24673-1C06-4E90-AEF1-94AD490D69CF}" dt="2018-09-17T10:34:46.668" v="2311" actId="478"/>
          <ac:picMkLst>
            <pc:docMk/>
            <pc:sldMk cId="2932544768" sldId="611"/>
            <ac:picMk id="52" creationId="{9782A686-8085-443F-89D2-37DB5D321C45}"/>
          </ac:picMkLst>
        </pc:picChg>
        <pc:picChg chg="del">
          <ac:chgData name="Hoang Tao Vu" userId="8e253ff38ed1b9c5" providerId="LiveId" clId="{A3A24673-1C06-4E90-AEF1-94AD490D69CF}" dt="2018-09-17T10:34:48.283" v="2312" actId="478"/>
          <ac:picMkLst>
            <pc:docMk/>
            <pc:sldMk cId="2932544768" sldId="611"/>
            <ac:picMk id="57" creationId="{C7DCB737-ADF8-4B23-A897-CF92F472C19C}"/>
          </ac:picMkLst>
        </pc:picChg>
        <pc:picChg chg="del">
          <ac:chgData name="Hoang Tao Vu" userId="8e253ff38ed1b9c5" providerId="LiveId" clId="{A3A24673-1C06-4E90-AEF1-94AD490D69CF}" dt="2018-09-17T10:34:49.197" v="2313" actId="478"/>
          <ac:picMkLst>
            <pc:docMk/>
            <pc:sldMk cId="2932544768" sldId="611"/>
            <ac:picMk id="64" creationId="{C12062CE-A592-484A-A834-EF8CAEB23AFD}"/>
          </ac:picMkLst>
        </pc:picChg>
        <pc:picChg chg="del">
          <ac:chgData name="Hoang Tao Vu" userId="8e253ff38ed1b9c5" providerId="LiveId" clId="{A3A24673-1C06-4E90-AEF1-94AD490D69CF}" dt="2018-09-17T10:34:51.276" v="2315" actId="478"/>
          <ac:picMkLst>
            <pc:docMk/>
            <pc:sldMk cId="2932544768" sldId="611"/>
            <ac:picMk id="66" creationId="{506793EE-6C68-47E3-9EAB-C8ECEF25B4E7}"/>
          </ac:picMkLst>
        </pc:picChg>
        <pc:picChg chg="del">
          <ac:chgData name="Hoang Tao Vu" userId="8e253ff38ed1b9c5" providerId="LiveId" clId="{A3A24673-1C06-4E90-AEF1-94AD490D69CF}" dt="2018-09-17T10:34:52.732" v="2317" actId="478"/>
          <ac:picMkLst>
            <pc:docMk/>
            <pc:sldMk cId="2932544768" sldId="611"/>
            <ac:picMk id="67" creationId="{57EDF66E-6D2A-4899-8365-553F41983F01}"/>
          </ac:picMkLst>
        </pc:picChg>
        <pc:picChg chg="del">
          <ac:chgData name="Hoang Tao Vu" userId="8e253ff38ed1b9c5" providerId="LiveId" clId="{A3A24673-1C06-4E90-AEF1-94AD490D69CF}" dt="2018-09-17T10:34:53.579" v="2318" actId="478"/>
          <ac:picMkLst>
            <pc:docMk/>
            <pc:sldMk cId="2932544768" sldId="611"/>
            <ac:picMk id="68" creationId="{7C5EA018-C4A3-4A71-82CD-BC24E7952AEE}"/>
          </ac:picMkLst>
        </pc:picChg>
        <pc:picChg chg="del">
          <ac:chgData name="Hoang Tao Vu" userId="8e253ff38ed1b9c5" providerId="LiveId" clId="{A3A24673-1C06-4E90-AEF1-94AD490D69CF}" dt="2018-09-17T10:34:52.012" v="2316" actId="478"/>
          <ac:picMkLst>
            <pc:docMk/>
            <pc:sldMk cId="2932544768" sldId="611"/>
            <ac:picMk id="79" creationId="{0039985E-A208-4CE9-B5FD-7506D407867A}"/>
          </ac:picMkLst>
        </pc:picChg>
        <pc:picChg chg="del">
          <ac:chgData name="Hoang Tao Vu" userId="8e253ff38ed1b9c5" providerId="LiveId" clId="{A3A24673-1C06-4E90-AEF1-94AD490D69CF}" dt="2018-09-17T10:34:54.812" v="2320" actId="478"/>
          <ac:picMkLst>
            <pc:docMk/>
            <pc:sldMk cId="2932544768" sldId="611"/>
            <ac:picMk id="86" creationId="{DCD8CE76-EEA3-4AC8-A6E6-7210A97BB819}"/>
          </ac:picMkLst>
        </pc:picChg>
      </pc:sldChg>
      <pc:sldChg chg="delSp modSp add">
        <pc:chgData name="Hoang Tao Vu" userId="8e253ff38ed1b9c5" providerId="LiveId" clId="{A3A24673-1C06-4E90-AEF1-94AD490D69CF}" dt="2018-09-17T10:48:20.170" v="2824" actId="1076"/>
        <pc:sldMkLst>
          <pc:docMk/>
          <pc:sldMk cId="2055099982" sldId="612"/>
        </pc:sldMkLst>
        <pc:spChg chg="del">
          <ac:chgData name="Hoang Tao Vu" userId="8e253ff38ed1b9c5" providerId="LiveId" clId="{A3A24673-1C06-4E90-AEF1-94AD490D69CF}" dt="2018-09-17T10:47:53.372" v="2792" actId="478"/>
          <ac:spMkLst>
            <pc:docMk/>
            <pc:sldMk cId="2055099982" sldId="612"/>
            <ac:spMk id="2" creationId="{DB7A26C9-9415-4FD2-9D07-5DF58F7517D1}"/>
          </ac:spMkLst>
        </pc:spChg>
        <pc:spChg chg="mod">
          <ac:chgData name="Hoang Tao Vu" userId="8e253ff38ed1b9c5" providerId="LiveId" clId="{A3A24673-1C06-4E90-AEF1-94AD490D69CF}" dt="2018-09-17T10:48:20.170" v="2824" actId="1076"/>
          <ac:spMkLst>
            <pc:docMk/>
            <pc:sldMk cId="2055099982" sldId="612"/>
            <ac:spMk id="3" creationId="{57F7E3BF-8973-4D62-BF7D-47A188CE7DD4}"/>
          </ac:spMkLst>
        </pc:spChg>
        <pc:spChg chg="del">
          <ac:chgData name="Hoang Tao Vu" userId="8e253ff38ed1b9c5" providerId="LiveId" clId="{A3A24673-1C06-4E90-AEF1-94AD490D69CF}" dt="2018-09-17T10:47:45.148" v="2789" actId="478"/>
          <ac:spMkLst>
            <pc:docMk/>
            <pc:sldMk cId="2055099982" sldId="612"/>
            <ac:spMk id="5" creationId="{CCAF98BD-05B0-42F9-9505-F2838363DC4A}"/>
          </ac:spMkLst>
        </pc:spChg>
        <pc:spChg chg="mod">
          <ac:chgData name="Hoang Tao Vu" userId="8e253ff38ed1b9c5" providerId="LiveId" clId="{A3A24673-1C06-4E90-AEF1-94AD490D69CF}" dt="2018-09-17T10:47:42.331" v="2788" actId="1076"/>
          <ac:spMkLst>
            <pc:docMk/>
            <pc:sldMk cId="2055099982" sldId="612"/>
            <ac:spMk id="39938" creationId="{00000000-0000-0000-0000-000000000000}"/>
          </ac:spMkLst>
        </pc:spChg>
        <pc:picChg chg="del">
          <ac:chgData name="Hoang Tao Vu" userId="8e253ff38ed1b9c5" providerId="LiveId" clId="{A3A24673-1C06-4E90-AEF1-94AD490D69CF}" dt="2018-09-17T10:47:48.074" v="2790" actId="478"/>
          <ac:picMkLst>
            <pc:docMk/>
            <pc:sldMk cId="2055099982" sldId="612"/>
            <ac:picMk id="6" creationId="{7DA66154-A755-450E-8D60-E380F6E2F4FB}"/>
          </ac:picMkLst>
        </pc:picChg>
        <pc:picChg chg="del">
          <ac:chgData name="Hoang Tao Vu" userId="8e253ff38ed1b9c5" providerId="LiveId" clId="{A3A24673-1C06-4E90-AEF1-94AD490D69CF}" dt="2018-09-17T10:47:49.852" v="2791" actId="478"/>
          <ac:picMkLst>
            <pc:docMk/>
            <pc:sldMk cId="2055099982" sldId="612"/>
            <ac:picMk id="8" creationId="{DBBA89D4-2581-4856-9467-C68C3843D3C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CBAC71-404C-42BF-8898-23EDE8EAFE4B}" type="datetimeFigureOut">
              <a:rPr lang="en-US" smtClean="0"/>
              <a:t>12/14/2018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941249-4171-4BB2-80A7-FBA2CF63E2B4}" type="slidenum">
              <a:rPr lang="en-US" smtClean="0"/>
              <a:t>‹#›</a:t>
            </a:fld>
            <a:endParaRPr lang="en-US"/>
          </a:p>
        </p:txBody>
      </p:sp>
    </p:spTree>
    <p:extLst>
      <p:ext uri="{BB962C8B-B14F-4D97-AF65-F5344CB8AC3E}">
        <p14:creationId xmlns:p14="http://schemas.microsoft.com/office/powerpoint/2010/main" val="7149721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8F927E-9A20-4FBE-81DD-00EE883A7A01}" type="datetimeFigureOut">
              <a:rPr lang="en-US" smtClean="0"/>
              <a:t>12/14/2018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2F3803-D419-4994-A8B7-77576D461289}" type="slidenum">
              <a:rPr lang="en-US" smtClean="0"/>
              <a:t>‹#›</a:t>
            </a:fld>
            <a:endParaRPr lang="en-US"/>
          </a:p>
        </p:txBody>
      </p:sp>
    </p:spTree>
    <p:extLst>
      <p:ext uri="{BB962C8B-B14F-4D97-AF65-F5344CB8AC3E}">
        <p14:creationId xmlns:p14="http://schemas.microsoft.com/office/powerpoint/2010/main" val="209713818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F3803-D419-4994-A8B7-77576D461289}" type="slidenum">
              <a:rPr lang="en-US" smtClean="0"/>
              <a:t>1</a:t>
            </a:fld>
            <a:endParaRPr lang="en-US"/>
          </a:p>
        </p:txBody>
      </p:sp>
    </p:spTree>
    <p:extLst>
      <p:ext uri="{BB962C8B-B14F-4D97-AF65-F5344CB8AC3E}">
        <p14:creationId xmlns:p14="http://schemas.microsoft.com/office/powerpoint/2010/main" val="2035560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2F3803-D419-4994-A8B7-77576D46128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46692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vi-VN" altLang="en-US" smtClean="0"/>
              <a:t>----------</a:t>
            </a:r>
          </a:p>
          <a:p>
            <a:r>
              <a:rPr lang="vi-VN" altLang="en-US" smtClean="0"/>
              <a:t>Thông tư số 10/2016/TT-BTTTT về việc ban hành "Quy chuẩn kỹ thuật quốc gia về cấu trúc mã định danh và định dạng dữ liệu gói tin phục vụ kết nối các hệ thống quản lý văn bản và điều hành" (Quy chuẩn số 102:2016/BTTTT). </a:t>
            </a:r>
            <a:endParaRPr lang="en-US" altLang="en-US" smtClean="0"/>
          </a:p>
          <a:p>
            <a:r>
              <a:rPr lang="vi-VN" altLang="en-US" smtClean="0"/>
              <a:t>-&gt; Thông tư số 01/2011/TT-BNV của Bộ Nội vụ : Hướng dẫn thể thức và kỹ thuật trình bày văn bản hành chính</a:t>
            </a:r>
          </a:p>
          <a:p>
            <a:r>
              <a:rPr lang="vi-VN" altLang="en-US" smtClean="0"/>
              <a:t> -&gt; Nghị định số 09/2010/NĐ-CP ngày 08 tháng 02 năm 2010 của Chính phủ sửa đổi, bổ sung một số điều của Nghị định số 110/2004/NĐ-CP ngày 08 tháng 4 năm 2004 của Chính phủ về công tác văn thư</a:t>
            </a:r>
          </a:p>
          <a:p>
            <a:endParaRPr lang="vi-VN" altLang="en-US" smtClean="0"/>
          </a:p>
          <a:p>
            <a:r>
              <a:rPr lang="vi-VN" altLang="en-US" smtClean="0"/>
              <a:t> -&gt; Số: 139/VTLTNN-TTTH V/v Hướng dẫn quản lý văn bản đi, văn bản đến và lập hồ sơ trong môi trường mạng , ngày 4 tháng 3 năm 2009</a:t>
            </a:r>
          </a:p>
          <a:p>
            <a:endParaRPr lang="vi-VN" altLang="en-US" smtClean="0"/>
          </a:p>
          <a:p>
            <a:endParaRPr lang="vi-VN" altLang="en-US" smtClean="0"/>
          </a:p>
          <a:p>
            <a:endParaRPr lang="en-US" altLang="en-US" smtClean="0"/>
          </a:p>
          <a:p>
            <a:endParaRPr lang="en-US" altLang="en-US" smtClean="0"/>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1D9B0A3-163C-4E85-83AB-7EECC192A6B8}" type="slidenum">
              <a:rPr lang="en-US" altLang="en-US" smtClean="0"/>
              <a:pPr/>
              <a:t>3</a:t>
            </a:fld>
            <a:endParaRPr lang="en-US" altLang="en-US" smtClean="0"/>
          </a:p>
        </p:txBody>
      </p:sp>
    </p:spTree>
    <p:extLst>
      <p:ext uri="{BB962C8B-B14F-4D97-AF65-F5344CB8AC3E}">
        <p14:creationId xmlns:p14="http://schemas.microsoft.com/office/powerpoint/2010/main" val="4201552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vi-VN" altLang="en-US" smtClean="0"/>
              <a:t>----------</a:t>
            </a:r>
          </a:p>
          <a:p>
            <a:r>
              <a:rPr lang="vi-VN" altLang="en-US" smtClean="0"/>
              <a:t>Thông tư số 10/2016/TT-BTTTT về việc ban hành "Quy chuẩn kỹ thuật quốc gia về cấu trúc mã định danh và định dạng dữ liệu gói tin phục vụ kết nối các hệ thống quản lý văn bản và điều hành" (Quy chuẩn số 102:2016/BTTTT). </a:t>
            </a:r>
            <a:endParaRPr lang="en-US" altLang="en-US" smtClean="0"/>
          </a:p>
          <a:p>
            <a:r>
              <a:rPr lang="vi-VN" altLang="en-US" smtClean="0"/>
              <a:t>-&gt; Thông tư số 01/2011/TT-BNV của Bộ Nội vụ : Hướng dẫn thể thức và kỹ thuật trình bày văn bản hành chính</a:t>
            </a:r>
          </a:p>
          <a:p>
            <a:r>
              <a:rPr lang="vi-VN" altLang="en-US" smtClean="0"/>
              <a:t> -&gt; Nghị định số 09/2010/NĐ-CP ngày 08 tháng 02 năm 2010 của Chính phủ sửa đổi, bổ sung một số điều của Nghị định số 110/2004/NĐ-CP ngày 08 tháng 4 năm 2004 của Chính phủ về công tác văn thư</a:t>
            </a:r>
          </a:p>
          <a:p>
            <a:endParaRPr lang="vi-VN" altLang="en-US" smtClean="0"/>
          </a:p>
          <a:p>
            <a:r>
              <a:rPr lang="vi-VN" altLang="en-US" smtClean="0"/>
              <a:t> -&gt; Số: 139/VTLTNN-TTTH V/v Hướng dẫn quản lý văn bản đi, văn bản đến và lập hồ sơ trong môi trường mạng , ngày 4 tháng 3 năm 2009</a:t>
            </a:r>
          </a:p>
          <a:p>
            <a:endParaRPr lang="vi-VN" altLang="en-US" smtClean="0"/>
          </a:p>
          <a:p>
            <a:endParaRPr lang="vi-VN" altLang="en-US" smtClean="0"/>
          </a:p>
          <a:p>
            <a:endParaRPr lang="en-US" altLang="en-US" smtClean="0"/>
          </a:p>
          <a:p>
            <a:endParaRPr lang="en-US" altLang="en-US" smtClean="0"/>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1D9B0A3-163C-4E85-83AB-7EECC192A6B8}" type="slidenum">
              <a:rPr lang="en-US" altLang="en-US" smtClean="0"/>
              <a:pPr/>
              <a:t>4</a:t>
            </a:fld>
            <a:endParaRPr lang="en-US" altLang="en-US" smtClean="0"/>
          </a:p>
        </p:txBody>
      </p:sp>
    </p:spTree>
    <p:extLst>
      <p:ext uri="{BB962C8B-B14F-4D97-AF65-F5344CB8AC3E}">
        <p14:creationId xmlns:p14="http://schemas.microsoft.com/office/powerpoint/2010/main" val="1492307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vi-VN" altLang="en-US" smtClean="0"/>
              <a:t>----------</a:t>
            </a:r>
          </a:p>
          <a:p>
            <a:r>
              <a:rPr lang="vi-VN" altLang="en-US" smtClean="0"/>
              <a:t>Thông tư số 10/2016/TT-BTTTT về việc ban hành "Quy chuẩn kỹ thuật quốc gia về cấu trúc mã định danh và định dạng dữ liệu gói tin phục vụ kết nối các hệ thống quản lý văn bản và điều hành" (Quy chuẩn số 102:2016/BTTTT). </a:t>
            </a:r>
            <a:endParaRPr lang="en-US" altLang="en-US" smtClean="0"/>
          </a:p>
          <a:p>
            <a:r>
              <a:rPr lang="vi-VN" altLang="en-US" smtClean="0"/>
              <a:t>-&gt; Thông tư số 01/2011/TT-BNV của Bộ Nội vụ : Hướng dẫn thể thức và kỹ thuật trình bày văn bản hành chính</a:t>
            </a:r>
          </a:p>
          <a:p>
            <a:r>
              <a:rPr lang="vi-VN" altLang="en-US" smtClean="0"/>
              <a:t> -&gt; Nghị định số 09/2010/NĐ-CP ngày 08 tháng 02 năm 2010 của Chính phủ sửa đổi, bổ sung một số điều của Nghị định số 110/2004/NĐ-CP ngày 08 tháng 4 năm 2004 của Chính phủ về công tác văn thư</a:t>
            </a:r>
          </a:p>
          <a:p>
            <a:endParaRPr lang="vi-VN" altLang="en-US" smtClean="0"/>
          </a:p>
          <a:p>
            <a:r>
              <a:rPr lang="vi-VN" altLang="en-US" smtClean="0"/>
              <a:t> -&gt; Số: 139/VTLTNN-TTTH V/v Hướng dẫn quản lý văn bản đi, văn bản đến và lập hồ sơ trong môi trường mạng , ngày 4 tháng 3 năm 2009</a:t>
            </a:r>
          </a:p>
          <a:p>
            <a:endParaRPr lang="vi-VN" altLang="en-US" smtClean="0"/>
          </a:p>
          <a:p>
            <a:endParaRPr lang="vi-VN" altLang="en-US" smtClean="0"/>
          </a:p>
          <a:p>
            <a:endParaRPr lang="en-US" altLang="en-US" smtClean="0"/>
          </a:p>
          <a:p>
            <a:endParaRPr lang="en-US" altLang="en-US" smtClean="0"/>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1D9B0A3-163C-4E85-83AB-7EECC192A6B8}" type="slidenum">
              <a:rPr lang="en-US" altLang="en-US" smtClean="0"/>
              <a:pPr/>
              <a:t>5</a:t>
            </a:fld>
            <a:endParaRPr lang="en-US" altLang="en-US" smtClean="0"/>
          </a:p>
        </p:txBody>
      </p:sp>
    </p:spTree>
    <p:extLst>
      <p:ext uri="{BB962C8B-B14F-4D97-AF65-F5344CB8AC3E}">
        <p14:creationId xmlns:p14="http://schemas.microsoft.com/office/powerpoint/2010/main" val="1163384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vi-VN" altLang="en-US" smtClean="0"/>
              <a:t>----------</a:t>
            </a:r>
          </a:p>
          <a:p>
            <a:r>
              <a:rPr lang="vi-VN" altLang="en-US" smtClean="0"/>
              <a:t>Thông tư số 10/2016/TT-BTTTT về việc ban hành "Quy chuẩn kỹ thuật quốc gia về cấu trúc mã định danh và định dạng dữ liệu gói tin phục vụ kết nối các hệ thống quản lý văn bản và điều hành" (Quy chuẩn số 102:2016/BTTTT). </a:t>
            </a:r>
            <a:endParaRPr lang="en-US" altLang="en-US" smtClean="0"/>
          </a:p>
          <a:p>
            <a:r>
              <a:rPr lang="vi-VN" altLang="en-US" smtClean="0"/>
              <a:t>-&gt; Thông tư số 01/2011/TT-BNV của Bộ Nội vụ : Hướng dẫn thể thức và kỹ thuật trình bày văn bản hành chính</a:t>
            </a:r>
          </a:p>
          <a:p>
            <a:r>
              <a:rPr lang="vi-VN" altLang="en-US" smtClean="0"/>
              <a:t> -&gt; Nghị định số 09/2010/NĐ-CP ngày 08 tháng 02 năm 2010 của Chính phủ sửa đổi, bổ sung một số điều của Nghị định số 110/2004/NĐ-CP ngày 08 tháng 4 năm 2004 của Chính phủ về công tác văn thư</a:t>
            </a:r>
          </a:p>
          <a:p>
            <a:endParaRPr lang="vi-VN" altLang="en-US" smtClean="0"/>
          </a:p>
          <a:p>
            <a:r>
              <a:rPr lang="vi-VN" altLang="en-US" smtClean="0"/>
              <a:t> -&gt; Số: 139/VTLTNN-TTTH V/v Hướng dẫn quản lý văn bản đi, văn bản đến và lập hồ sơ trong môi trường mạng , ngày 4 tháng 3 năm 2009</a:t>
            </a:r>
          </a:p>
          <a:p>
            <a:endParaRPr lang="vi-VN" altLang="en-US" smtClean="0"/>
          </a:p>
          <a:p>
            <a:endParaRPr lang="vi-VN" altLang="en-US" smtClean="0"/>
          </a:p>
          <a:p>
            <a:endParaRPr lang="en-US" altLang="en-US" smtClean="0"/>
          </a:p>
          <a:p>
            <a:endParaRPr lang="en-US" altLang="en-US" smtClean="0"/>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1D9B0A3-163C-4E85-83AB-7EECC192A6B8}" type="slidenum">
              <a:rPr lang="en-US" altLang="en-US" smtClean="0"/>
              <a:pPr/>
              <a:t>6</a:t>
            </a:fld>
            <a:endParaRPr lang="en-US" altLang="en-US" smtClean="0"/>
          </a:p>
        </p:txBody>
      </p:sp>
    </p:spTree>
    <p:extLst>
      <p:ext uri="{BB962C8B-B14F-4D97-AF65-F5344CB8AC3E}">
        <p14:creationId xmlns:p14="http://schemas.microsoft.com/office/powerpoint/2010/main" val="20753904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with photo">
    <p:spTree>
      <p:nvGrpSpPr>
        <p:cNvPr id="1" name=""/>
        <p:cNvGrpSpPr/>
        <p:nvPr/>
      </p:nvGrpSpPr>
      <p:grpSpPr>
        <a:xfrm>
          <a:off x="0" y="0"/>
          <a:ext cx="0" cy="0"/>
          <a:chOff x="0" y="0"/>
          <a:chExt cx="0" cy="0"/>
        </a:xfrm>
      </p:grpSpPr>
      <p:sp>
        <p:nvSpPr>
          <p:cNvPr id="13" name="Rectangle 12"/>
          <p:cNvSpPr/>
          <p:nvPr/>
        </p:nvSpPr>
        <p:spPr bwMode="gray">
          <a:xfrm>
            <a:off x="150852" y="2057400"/>
            <a:ext cx="5487829" cy="3657600"/>
          </a:xfrm>
          <a:prstGeom prst="rect">
            <a:avLst/>
          </a:prstGeom>
          <a:solidFill>
            <a:schemeClr val="bg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noAutofit/>
          </a:bodyPr>
          <a:lstStyle/>
          <a:p>
            <a:pPr algn="ctr" defTabSz="913765"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9" name="Title 1"/>
          <p:cNvSpPr>
            <a:spLocks noGrp="1"/>
          </p:cNvSpPr>
          <p:nvPr>
            <p:ph type="title" hasCustomPrompt="1"/>
          </p:nvPr>
        </p:nvSpPr>
        <p:spPr bwMode="ltGray">
          <a:xfrm>
            <a:off x="150852" y="2057400"/>
            <a:ext cx="5487829" cy="2743426"/>
          </a:xfrm>
          <a:noFill/>
        </p:spPr>
        <p:txBody>
          <a:bodyPr vert="horz" lIns="137160" tIns="137160" rIns="137160" bIns="137160" rtlCol="0" anchor="t" anchorCtr="0">
            <a:normAutofit/>
          </a:bodyPr>
          <a:lstStyle>
            <a:lvl1pPr>
              <a:defRPr lang="en-US" sz="4400" spc="-98" dirty="0">
                <a:gradFill>
                  <a:gsLst>
                    <a:gs pos="5833">
                      <a:srgbClr val="FFFFFF"/>
                    </a:gs>
                    <a:gs pos="18000">
                      <a:srgbClr val="FFFFFF"/>
                    </a:gs>
                  </a:gsLst>
                  <a:lin ang="5400000" scaled="0"/>
                </a:gradFill>
              </a:defRPr>
            </a:lvl1pPr>
          </a:lstStyle>
          <a:p>
            <a:pPr lvl="0"/>
            <a:r>
              <a:rPr lang="en-US" dirty="0"/>
              <a:t>Presentation title</a:t>
            </a:r>
          </a:p>
        </p:txBody>
      </p:sp>
      <p:sp>
        <p:nvSpPr>
          <p:cNvPr id="4" name="Text Placeholder 3"/>
          <p:cNvSpPr>
            <a:spLocks noGrp="1"/>
          </p:cNvSpPr>
          <p:nvPr>
            <p:ph type="body" sz="quarter" idx="10" hasCustomPrompt="1"/>
          </p:nvPr>
        </p:nvSpPr>
        <p:spPr>
          <a:xfrm>
            <a:off x="150852" y="4800600"/>
            <a:ext cx="5487829" cy="914400"/>
          </a:xfrm>
        </p:spPr>
        <p:txBody>
          <a:bodyPr lIns="137160" tIns="137160" rIns="137160" bIns="137160">
            <a:noAutofit/>
          </a:bodyPr>
          <a:lstStyle>
            <a:lvl1pPr marL="0" indent="0">
              <a:spcBef>
                <a:spcPts val="0"/>
              </a:spcBef>
              <a:buNone/>
              <a:defRPr sz="2000">
                <a:solidFill>
                  <a:schemeClr val="bg1"/>
                </a:solidFill>
              </a:defRPr>
            </a:lvl1pPr>
            <a:lvl2pPr marL="281940" indent="0">
              <a:buNone/>
              <a:defRPr sz="2000">
                <a:solidFill>
                  <a:schemeClr val="bg1"/>
                </a:solidFill>
              </a:defRPr>
            </a:lvl2pPr>
            <a:lvl3pPr marL="588645" indent="0">
              <a:buNone/>
              <a:defRPr sz="2000">
                <a:solidFill>
                  <a:schemeClr val="bg1"/>
                </a:solidFill>
              </a:defRPr>
            </a:lvl3pPr>
            <a:lvl4pPr marL="869950" indent="0">
              <a:buNone/>
              <a:defRPr sz="2000">
                <a:solidFill>
                  <a:schemeClr val="bg1"/>
                </a:solidFill>
              </a:defRPr>
            </a:lvl4pPr>
            <a:lvl5pPr marL="1105535" indent="0">
              <a:buNone/>
              <a:defRPr sz="2000">
                <a:solidFill>
                  <a:schemeClr val="bg1"/>
                </a:solidFill>
              </a:defRPr>
            </a:lvl5pPr>
          </a:lstStyle>
          <a:p>
            <a:pPr lvl="0"/>
            <a:r>
              <a:rPr lang="en-US" dirty="0"/>
              <a:t>Speaker Name</a:t>
            </a:r>
          </a:p>
        </p:txBody>
      </p:sp>
      <p:sp>
        <p:nvSpPr>
          <p:cNvPr id="10" name="TextBox 9"/>
          <p:cNvSpPr txBox="1"/>
          <p:nvPr/>
        </p:nvSpPr>
        <p:spPr>
          <a:xfrm>
            <a:off x="7620000" y="381000"/>
            <a:ext cx="3810000" cy="1905000"/>
          </a:xfrm>
          <a:prstGeom prst="rect">
            <a:avLst/>
          </a:prstGeom>
        </p:spPr>
        <p:txBody>
          <a:bodyPr vert="horz" wrap="square" lIns="108821" tIns="54411" rIns="108821" bIns="54411" rtlCol="0" anchor="ctr">
            <a:normAutofit/>
          </a:bodyPr>
          <a:lstStyle/>
          <a:p>
            <a:pPr defTabSz="1087755"/>
            <a:r>
              <a:rPr lang="en-US" sz="2000" dirty="0">
                <a:solidFill>
                  <a:srgbClr val="D2D2D2"/>
                </a:solidFill>
                <a:ea typeface="Segoe UI" panose="020B0502040204020203" pitchFamily="34" charset="0"/>
                <a:cs typeface="Segoe UI" panose="020B0502040204020203" pitchFamily="34" charset="0"/>
              </a:rPr>
              <a:t>Click View &gt; Slide Master to insert a photo as a background behind the colored boxes.</a:t>
            </a:r>
          </a:p>
        </p:txBody>
      </p:sp>
      <p:sp>
        <p:nvSpPr>
          <p:cNvPr id="15" name="TextBox 14"/>
          <p:cNvSpPr txBox="1"/>
          <p:nvPr/>
        </p:nvSpPr>
        <p:spPr>
          <a:xfrm>
            <a:off x="7620000" y="381000"/>
            <a:ext cx="3810000" cy="1905000"/>
          </a:xfrm>
          <a:prstGeom prst="rect">
            <a:avLst/>
          </a:prstGeom>
        </p:spPr>
        <p:txBody>
          <a:bodyPr vert="horz" wrap="square" lIns="108821" tIns="54411" rIns="108821" bIns="54411" rtlCol="0" anchor="ctr">
            <a:normAutofit/>
          </a:bodyPr>
          <a:lstStyle/>
          <a:p>
            <a:pPr defTabSz="1087755"/>
            <a:r>
              <a:rPr lang="en-US" sz="2000" dirty="0">
                <a:solidFill>
                  <a:srgbClr val="D2D2D2"/>
                </a:solidFill>
                <a:ea typeface="Segoe UI" panose="020B0502040204020203" pitchFamily="34" charset="0"/>
                <a:cs typeface="Segoe UI" panose="020B0502040204020203" pitchFamily="34" charset="0"/>
              </a:rPr>
              <a:t>Click View &gt; Slide Master to insert a photo as a background behind the colored boxes.</a:t>
            </a: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44" y="198357"/>
            <a:ext cx="1947103" cy="716042"/>
          </a:xfrm>
          <a:prstGeom prst="rect">
            <a:avLst/>
          </a:prstGeom>
        </p:spPr>
      </p:pic>
      <p:sp>
        <p:nvSpPr>
          <p:cNvPr id="14" name="TextBox 13"/>
          <p:cNvSpPr txBox="1"/>
          <p:nvPr userDrawn="1"/>
        </p:nvSpPr>
        <p:spPr>
          <a:xfrm>
            <a:off x="7620000" y="381000"/>
            <a:ext cx="3810000" cy="1905000"/>
          </a:xfrm>
          <a:prstGeom prst="rect">
            <a:avLst/>
          </a:prstGeom>
        </p:spPr>
        <p:txBody>
          <a:bodyPr vert="horz" wrap="square" lIns="108821" tIns="54411" rIns="108821" bIns="54411" rtlCol="0" anchor="ctr">
            <a:normAutofit/>
          </a:bodyPr>
          <a:lstStyle/>
          <a:p>
            <a:pPr defTabSz="1087755"/>
            <a:r>
              <a:rPr lang="en-US" sz="2000" dirty="0">
                <a:solidFill>
                  <a:srgbClr val="D2D2D2"/>
                </a:solidFill>
                <a:ea typeface="Segoe UI" panose="020B0502040204020203" pitchFamily="34" charset="0"/>
                <a:cs typeface="Segoe UI" panose="020B0502040204020203" pitchFamily="34" charset="0"/>
              </a:rPr>
              <a:t>Click View &gt; Slide Master to insert a photo as a background behind the colored boxes.</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6" name="Rectangle 5"/>
          <p:cNvSpPr/>
          <p:nvPr/>
        </p:nvSpPr>
        <p:spPr bwMode="auto">
          <a:xfrm>
            <a:off x="150852" y="1143000"/>
            <a:ext cx="10061020" cy="2734276"/>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noAutofit/>
          </a:bodyPr>
          <a:lstStyle/>
          <a:p>
            <a:pPr algn="ctr" defTabSz="913765"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 name="Rectangle 3"/>
          <p:cNvSpPr/>
          <p:nvPr/>
        </p:nvSpPr>
        <p:spPr bwMode="auto">
          <a:xfrm>
            <a:off x="150852" y="1143000"/>
            <a:ext cx="10061020" cy="2734276"/>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noAutofit/>
          </a:bodyPr>
          <a:lstStyle/>
          <a:p>
            <a:pPr algn="ctr" defTabSz="913765"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2" name="Title 1"/>
          <p:cNvSpPr>
            <a:spLocks noGrp="1"/>
          </p:cNvSpPr>
          <p:nvPr>
            <p:ph type="title" hasCustomPrompt="1"/>
          </p:nvPr>
        </p:nvSpPr>
        <p:spPr>
          <a:xfrm>
            <a:off x="150853" y="1143001"/>
            <a:ext cx="10061019" cy="2734277"/>
          </a:xfrm>
          <a:noFill/>
        </p:spPr>
        <p:txBody>
          <a:bodyPr lIns="137160" tIns="137160" rIns="137160" bIns="137160" anchor="t" anchorCtr="0"/>
          <a:lstStyle>
            <a:lvl1pPr>
              <a:defRPr sz="7100" spc="-98"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150851" y="3877277"/>
            <a:ext cx="10061021" cy="1837723"/>
          </a:xfrm>
          <a:noFill/>
        </p:spPr>
        <p:txBody>
          <a:bodyPr lIns="137160" tIns="137160" rIns="137160" bIns="137160">
            <a:noAutofit/>
          </a:bodyPr>
          <a:lstStyle>
            <a:lvl1pPr marL="0" indent="0">
              <a:spcBef>
                <a:spcPts val="0"/>
              </a:spcBef>
              <a:buNone/>
              <a:defRPr sz="2800" spc="0" baseline="0">
                <a:gradFill>
                  <a:gsLst>
                    <a:gs pos="0">
                      <a:schemeClr val="tx1">
                        <a:lumMod val="75000"/>
                        <a:lumOff val="25000"/>
                      </a:schemeClr>
                    </a:gs>
                    <a:gs pos="100000">
                      <a:schemeClr val="tx1">
                        <a:lumMod val="75000"/>
                        <a:lumOff val="25000"/>
                      </a:schemeClr>
                    </a:gs>
                  </a:gsLst>
                  <a:lin ang="5400000" scaled="0"/>
                </a:gradFill>
                <a:latin typeface="+mn-lt"/>
              </a:defRPr>
            </a:lvl1pPr>
          </a:lstStyle>
          <a:p>
            <a:pPr lvl="0"/>
            <a:r>
              <a:rPr lang="en-US" dirty="0"/>
              <a:t>Speaker Name</a:t>
            </a:r>
          </a:p>
        </p:txBody>
      </p:sp>
      <p:sp>
        <p:nvSpPr>
          <p:cNvPr id="7" name="Rectangle 6"/>
          <p:cNvSpPr/>
          <p:nvPr userDrawn="1"/>
        </p:nvSpPr>
        <p:spPr bwMode="auto">
          <a:xfrm>
            <a:off x="150852" y="1143000"/>
            <a:ext cx="10061020" cy="2734276"/>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noAutofit/>
          </a:bodyPr>
          <a:lstStyle/>
          <a:p>
            <a:pPr algn="ctr" defTabSz="913765"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6" name="Rectangle 5"/>
          <p:cNvSpPr/>
          <p:nvPr/>
        </p:nvSpPr>
        <p:spPr bwMode="auto">
          <a:xfrm>
            <a:off x="150853" y="1143000"/>
            <a:ext cx="10061019" cy="27432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noAutofit/>
          </a:bodyPr>
          <a:lstStyle/>
          <a:p>
            <a:pPr algn="ctr" defTabSz="913765"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 name="Rectangle 3"/>
          <p:cNvSpPr/>
          <p:nvPr/>
        </p:nvSpPr>
        <p:spPr bwMode="auto">
          <a:xfrm>
            <a:off x="150853" y="1143000"/>
            <a:ext cx="10061019" cy="27432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noAutofit/>
          </a:bodyPr>
          <a:lstStyle/>
          <a:p>
            <a:pPr algn="ctr" defTabSz="913765"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2" name="Title 1"/>
          <p:cNvSpPr>
            <a:spLocks noGrp="1"/>
          </p:cNvSpPr>
          <p:nvPr>
            <p:ph type="title" hasCustomPrompt="1"/>
          </p:nvPr>
        </p:nvSpPr>
        <p:spPr>
          <a:xfrm>
            <a:off x="150853" y="1143000"/>
            <a:ext cx="10061019" cy="2734277"/>
          </a:xfrm>
          <a:noFill/>
        </p:spPr>
        <p:txBody>
          <a:bodyPr lIns="137160" tIns="137160" rIns="137160" bIns="137160" anchor="t" anchorCtr="0"/>
          <a:lstStyle>
            <a:lvl1pPr>
              <a:defRPr sz="7100" spc="-98" baseline="0">
                <a:gradFill>
                  <a:gsLst>
                    <a:gs pos="5833">
                      <a:srgbClr val="FFFFFF"/>
                    </a:gs>
                    <a:gs pos="18000">
                      <a:srgbClr val="FFFFFF"/>
                    </a:gs>
                  </a:gsLst>
                  <a:lin ang="5400000" scaled="0"/>
                </a:gradFill>
              </a:defRPr>
            </a:lvl1pPr>
          </a:lstStyle>
          <a:p>
            <a:r>
              <a:rPr lang="en-US" dirty="0"/>
              <a:t>Video title</a:t>
            </a:r>
          </a:p>
        </p:txBody>
      </p:sp>
      <p:sp>
        <p:nvSpPr>
          <p:cNvPr id="5" name="Text Placeholder 4"/>
          <p:cNvSpPr>
            <a:spLocks noGrp="1"/>
          </p:cNvSpPr>
          <p:nvPr>
            <p:ph type="body" sz="quarter" idx="12" hasCustomPrompt="1"/>
          </p:nvPr>
        </p:nvSpPr>
        <p:spPr>
          <a:xfrm>
            <a:off x="150852" y="3886200"/>
            <a:ext cx="10061020" cy="1828800"/>
          </a:xfrm>
          <a:noFill/>
        </p:spPr>
        <p:txBody>
          <a:bodyPr lIns="137160" tIns="137160" rIns="137160" bIns="137160">
            <a:noAutofit/>
          </a:bodyPr>
          <a:lstStyle>
            <a:lvl1pPr marL="0" indent="0">
              <a:spcBef>
                <a:spcPts val="0"/>
              </a:spcBef>
              <a:buNone/>
              <a:defRPr sz="2800" spc="0" baseline="0">
                <a:gradFill>
                  <a:gsLst>
                    <a:gs pos="0">
                      <a:schemeClr val="tx1">
                        <a:lumMod val="75000"/>
                        <a:lumOff val="25000"/>
                      </a:schemeClr>
                    </a:gs>
                    <a:gs pos="100000">
                      <a:schemeClr val="tx1">
                        <a:lumMod val="75000"/>
                        <a:lumOff val="25000"/>
                      </a:schemeClr>
                    </a:gs>
                  </a:gsLst>
                  <a:lin ang="5400000" scaled="0"/>
                </a:gradFill>
                <a:latin typeface="+mn-lt"/>
              </a:defRPr>
            </a:lvl1pPr>
          </a:lstStyle>
          <a:p>
            <a:pPr lvl="0"/>
            <a:r>
              <a:rPr lang="en-US" dirty="0"/>
              <a:t>Speaker Name</a:t>
            </a:r>
          </a:p>
        </p:txBody>
      </p:sp>
      <p:sp>
        <p:nvSpPr>
          <p:cNvPr id="7" name="Rectangle 6"/>
          <p:cNvSpPr/>
          <p:nvPr userDrawn="1"/>
        </p:nvSpPr>
        <p:spPr bwMode="auto">
          <a:xfrm>
            <a:off x="150853" y="1143000"/>
            <a:ext cx="10061019" cy="27432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noAutofit/>
          </a:bodyPr>
          <a:lstStyle/>
          <a:p>
            <a:pPr algn="ctr" defTabSz="913765"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0853" y="2057401"/>
            <a:ext cx="11890296" cy="1822988"/>
          </a:xfrm>
          <a:noFill/>
        </p:spPr>
        <p:txBody>
          <a:bodyPr lIns="137160" tIns="137160" rIns="137160" bIns="137160" anchor="t" anchorCtr="0"/>
          <a:lstStyle>
            <a:lvl1pPr>
              <a:defRPr sz="8600" spc="-98" baseline="0">
                <a:gradFill>
                  <a:gsLst>
                    <a:gs pos="100000">
                      <a:schemeClr val="tx1"/>
                    </a:gs>
                    <a:gs pos="0">
                      <a:schemeClr val="tx1"/>
                    </a:gs>
                  </a:gsLst>
                  <a:lin ang="5400000" scaled="0"/>
                </a:gradFill>
              </a:defRPr>
            </a:lvl1pPr>
          </a:lstStyle>
          <a:p>
            <a:r>
              <a:rPr lang="en-US" dirty="0"/>
              <a:t>Section title</a:t>
            </a:r>
          </a:p>
        </p:txBody>
      </p:sp>
      <p:sp>
        <p:nvSpPr>
          <p:cNvPr id="3" name="Text Placeholder 10"/>
          <p:cNvSpPr>
            <a:spLocks noGrp="1"/>
          </p:cNvSpPr>
          <p:nvPr>
            <p:ph type="body" sz="quarter" idx="14"/>
          </p:nvPr>
        </p:nvSpPr>
        <p:spPr>
          <a:xfrm>
            <a:off x="150852" y="3886200"/>
            <a:ext cx="6402467" cy="2590800"/>
          </a:xfrm>
          <a:prstGeom prst="rect">
            <a:avLst/>
          </a:prstGeom>
        </p:spPr>
        <p:txBody>
          <a:bodyPr lIns="137160" tIns="137160" rIns="137160" bIns="137160">
            <a:noAutofit/>
          </a:bodyPr>
          <a:lstStyle>
            <a:lvl1pPr marL="190500" indent="-190500">
              <a:lnSpc>
                <a:spcPct val="80000"/>
              </a:lnSpc>
              <a:buNone/>
              <a:defRPr lang="en-US" sz="2000" kern="1200" dirty="0">
                <a:solidFill>
                  <a:srgbClr val="FFFFFF"/>
                </a:solidFill>
                <a:latin typeface="Segoe UI" panose="020B0502040204020203" pitchFamily="34" charset="0"/>
                <a:ea typeface="Segoe UI" panose="020B0502040204020203" pitchFamily="34" charset="0"/>
                <a:cs typeface="Segoe UI" panose="020B0502040204020203" pitchFamily="34" charset="0"/>
              </a:defRPr>
            </a:lvl1pPr>
          </a:lstStyle>
          <a:p>
            <a:pPr marL="0" lvl="0" indent="0" algn="l" defTabSz="1087755" rtl="0" eaLnBrk="1" latinLnBrk="0" hangingPunct="1">
              <a:spcBef>
                <a:spcPct val="20000"/>
              </a:spcBef>
              <a:buClr>
                <a:srgbClr val="0072C6"/>
              </a:buClr>
              <a:buSzPct val="100000"/>
            </a:pPr>
            <a:r>
              <a:rPr lang="en-US"/>
              <a:t>Click to edit Master text styles</a:t>
            </a:r>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0853" y="2057401"/>
            <a:ext cx="11890296" cy="1822988"/>
          </a:xfrm>
          <a:noFill/>
        </p:spPr>
        <p:txBody>
          <a:bodyPr lIns="137160" tIns="137160" rIns="137160" bIns="137160" anchor="t" anchorCtr="0"/>
          <a:lstStyle>
            <a:lvl1pPr>
              <a:defRPr sz="8600" spc="-98" baseline="0">
                <a:gradFill>
                  <a:gsLst>
                    <a:gs pos="100000">
                      <a:schemeClr val="tx1"/>
                    </a:gs>
                    <a:gs pos="0">
                      <a:schemeClr val="tx1"/>
                    </a:gs>
                  </a:gsLst>
                  <a:lin ang="5400000" scaled="0"/>
                </a:gradFill>
              </a:defRPr>
            </a:lvl1pPr>
          </a:lstStyle>
          <a:p>
            <a:r>
              <a:rPr lang="en-US" dirty="0"/>
              <a:t>Section title</a:t>
            </a:r>
          </a:p>
        </p:txBody>
      </p:sp>
      <p:sp>
        <p:nvSpPr>
          <p:cNvPr id="3" name="Text Placeholder 10"/>
          <p:cNvSpPr>
            <a:spLocks noGrp="1"/>
          </p:cNvSpPr>
          <p:nvPr>
            <p:ph type="body" sz="quarter" idx="14"/>
          </p:nvPr>
        </p:nvSpPr>
        <p:spPr>
          <a:xfrm>
            <a:off x="150852" y="3886200"/>
            <a:ext cx="6402467" cy="2590800"/>
          </a:xfrm>
          <a:prstGeom prst="rect">
            <a:avLst/>
          </a:prstGeom>
        </p:spPr>
        <p:txBody>
          <a:bodyPr lIns="137160" tIns="137160" rIns="137160" bIns="137160">
            <a:noAutofit/>
          </a:bodyPr>
          <a:lstStyle>
            <a:lvl1pPr marL="190500" indent="-190500">
              <a:lnSpc>
                <a:spcPct val="80000"/>
              </a:lnSpc>
              <a:buNone/>
              <a:defRPr lang="en-US" sz="2000" kern="1200" dirty="0">
                <a:solidFill>
                  <a:srgbClr val="FFFFFF"/>
                </a:solidFill>
                <a:latin typeface="Segoe UI" panose="020B0502040204020203" pitchFamily="34" charset="0"/>
                <a:ea typeface="Segoe UI" panose="020B0502040204020203" pitchFamily="34" charset="0"/>
                <a:cs typeface="Segoe UI" panose="020B0502040204020203" pitchFamily="34" charset="0"/>
              </a:defRPr>
            </a:lvl1pPr>
          </a:lstStyle>
          <a:p>
            <a:pPr marL="0" lvl="0" indent="0" algn="l" defTabSz="1087755" rtl="0" eaLnBrk="1" latinLnBrk="0" hangingPunct="1">
              <a:spcBef>
                <a:spcPct val="20000"/>
              </a:spcBef>
              <a:buClr>
                <a:srgbClr val="0072C6"/>
              </a:buClr>
              <a:buSzPct val="100000"/>
            </a:pPr>
            <a:r>
              <a:rPr lang="en-US"/>
              <a:t>Click to edit Master text styles</a:t>
            </a:r>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0853" y="2057401"/>
            <a:ext cx="11890296" cy="1822988"/>
          </a:xfrm>
          <a:noFill/>
        </p:spPr>
        <p:txBody>
          <a:bodyPr lIns="137160" tIns="137160" rIns="137160" bIns="137160" anchor="t" anchorCtr="0"/>
          <a:lstStyle>
            <a:lvl1pPr>
              <a:defRPr sz="8600" spc="-98" baseline="0">
                <a:solidFill>
                  <a:srgbClr val="000000"/>
                </a:solidFill>
              </a:defRPr>
            </a:lvl1pPr>
          </a:lstStyle>
          <a:p>
            <a:r>
              <a:rPr lang="en-US" dirty="0"/>
              <a:t>Section title</a:t>
            </a:r>
          </a:p>
        </p:txBody>
      </p:sp>
      <p:sp>
        <p:nvSpPr>
          <p:cNvPr id="3" name="Text Placeholder 10"/>
          <p:cNvSpPr>
            <a:spLocks noGrp="1"/>
          </p:cNvSpPr>
          <p:nvPr>
            <p:ph type="body" sz="quarter" idx="14"/>
          </p:nvPr>
        </p:nvSpPr>
        <p:spPr>
          <a:xfrm>
            <a:off x="150852" y="3886200"/>
            <a:ext cx="6402467" cy="2590800"/>
          </a:xfrm>
          <a:prstGeom prst="rect">
            <a:avLst/>
          </a:prstGeom>
        </p:spPr>
        <p:txBody>
          <a:bodyPr lIns="137160" tIns="137160" rIns="137160" bIns="137160">
            <a:noAutofit/>
          </a:bodyPr>
          <a:lstStyle>
            <a:lvl1pPr marL="190500" indent="-190500">
              <a:lnSpc>
                <a:spcPct val="80000"/>
              </a:lnSpc>
              <a:buNone/>
              <a:defRPr lang="en-US" sz="2000" kern="1200" dirty="0">
                <a:solidFill>
                  <a:srgbClr val="000000"/>
                </a:solidFill>
                <a:latin typeface="Segoe UI" panose="020B0502040204020203" pitchFamily="34" charset="0"/>
                <a:ea typeface="Segoe UI" panose="020B0502040204020203" pitchFamily="34" charset="0"/>
                <a:cs typeface="Segoe UI" panose="020B0502040204020203" pitchFamily="34" charset="0"/>
              </a:defRPr>
            </a:lvl1pPr>
          </a:lstStyle>
          <a:p>
            <a:pPr marL="0" lvl="0" indent="0" algn="l" defTabSz="1087755" rtl="0" eaLnBrk="1" latinLnBrk="0" hangingPunct="1">
              <a:spcBef>
                <a:spcPct val="20000"/>
              </a:spcBef>
              <a:buClr>
                <a:srgbClr val="0072C6"/>
              </a:buClr>
              <a:buSzPct val="100000"/>
            </a:pPr>
            <a:r>
              <a:rPr lang="en-US"/>
              <a:t>Click to edit Master text styles</a:t>
            </a:r>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_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0853" y="2057401"/>
            <a:ext cx="11890296" cy="1822988"/>
          </a:xfrm>
          <a:noFill/>
        </p:spPr>
        <p:txBody>
          <a:bodyPr lIns="137160" tIns="137160" rIns="137160" bIns="137160" anchor="t" anchorCtr="0"/>
          <a:lstStyle>
            <a:lvl1pPr>
              <a:defRPr sz="8600" spc="-98" baseline="0">
                <a:solidFill>
                  <a:schemeClr val="tx1"/>
                </a:solidFill>
              </a:defRPr>
            </a:lvl1pPr>
          </a:lstStyle>
          <a:p>
            <a:r>
              <a:rPr lang="en-US" dirty="0"/>
              <a:t>Section title</a:t>
            </a:r>
          </a:p>
        </p:txBody>
      </p:sp>
      <p:sp>
        <p:nvSpPr>
          <p:cNvPr id="3" name="Text Placeholder 10"/>
          <p:cNvSpPr>
            <a:spLocks noGrp="1"/>
          </p:cNvSpPr>
          <p:nvPr>
            <p:ph type="body" sz="quarter" idx="14"/>
          </p:nvPr>
        </p:nvSpPr>
        <p:spPr>
          <a:xfrm>
            <a:off x="150852" y="3886200"/>
            <a:ext cx="6402467" cy="2590800"/>
          </a:xfrm>
          <a:prstGeom prst="rect">
            <a:avLst/>
          </a:prstGeom>
        </p:spPr>
        <p:txBody>
          <a:bodyPr lIns="137160" tIns="137160" rIns="137160" bIns="137160">
            <a:noAutofit/>
          </a:bodyPr>
          <a:lstStyle>
            <a:lvl1pPr marL="190500" indent="-190500">
              <a:lnSpc>
                <a:spcPct val="80000"/>
              </a:lnSpc>
              <a:buNone/>
              <a:defRPr lang="en-US" sz="2000" kern="1200" dirty="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pPr marL="0" lvl="0" indent="0" algn="l" defTabSz="1087755" rtl="0" eaLnBrk="1" latinLnBrk="0" hangingPunct="1">
              <a:spcBef>
                <a:spcPct val="20000"/>
              </a:spcBef>
              <a:buClr>
                <a:srgbClr val="0072C6"/>
              </a:buClr>
              <a:buSzPct val="100000"/>
            </a:pPr>
            <a:r>
              <a:rPr lang="en-US"/>
              <a:t>Click to edit Master text styles</a:t>
            </a:r>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_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0853" y="2057401"/>
            <a:ext cx="11890296" cy="1822988"/>
          </a:xfrm>
          <a:noFill/>
        </p:spPr>
        <p:txBody>
          <a:bodyPr lIns="137160" tIns="137160" rIns="137160" bIns="137160" anchor="t" anchorCtr="0"/>
          <a:lstStyle>
            <a:lvl1pPr>
              <a:defRPr sz="8600" spc="-98" baseline="0">
                <a:solidFill>
                  <a:srgbClr val="000000"/>
                </a:solidFill>
              </a:defRPr>
            </a:lvl1pPr>
          </a:lstStyle>
          <a:p>
            <a:r>
              <a:rPr lang="en-US" dirty="0"/>
              <a:t>Section title</a:t>
            </a:r>
          </a:p>
        </p:txBody>
      </p:sp>
      <p:sp>
        <p:nvSpPr>
          <p:cNvPr id="3" name="Text Placeholder 10"/>
          <p:cNvSpPr>
            <a:spLocks noGrp="1"/>
          </p:cNvSpPr>
          <p:nvPr>
            <p:ph type="body" sz="quarter" idx="14"/>
          </p:nvPr>
        </p:nvSpPr>
        <p:spPr>
          <a:xfrm>
            <a:off x="150852" y="3886200"/>
            <a:ext cx="6402467" cy="2590800"/>
          </a:xfrm>
          <a:prstGeom prst="rect">
            <a:avLst/>
          </a:prstGeom>
        </p:spPr>
        <p:txBody>
          <a:bodyPr lIns="137160" tIns="137160" rIns="137160" bIns="137160">
            <a:noAutofit/>
          </a:bodyPr>
          <a:lstStyle>
            <a:lvl1pPr marL="190500" indent="-190500">
              <a:lnSpc>
                <a:spcPct val="80000"/>
              </a:lnSpc>
              <a:buNone/>
              <a:defRPr lang="en-US" sz="2000" kern="1200" dirty="0">
                <a:solidFill>
                  <a:srgbClr val="000000"/>
                </a:solidFill>
                <a:latin typeface="Segoe UI" panose="020B0502040204020203" pitchFamily="34" charset="0"/>
                <a:ea typeface="Segoe UI" panose="020B0502040204020203" pitchFamily="34" charset="0"/>
                <a:cs typeface="Segoe UI" panose="020B0502040204020203" pitchFamily="34" charset="0"/>
              </a:defRPr>
            </a:lvl1pPr>
          </a:lstStyle>
          <a:p>
            <a:pPr marL="0" lvl="0" indent="0" algn="l" defTabSz="1087755" rtl="0" eaLnBrk="1" latinLnBrk="0" hangingPunct="1">
              <a:spcBef>
                <a:spcPct val="20000"/>
              </a:spcBef>
              <a:buClr>
                <a:srgbClr val="0072C6"/>
              </a:buClr>
              <a:buSzPct val="100000"/>
            </a:pPr>
            <a:r>
              <a:rPr lang="en-US"/>
              <a:t>Click to edit Master text styles</a:t>
            </a:r>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_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0853" y="2057401"/>
            <a:ext cx="11890296" cy="1822988"/>
          </a:xfrm>
          <a:noFill/>
        </p:spPr>
        <p:txBody>
          <a:bodyPr lIns="137160" tIns="137160" rIns="137160" bIns="137160" anchor="t" anchorCtr="0"/>
          <a:lstStyle>
            <a:lvl1pPr>
              <a:defRPr sz="8600" spc="-98" baseline="0">
                <a:solidFill>
                  <a:schemeClr val="tx1"/>
                </a:solidFill>
              </a:defRPr>
            </a:lvl1pPr>
          </a:lstStyle>
          <a:p>
            <a:r>
              <a:rPr lang="en-US" dirty="0"/>
              <a:t>Section title</a:t>
            </a:r>
          </a:p>
        </p:txBody>
      </p:sp>
      <p:sp>
        <p:nvSpPr>
          <p:cNvPr id="3" name="Text Placeholder 10"/>
          <p:cNvSpPr>
            <a:spLocks noGrp="1"/>
          </p:cNvSpPr>
          <p:nvPr>
            <p:ph type="body" sz="quarter" idx="14"/>
          </p:nvPr>
        </p:nvSpPr>
        <p:spPr>
          <a:xfrm>
            <a:off x="150852" y="3886200"/>
            <a:ext cx="6402467" cy="2590800"/>
          </a:xfrm>
          <a:prstGeom prst="rect">
            <a:avLst/>
          </a:prstGeom>
        </p:spPr>
        <p:txBody>
          <a:bodyPr lIns="137160" tIns="137160" rIns="137160" bIns="137160">
            <a:noAutofit/>
          </a:bodyPr>
          <a:lstStyle>
            <a:lvl1pPr marL="190500" indent="-190500">
              <a:lnSpc>
                <a:spcPct val="80000"/>
              </a:lnSpc>
              <a:buNone/>
              <a:defRPr lang="en-US" sz="2000" kern="1200" dirty="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pPr marL="0" lvl="0" indent="0" algn="l" defTabSz="1087755" rtl="0" eaLnBrk="1" latinLnBrk="0" hangingPunct="1">
              <a:spcBef>
                <a:spcPct val="20000"/>
              </a:spcBef>
              <a:buClr>
                <a:srgbClr val="0072C6"/>
              </a:buClr>
              <a:buSzPct val="100000"/>
            </a:pPr>
            <a:r>
              <a:rPr lang="en-US"/>
              <a:t>Click to edit Master text styles</a:t>
            </a:r>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peaker not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Click to add title</a:t>
            </a:r>
          </a:p>
        </p:txBody>
      </p:sp>
      <p:sp>
        <p:nvSpPr>
          <p:cNvPr id="5" name="Text Placeholder 15"/>
          <p:cNvSpPr>
            <a:spLocks noGrp="1"/>
          </p:cNvSpPr>
          <p:nvPr>
            <p:ph type="body" sz="quarter" idx="14" hasCustomPrompt="1"/>
          </p:nvPr>
        </p:nvSpPr>
        <p:spPr>
          <a:xfrm>
            <a:off x="227071" y="1600200"/>
            <a:ext cx="11356757" cy="4572000"/>
          </a:xfrm>
        </p:spPr>
        <p:txBody>
          <a:bodyPr/>
          <a:lstStyle>
            <a:lvl1pPr>
              <a:buClr>
                <a:schemeClr val="bg1"/>
              </a:buCl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speaker notes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1" y="6238877"/>
            <a:ext cx="12192001" cy="619125"/>
          </a:xfrm>
          <a:prstGeom prst="rect">
            <a:avLst/>
          </a:prstGeom>
          <a:solidFill>
            <a:srgbClr val="FFFF99"/>
          </a:solidFill>
        </p:spPr>
        <p:txBody>
          <a:bodyPr wrap="square" lIns="152394" tIns="76197" rIns="152394" bIns="76197" anchor="b" anchorCtr="0">
            <a:noAutofit/>
          </a:bodyPr>
          <a:lstStyle>
            <a:lvl1pPr algn="r">
              <a:buFont typeface="Arial" panose="020B0604020202020204" pitchFamily="34" charset="0"/>
              <a:buNone/>
              <a:defRPr sz="3700" spc="-60" baseline="0">
                <a:gradFill>
                  <a:gsLst>
                    <a:gs pos="0">
                      <a:srgbClr val="000000"/>
                    </a:gs>
                    <a:gs pos="100000">
                      <a:srgbClr val="000000"/>
                    </a:gs>
                  </a:gsLst>
                  <a:lin ang="5400000" scaled="0"/>
                </a:gradFill>
                <a:effectLst/>
                <a:latin typeface="Segoe UI Light" panose="020B0502040204020203" pitchFamily="34" charset="0"/>
                <a:ea typeface="Segoe UI" panose="020B0502040204020203" pitchFamily="34" charset="0"/>
                <a:cs typeface="Segoe UI" panose="020B0502040204020203" pitchFamily="34" charset="0"/>
              </a:defRPr>
            </a:lvl1pPr>
          </a:lstStyle>
          <a:p>
            <a:pPr lvl="0"/>
            <a:r>
              <a:rPr lang="en-US" dirty="0"/>
              <a:t>Next slide topic</a:t>
            </a: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icrosoft logo 4">
    <p:spTree>
      <p:nvGrpSpPr>
        <p:cNvPr id="1" name=""/>
        <p:cNvGrpSpPr/>
        <p:nvPr/>
      </p:nvGrpSpPr>
      <p:grpSpPr>
        <a:xfrm>
          <a:off x="0" y="0"/>
          <a:ext cx="0" cy="0"/>
          <a:chOff x="0" y="0"/>
          <a:chExt cx="0" cy="0"/>
        </a:xfrm>
      </p:grpSpPr>
      <p:sp>
        <p:nvSpPr>
          <p:cNvPr id="5" name="Rectangle 4"/>
          <p:cNvSpPr/>
          <p:nvPr/>
        </p:nvSpPr>
        <p:spPr>
          <a:xfrm>
            <a:off x="1"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7755"/>
            <a:endParaRPr lang="en-US" sz="2200">
              <a:solidFill>
                <a:prstClr val="white"/>
              </a:solidFill>
            </a:endParaRPr>
          </a:p>
        </p:txBody>
      </p:sp>
      <p:sp>
        <p:nvSpPr>
          <p:cNvPr id="4" name="Rectangle 3"/>
          <p:cNvSpPr/>
          <p:nvPr/>
        </p:nvSpPr>
        <p:spPr>
          <a:xfrm>
            <a:off x="1"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7755"/>
            <a:endParaRPr lang="en-US" sz="2200">
              <a:solidFill>
                <a:prstClr val="white"/>
              </a:solidFill>
            </a:endParaRPr>
          </a:p>
        </p:txBody>
      </p:sp>
      <p:sp>
        <p:nvSpPr>
          <p:cNvPr id="8" name="Rectangle 7"/>
          <p:cNvSpPr/>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7755"/>
            <a:endParaRPr lang="en-US" sz="2200">
              <a:solidFill>
                <a:prstClr val="white"/>
              </a:solidFill>
            </a:endParaRPr>
          </a:p>
        </p:txBody>
      </p:sp>
      <p:pic>
        <p:nvPicPr>
          <p:cNvPr id="10" name="Picture 9"/>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46233" y="2899239"/>
            <a:ext cx="2881117" cy="1059525"/>
          </a:xfrm>
          <a:prstGeom prst="rect">
            <a:avLst/>
          </a:prstGeom>
        </p:spPr>
      </p:pic>
      <p:sp>
        <p:nvSpPr>
          <p:cNvPr id="6" name="Rectangle 5"/>
          <p:cNvSpPr/>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7755"/>
            <a:endParaRPr lang="en-US" sz="2200">
              <a:solidFill>
                <a:prstClr val="white"/>
              </a:solidFill>
            </a:endParaRPr>
          </a:p>
        </p:txBody>
      </p:sp>
      <p:pic>
        <p:nvPicPr>
          <p:cNvPr id="7" name="Picture 6"/>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46233" y="2899239"/>
            <a:ext cx="2881117" cy="1059525"/>
          </a:xfrm>
          <a:prstGeom prst="rect">
            <a:avLst/>
          </a:prstGeom>
        </p:spPr>
      </p:pic>
      <p:sp>
        <p:nvSpPr>
          <p:cNvPr id="9" name="Rectangle 8"/>
          <p:cNvSpPr/>
          <p:nvPr userDrawn="1"/>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7755"/>
            <a:endParaRPr lang="en-US" sz="2200">
              <a:solidFill>
                <a:prstClr val="white"/>
              </a:solidFill>
            </a:endParaRP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446233" y="2899239"/>
            <a:ext cx="2881117" cy="1059525"/>
          </a:xfrm>
          <a:prstGeom prst="rect">
            <a:avLst/>
          </a:prstGeom>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EXAMPLE ONLY: Title with photo">
    <p:spTree>
      <p:nvGrpSpPr>
        <p:cNvPr id="1" name=""/>
        <p:cNvGrpSpPr/>
        <p:nvPr/>
      </p:nvGrpSpPr>
      <p:grpSpPr>
        <a:xfrm>
          <a:off x="0" y="0"/>
          <a:ext cx="0" cy="0"/>
          <a:chOff x="0" y="0"/>
          <a:chExt cx="0" cy="0"/>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44" y="198357"/>
            <a:ext cx="1947103" cy="716042"/>
          </a:xfrm>
          <a:prstGeom prst="rect">
            <a:avLst/>
          </a:prstGeom>
        </p:spPr>
      </p:pic>
      <p:sp>
        <p:nvSpPr>
          <p:cNvPr id="14" name="Rectangle 13"/>
          <p:cNvSpPr/>
          <p:nvPr userDrawn="1"/>
        </p:nvSpPr>
        <p:spPr bwMode="gray">
          <a:xfrm>
            <a:off x="150852" y="2057400"/>
            <a:ext cx="5487829" cy="3657600"/>
          </a:xfrm>
          <a:prstGeom prst="rect">
            <a:avLst/>
          </a:prstGeom>
          <a:solidFill>
            <a:schemeClr val="bg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noAutofit/>
          </a:bodyPr>
          <a:lstStyle/>
          <a:p>
            <a:pPr algn="ctr" defTabSz="913765"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2" name="Rectangle 11"/>
          <p:cNvSpPr/>
          <p:nvPr/>
        </p:nvSpPr>
        <p:spPr bwMode="gray">
          <a:xfrm>
            <a:off x="150852" y="2057400"/>
            <a:ext cx="5487829" cy="3657600"/>
          </a:xfrm>
          <a:prstGeom prst="rect">
            <a:avLst/>
          </a:prstGeom>
          <a:solidFill>
            <a:schemeClr val="bg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noAutofit/>
          </a:bodyPr>
          <a:lstStyle/>
          <a:p>
            <a:pPr algn="ctr" defTabSz="913765"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3" name="Rectangle 12"/>
          <p:cNvSpPr/>
          <p:nvPr/>
        </p:nvSpPr>
        <p:spPr bwMode="gray">
          <a:xfrm>
            <a:off x="150852" y="2057400"/>
            <a:ext cx="5487829" cy="3657600"/>
          </a:xfrm>
          <a:prstGeom prst="rect">
            <a:avLst/>
          </a:prstGeom>
          <a:solidFill>
            <a:schemeClr val="bg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noAutofit/>
          </a:bodyPr>
          <a:lstStyle/>
          <a:p>
            <a:pPr algn="ctr" defTabSz="913765"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9" name="Title 1"/>
          <p:cNvSpPr>
            <a:spLocks noGrp="1"/>
          </p:cNvSpPr>
          <p:nvPr>
            <p:ph type="title" hasCustomPrompt="1"/>
          </p:nvPr>
        </p:nvSpPr>
        <p:spPr bwMode="ltGray">
          <a:xfrm>
            <a:off x="150852" y="2057400"/>
            <a:ext cx="5487829" cy="2743426"/>
          </a:xfrm>
          <a:noFill/>
        </p:spPr>
        <p:txBody>
          <a:bodyPr vert="horz" lIns="137160" tIns="182880" rIns="146304" bIns="91440" rtlCol="0" anchor="t" anchorCtr="0">
            <a:normAutofit/>
          </a:bodyPr>
          <a:lstStyle>
            <a:lvl1pPr>
              <a:defRPr lang="en-US" sz="4400" spc="-98" dirty="0">
                <a:gradFill>
                  <a:gsLst>
                    <a:gs pos="5833">
                      <a:srgbClr val="FFFFFF"/>
                    </a:gs>
                    <a:gs pos="18000">
                      <a:srgbClr val="FFFFFF"/>
                    </a:gs>
                  </a:gsLst>
                  <a:lin ang="5400000" scaled="0"/>
                </a:gradFill>
              </a:defRPr>
            </a:lvl1pPr>
          </a:lstStyle>
          <a:p>
            <a:pPr lvl="0"/>
            <a:r>
              <a:rPr lang="en-US" dirty="0"/>
              <a:t>Presentation title</a:t>
            </a:r>
          </a:p>
        </p:txBody>
      </p:sp>
      <p:sp>
        <p:nvSpPr>
          <p:cNvPr id="4" name="Text Placeholder 3"/>
          <p:cNvSpPr>
            <a:spLocks noGrp="1"/>
          </p:cNvSpPr>
          <p:nvPr>
            <p:ph type="body" sz="quarter" idx="10" hasCustomPrompt="1"/>
          </p:nvPr>
        </p:nvSpPr>
        <p:spPr>
          <a:xfrm>
            <a:off x="150852" y="4800600"/>
            <a:ext cx="5487829" cy="914400"/>
          </a:xfrm>
        </p:spPr>
        <p:txBody>
          <a:bodyPr lIns="137160" tIns="91440">
            <a:noAutofit/>
          </a:bodyPr>
          <a:lstStyle>
            <a:lvl1pPr marL="0" indent="0">
              <a:spcBef>
                <a:spcPts val="0"/>
              </a:spcBef>
              <a:buNone/>
              <a:defRPr sz="2000">
                <a:solidFill>
                  <a:schemeClr val="bg1"/>
                </a:solidFill>
              </a:defRPr>
            </a:lvl1pPr>
            <a:lvl2pPr marL="281940" indent="0">
              <a:buNone/>
              <a:defRPr sz="2000">
                <a:solidFill>
                  <a:schemeClr val="bg1"/>
                </a:solidFill>
              </a:defRPr>
            </a:lvl2pPr>
            <a:lvl3pPr marL="588645" indent="0">
              <a:buNone/>
              <a:defRPr sz="2000">
                <a:solidFill>
                  <a:schemeClr val="bg1"/>
                </a:solidFill>
              </a:defRPr>
            </a:lvl3pPr>
            <a:lvl4pPr marL="869950" indent="0">
              <a:buNone/>
              <a:defRPr sz="2000">
                <a:solidFill>
                  <a:schemeClr val="bg1"/>
                </a:solidFill>
              </a:defRPr>
            </a:lvl4pPr>
            <a:lvl5pPr marL="1105535" indent="0">
              <a:buNone/>
              <a:defRPr sz="2000">
                <a:solidFill>
                  <a:schemeClr val="bg1"/>
                </a:solidFill>
              </a:defRPr>
            </a:lvl5pPr>
          </a:lstStyle>
          <a:p>
            <a:pPr lvl="0"/>
            <a:r>
              <a:rPr lang="en-US" dirty="0"/>
              <a:t>Speaker Name</a:t>
            </a: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0019687" y="5935852"/>
            <a:ext cx="761998" cy="380126"/>
          </a:xfrm>
        </p:spPr>
        <p:txBody>
          <a:bodyPr/>
          <a:lstStyle/>
          <a:p>
            <a:fld id="{2079BD69-FF30-450A-B7B2-1E0FE13F0EE7}" type="slidenum">
              <a:rPr lang="en-US" smtClean="0"/>
              <a:t>‹#›</a:t>
            </a:fld>
            <a:endParaRPr lang="en-US"/>
          </a:p>
        </p:txBody>
      </p:sp>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687" y="896750"/>
            <a:ext cx="12192000" cy="114300"/>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115605"/>
            <a:ext cx="12192000" cy="1752600"/>
          </a:xfrm>
          <a:prstGeom prst="rect">
            <a:avLst/>
          </a:prstGeom>
        </p:spPr>
      </p:pic>
    </p:spTree>
    <p:extLst>
      <p:ext uri="{BB962C8B-B14F-4D97-AF65-F5344CB8AC3E}">
        <p14:creationId xmlns:p14="http://schemas.microsoft.com/office/powerpoint/2010/main" val="6368453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132320" cy="685800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8200" y="127824"/>
            <a:ext cx="3776103" cy="1908799"/>
          </a:xfrm>
          <a:prstGeom prst="rect">
            <a:avLst/>
          </a:prstGeom>
        </p:spPr>
      </p:pic>
      <p:sp>
        <p:nvSpPr>
          <p:cNvPr id="9" name="Title Placeholder 1"/>
          <p:cNvSpPr txBox="1"/>
          <p:nvPr userDrawn="1"/>
        </p:nvSpPr>
        <p:spPr>
          <a:xfrm>
            <a:off x="314216" y="2551513"/>
            <a:ext cx="5038163" cy="15552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b="1" kern="1200">
                <a:solidFill>
                  <a:srgbClr val="0070C0"/>
                </a:solidFill>
                <a:latin typeface="Arial" panose="020B0604020202020204" pitchFamily="34" charset="0"/>
                <a:ea typeface="+mj-ea"/>
                <a:cs typeface="Arial" panose="020B0604020202020204" pitchFamily="34" charset="0"/>
              </a:defRPr>
            </a:lvl1pPr>
          </a:lstStyle>
          <a:p>
            <a:endParaRPr lang="en-US" sz="4000" dirty="0">
              <a:solidFill>
                <a:schemeClr val="bg1"/>
              </a:solidFill>
              <a:latin typeface="Roboto Condensed" pitchFamily="2" charset="0"/>
              <a:ea typeface="Roboto Condensed" pitchFamily="2" charset="0"/>
            </a:endParaRPr>
          </a:p>
        </p:txBody>
      </p:sp>
      <p:sp>
        <p:nvSpPr>
          <p:cNvPr id="11" name="Text Placeholder 2"/>
          <p:cNvSpPr>
            <a:spLocks noGrp="1"/>
          </p:cNvSpPr>
          <p:nvPr>
            <p:ph idx="11" hasCustomPrompt="1"/>
          </p:nvPr>
        </p:nvSpPr>
        <p:spPr>
          <a:xfrm>
            <a:off x="314216" y="6087412"/>
            <a:ext cx="5038163" cy="346996"/>
          </a:xfrm>
          <a:prstGeom prst="rect">
            <a:avLst/>
          </a:prstGeom>
        </p:spPr>
        <p:txBody>
          <a:bodyPr vert="horz" lIns="91440" tIns="45720" rIns="91440" bIns="45720" rtlCol="0">
            <a:normAutofit/>
          </a:bodyPr>
          <a:lstStyle>
            <a:lvl1pPr marL="0" indent="0" algn="ctr">
              <a:buNone/>
              <a:defRPr sz="2000" baseline="0">
                <a:solidFill>
                  <a:schemeClr val="bg1"/>
                </a:solidFill>
                <a:latin typeface="Roboto Condensed" pitchFamily="2" charset="0"/>
                <a:ea typeface="Roboto Condensed" pitchFamily="2" charset="0"/>
              </a:defRPr>
            </a:lvl1pPr>
          </a:lstStyle>
          <a:p>
            <a:pPr lvl="0"/>
            <a:r>
              <a:rPr lang="en-US" dirty="0"/>
              <a:t>Click to edit master title style</a:t>
            </a:r>
          </a:p>
        </p:txBody>
      </p:sp>
      <p:sp>
        <p:nvSpPr>
          <p:cNvPr id="12" name="Text Placeholder 2"/>
          <p:cNvSpPr>
            <a:spLocks noGrp="1"/>
          </p:cNvSpPr>
          <p:nvPr>
            <p:ph idx="12" hasCustomPrompt="1"/>
          </p:nvPr>
        </p:nvSpPr>
        <p:spPr>
          <a:xfrm>
            <a:off x="6544686" y="3429000"/>
            <a:ext cx="5038163" cy="514890"/>
          </a:xfrm>
          <a:prstGeom prst="rect">
            <a:avLst/>
          </a:prstGeom>
        </p:spPr>
        <p:txBody>
          <a:bodyPr vert="horz" lIns="91440" tIns="45720" rIns="91440" bIns="45720" rtlCol="0">
            <a:normAutofit/>
          </a:bodyPr>
          <a:lstStyle>
            <a:lvl1pPr marL="0" indent="0" algn="ctr">
              <a:buNone/>
              <a:defRPr baseline="0">
                <a:solidFill>
                  <a:srgbClr val="FF0000"/>
                </a:solidFill>
                <a:latin typeface="Roboto Condensed" pitchFamily="2" charset="0"/>
                <a:ea typeface="Roboto Condensed" pitchFamily="2" charset="0"/>
              </a:defRPr>
            </a:lvl1pPr>
          </a:lstStyle>
          <a:p>
            <a:pPr lvl="0"/>
            <a:r>
              <a:rPr lang="en-US" dirty="0" err="1"/>
              <a:t>Ảnh</a:t>
            </a:r>
            <a:r>
              <a:rPr lang="en-US" dirty="0"/>
              <a:t> </a:t>
            </a:r>
            <a:r>
              <a:rPr lang="en-US" dirty="0" err="1"/>
              <a:t>lớn</a:t>
            </a:r>
            <a:r>
              <a:rPr lang="en-US" dirty="0"/>
              <a:t> (</a:t>
            </a:r>
            <a:r>
              <a:rPr lang="en-US" dirty="0" err="1"/>
              <a:t>về</a:t>
            </a:r>
            <a:r>
              <a:rPr lang="en-US" dirty="0"/>
              <a:t> </a:t>
            </a:r>
            <a:r>
              <a:rPr lang="en-US" dirty="0" err="1"/>
              <a:t>tỉnh</a:t>
            </a:r>
            <a:r>
              <a:rPr lang="en-US" dirty="0"/>
              <a:t>/</a:t>
            </a:r>
            <a:r>
              <a:rPr lang="en-US" dirty="0" err="1"/>
              <a:t>TP</a:t>
            </a:r>
            <a:r>
              <a:rPr lang="en-US" dirty="0"/>
              <a:t>)</a:t>
            </a:r>
          </a:p>
        </p:txBody>
      </p:sp>
      <p:sp>
        <p:nvSpPr>
          <p:cNvPr id="15" name="Title Placeholder 1"/>
          <p:cNvSpPr>
            <a:spLocks noGrp="1"/>
          </p:cNvSpPr>
          <p:nvPr>
            <p:ph type="title" hasCustomPrompt="1"/>
          </p:nvPr>
        </p:nvSpPr>
        <p:spPr>
          <a:xfrm>
            <a:off x="314216" y="2923655"/>
            <a:ext cx="5038163" cy="1192683"/>
          </a:xfrm>
          <a:prstGeom prst="rect">
            <a:avLst/>
          </a:prstGeom>
        </p:spPr>
        <p:txBody>
          <a:bodyPr vert="horz" lIns="91440" tIns="45720" rIns="91440" bIns="45720" rtlCol="0" anchor="ctr">
            <a:noAutofit/>
          </a:bodyPr>
          <a:lstStyle>
            <a:lvl1pPr>
              <a:defRPr sz="3600">
                <a:solidFill>
                  <a:schemeClr val="bg1"/>
                </a:solidFill>
              </a:defRPr>
            </a:lvl1pPr>
          </a:lstStyle>
          <a:p>
            <a:r>
              <a:rPr lang="en-US" dirty="0"/>
              <a:t>CLICK TO EDIT MASTER TITLE STYLE</a:t>
            </a:r>
          </a:p>
        </p:txBody>
      </p:sp>
      <p:sp>
        <p:nvSpPr>
          <p:cNvPr id="13" name="Text Placeholder 2"/>
          <p:cNvSpPr>
            <a:spLocks noGrp="1"/>
          </p:cNvSpPr>
          <p:nvPr>
            <p:ph idx="13" hasCustomPrompt="1"/>
          </p:nvPr>
        </p:nvSpPr>
        <p:spPr>
          <a:xfrm>
            <a:off x="314216" y="4154636"/>
            <a:ext cx="5038163" cy="346996"/>
          </a:xfrm>
          <a:prstGeom prst="rect">
            <a:avLst/>
          </a:prstGeom>
        </p:spPr>
        <p:txBody>
          <a:bodyPr vert="horz" lIns="91440" tIns="45720" rIns="91440" bIns="45720" rtlCol="0">
            <a:normAutofit/>
          </a:bodyPr>
          <a:lstStyle>
            <a:lvl1pPr marL="0" indent="0" algn="l">
              <a:buNone/>
              <a:defRPr sz="2000" baseline="0">
                <a:solidFill>
                  <a:schemeClr val="bg1"/>
                </a:solidFill>
                <a:latin typeface="Roboto Condensed" pitchFamily="2" charset="0"/>
                <a:ea typeface="Roboto Condensed" pitchFamily="2" charset="0"/>
              </a:defRPr>
            </a:lvl1pPr>
          </a:lstStyle>
          <a:p>
            <a:pPr lvl="0"/>
            <a:r>
              <a:rPr lang="en-US" dirty="0"/>
              <a:t>CLICK TO EDIT MASTER TITLE STYLE</a:t>
            </a:r>
          </a:p>
        </p:txBody>
      </p:sp>
    </p:spTree>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132320" cy="685800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8200" y="127824"/>
            <a:ext cx="3776103" cy="1908799"/>
          </a:xfrm>
          <a:prstGeom prst="rect">
            <a:avLst/>
          </a:prstGeom>
        </p:spPr>
      </p:pic>
      <p:sp>
        <p:nvSpPr>
          <p:cNvPr id="9" name="Title Placeholder 1"/>
          <p:cNvSpPr txBox="1"/>
          <p:nvPr userDrawn="1"/>
        </p:nvSpPr>
        <p:spPr>
          <a:xfrm>
            <a:off x="314216" y="2551513"/>
            <a:ext cx="5038163" cy="15552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b="1" kern="1200">
                <a:solidFill>
                  <a:srgbClr val="0070C0"/>
                </a:solidFill>
                <a:latin typeface="Arial" panose="020B0604020202020204" pitchFamily="34" charset="0"/>
                <a:ea typeface="+mj-ea"/>
                <a:cs typeface="Arial" panose="020B0604020202020204" pitchFamily="34" charset="0"/>
              </a:defRPr>
            </a:lvl1pPr>
          </a:lstStyle>
          <a:p>
            <a:endParaRPr lang="en-US" sz="4000" dirty="0">
              <a:solidFill>
                <a:schemeClr val="bg1"/>
              </a:solidFill>
              <a:latin typeface="Roboto Condensed" pitchFamily="2" charset="0"/>
              <a:ea typeface="Roboto Condensed" pitchFamily="2" charset="0"/>
            </a:endParaRPr>
          </a:p>
        </p:txBody>
      </p:sp>
      <p:sp>
        <p:nvSpPr>
          <p:cNvPr id="11" name="Text Placeholder 2"/>
          <p:cNvSpPr>
            <a:spLocks noGrp="1"/>
          </p:cNvSpPr>
          <p:nvPr>
            <p:ph idx="11" hasCustomPrompt="1"/>
          </p:nvPr>
        </p:nvSpPr>
        <p:spPr>
          <a:xfrm>
            <a:off x="314216" y="2471952"/>
            <a:ext cx="5038163" cy="442158"/>
          </a:xfrm>
          <a:prstGeom prst="rect">
            <a:avLst/>
          </a:prstGeom>
        </p:spPr>
        <p:txBody>
          <a:bodyPr vert="horz" lIns="91440" tIns="45720" rIns="91440" bIns="45720" rtlCol="0">
            <a:normAutofit/>
          </a:bodyPr>
          <a:lstStyle>
            <a:lvl1pPr marL="0" indent="0" algn="ctr">
              <a:buNone/>
              <a:defRPr sz="2400" baseline="0">
                <a:solidFill>
                  <a:schemeClr val="bg1"/>
                </a:solidFill>
                <a:latin typeface="Roboto Condensed" pitchFamily="2" charset="0"/>
                <a:ea typeface="Roboto Condensed" pitchFamily="2" charset="0"/>
              </a:defRPr>
            </a:lvl1pPr>
          </a:lstStyle>
          <a:p>
            <a:pPr lvl="0"/>
            <a:r>
              <a:rPr lang="en-US" dirty="0"/>
              <a:t>Click to edit master title style</a:t>
            </a:r>
          </a:p>
        </p:txBody>
      </p:sp>
      <p:sp>
        <p:nvSpPr>
          <p:cNvPr id="12" name="Text Placeholder 2"/>
          <p:cNvSpPr>
            <a:spLocks noGrp="1"/>
          </p:cNvSpPr>
          <p:nvPr>
            <p:ph idx="12" hasCustomPrompt="1"/>
          </p:nvPr>
        </p:nvSpPr>
        <p:spPr>
          <a:xfrm>
            <a:off x="6544686" y="3429000"/>
            <a:ext cx="5038163" cy="514890"/>
          </a:xfrm>
          <a:prstGeom prst="rect">
            <a:avLst/>
          </a:prstGeom>
        </p:spPr>
        <p:txBody>
          <a:bodyPr vert="horz" lIns="91440" tIns="45720" rIns="91440" bIns="45720" rtlCol="0">
            <a:normAutofit/>
          </a:bodyPr>
          <a:lstStyle>
            <a:lvl1pPr marL="0" indent="0" algn="ctr">
              <a:buNone/>
              <a:defRPr baseline="0">
                <a:solidFill>
                  <a:srgbClr val="FF0000"/>
                </a:solidFill>
                <a:latin typeface="Roboto Condensed" pitchFamily="2" charset="0"/>
                <a:ea typeface="Roboto Condensed" pitchFamily="2" charset="0"/>
              </a:defRPr>
            </a:lvl1pPr>
          </a:lstStyle>
          <a:p>
            <a:pPr lvl="0"/>
            <a:r>
              <a:rPr lang="en-US" dirty="0" err="1"/>
              <a:t>Ảnh</a:t>
            </a:r>
            <a:r>
              <a:rPr lang="en-US" dirty="0"/>
              <a:t> </a:t>
            </a:r>
            <a:r>
              <a:rPr lang="en-US" dirty="0" err="1"/>
              <a:t>lớn</a:t>
            </a:r>
            <a:r>
              <a:rPr lang="en-US" dirty="0"/>
              <a:t> (</a:t>
            </a:r>
            <a:r>
              <a:rPr lang="en-US" dirty="0" err="1"/>
              <a:t>về</a:t>
            </a:r>
            <a:r>
              <a:rPr lang="en-US" dirty="0"/>
              <a:t> </a:t>
            </a:r>
            <a:r>
              <a:rPr lang="en-US" dirty="0" err="1"/>
              <a:t>tỉnh</a:t>
            </a:r>
            <a:r>
              <a:rPr lang="en-US" dirty="0"/>
              <a:t>/</a:t>
            </a:r>
            <a:r>
              <a:rPr lang="en-US" dirty="0" err="1"/>
              <a:t>TP</a:t>
            </a:r>
            <a:r>
              <a:rPr lang="en-US" dirty="0"/>
              <a:t>)</a:t>
            </a:r>
          </a:p>
        </p:txBody>
      </p:sp>
      <p:sp>
        <p:nvSpPr>
          <p:cNvPr id="15" name="Title Placeholder 1"/>
          <p:cNvSpPr>
            <a:spLocks noGrp="1"/>
          </p:cNvSpPr>
          <p:nvPr>
            <p:ph type="title" hasCustomPrompt="1"/>
          </p:nvPr>
        </p:nvSpPr>
        <p:spPr>
          <a:xfrm>
            <a:off x="314216" y="2914110"/>
            <a:ext cx="5038163" cy="1192683"/>
          </a:xfrm>
          <a:prstGeom prst="rect">
            <a:avLst/>
          </a:prstGeom>
        </p:spPr>
        <p:txBody>
          <a:bodyPr vert="horz" lIns="91440" tIns="45720" rIns="91440" bIns="45720" rtlCol="0" anchor="ctr">
            <a:noAutofit/>
          </a:bodyPr>
          <a:lstStyle>
            <a:lvl1pPr algn="ctr">
              <a:defRPr sz="3600">
                <a:solidFill>
                  <a:schemeClr val="bg1"/>
                </a:solidFill>
              </a:defRPr>
            </a:lvl1pPr>
          </a:lstStyle>
          <a:p>
            <a:r>
              <a:rPr lang="en-US" dirty="0"/>
              <a:t>CLICK TO EDIT MASTER TITLE STYLE</a:t>
            </a: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28128" y="4186354"/>
            <a:ext cx="3724275" cy="190500"/>
          </a:xfrm>
          <a:prstGeom prst="rect">
            <a:avLst/>
          </a:prstGeom>
        </p:spPr>
      </p:pic>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132320" cy="685800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8200" y="127824"/>
            <a:ext cx="3776103" cy="1908799"/>
          </a:xfrm>
          <a:prstGeom prst="rect">
            <a:avLst/>
          </a:prstGeom>
        </p:spPr>
      </p:pic>
      <p:sp>
        <p:nvSpPr>
          <p:cNvPr id="9" name="Title Placeholder 1"/>
          <p:cNvSpPr txBox="1"/>
          <p:nvPr userDrawn="1"/>
        </p:nvSpPr>
        <p:spPr>
          <a:xfrm>
            <a:off x="314216" y="2551513"/>
            <a:ext cx="5038163" cy="15552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b="1" kern="1200">
                <a:solidFill>
                  <a:srgbClr val="0070C0"/>
                </a:solidFill>
                <a:latin typeface="Arial" panose="020B0604020202020204" pitchFamily="34" charset="0"/>
                <a:ea typeface="+mj-ea"/>
                <a:cs typeface="Arial" panose="020B0604020202020204" pitchFamily="34" charset="0"/>
              </a:defRPr>
            </a:lvl1pPr>
          </a:lstStyle>
          <a:p>
            <a:endParaRPr lang="en-US" sz="4000" dirty="0">
              <a:solidFill>
                <a:schemeClr val="bg1"/>
              </a:solidFill>
              <a:latin typeface="Roboto Condensed" pitchFamily="2" charset="0"/>
              <a:ea typeface="Roboto Condensed" pitchFamily="2" charset="0"/>
            </a:endParaRPr>
          </a:p>
        </p:txBody>
      </p:sp>
      <p:sp>
        <p:nvSpPr>
          <p:cNvPr id="12" name="Text Placeholder 2"/>
          <p:cNvSpPr>
            <a:spLocks noGrp="1"/>
          </p:cNvSpPr>
          <p:nvPr>
            <p:ph idx="12" hasCustomPrompt="1"/>
          </p:nvPr>
        </p:nvSpPr>
        <p:spPr>
          <a:xfrm>
            <a:off x="6544686" y="3429000"/>
            <a:ext cx="5038163" cy="514890"/>
          </a:xfrm>
          <a:prstGeom prst="rect">
            <a:avLst/>
          </a:prstGeom>
        </p:spPr>
        <p:txBody>
          <a:bodyPr vert="horz" lIns="91440" tIns="45720" rIns="91440" bIns="45720" rtlCol="0">
            <a:normAutofit/>
          </a:bodyPr>
          <a:lstStyle>
            <a:lvl1pPr marL="0" indent="0" algn="ctr">
              <a:buNone/>
              <a:defRPr baseline="0">
                <a:solidFill>
                  <a:srgbClr val="FF0000"/>
                </a:solidFill>
                <a:latin typeface="Roboto Condensed" pitchFamily="2" charset="0"/>
                <a:ea typeface="Roboto Condensed" pitchFamily="2" charset="0"/>
              </a:defRPr>
            </a:lvl1pPr>
          </a:lstStyle>
          <a:p>
            <a:pPr lvl="0"/>
            <a:r>
              <a:rPr lang="en-US" dirty="0" err="1"/>
              <a:t>Ảnh</a:t>
            </a:r>
            <a:r>
              <a:rPr lang="en-US" dirty="0"/>
              <a:t> </a:t>
            </a:r>
            <a:r>
              <a:rPr lang="en-US" dirty="0" err="1"/>
              <a:t>lớn</a:t>
            </a:r>
            <a:r>
              <a:rPr lang="en-US" dirty="0"/>
              <a:t> (</a:t>
            </a:r>
            <a:r>
              <a:rPr lang="en-US" dirty="0" err="1"/>
              <a:t>về</a:t>
            </a:r>
            <a:r>
              <a:rPr lang="en-US" dirty="0"/>
              <a:t> </a:t>
            </a:r>
            <a:r>
              <a:rPr lang="en-US" dirty="0" err="1"/>
              <a:t>tỉnh</a:t>
            </a:r>
            <a:r>
              <a:rPr lang="en-US" dirty="0"/>
              <a:t>/</a:t>
            </a:r>
            <a:r>
              <a:rPr lang="en-US" dirty="0" err="1"/>
              <a:t>TP</a:t>
            </a:r>
            <a:r>
              <a:rPr lang="en-US" dirty="0"/>
              <a:t>)</a:t>
            </a:r>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132320" cy="685800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8200" y="127824"/>
            <a:ext cx="3776103" cy="1908799"/>
          </a:xfrm>
          <a:prstGeom prst="rect">
            <a:avLst/>
          </a:prstGeom>
        </p:spPr>
      </p:pic>
      <p:sp>
        <p:nvSpPr>
          <p:cNvPr id="9" name="Title Placeholder 1"/>
          <p:cNvSpPr txBox="1"/>
          <p:nvPr userDrawn="1"/>
        </p:nvSpPr>
        <p:spPr>
          <a:xfrm>
            <a:off x="314216" y="2981817"/>
            <a:ext cx="5038163" cy="15552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b="1" kern="1200">
                <a:solidFill>
                  <a:srgbClr val="0070C0"/>
                </a:solidFill>
                <a:latin typeface="Arial" panose="020B0604020202020204" pitchFamily="34" charset="0"/>
                <a:ea typeface="+mj-ea"/>
                <a:cs typeface="Arial" panose="020B0604020202020204" pitchFamily="34" charset="0"/>
              </a:defRPr>
            </a:lvl1pPr>
          </a:lstStyle>
          <a:p>
            <a:r>
              <a:rPr lang="en-US" sz="4000" dirty="0" err="1">
                <a:solidFill>
                  <a:schemeClr val="bg1"/>
                </a:solidFill>
                <a:latin typeface="Roboto Condensed" pitchFamily="2" charset="0"/>
                <a:ea typeface="Roboto Condensed" pitchFamily="2" charset="0"/>
              </a:rPr>
              <a:t>TRÂN</a:t>
            </a:r>
            <a:r>
              <a:rPr lang="en-US" sz="4000" baseline="0" dirty="0">
                <a:solidFill>
                  <a:schemeClr val="bg1"/>
                </a:solidFill>
                <a:latin typeface="Roboto Condensed" pitchFamily="2" charset="0"/>
                <a:ea typeface="Roboto Condensed" pitchFamily="2" charset="0"/>
              </a:rPr>
              <a:t> TRỌNG </a:t>
            </a:r>
            <a:r>
              <a:rPr lang="en-US" sz="4000" baseline="0" dirty="0" err="1">
                <a:solidFill>
                  <a:schemeClr val="bg1"/>
                </a:solidFill>
                <a:latin typeface="Roboto Condensed" pitchFamily="2" charset="0"/>
                <a:ea typeface="Roboto Condensed" pitchFamily="2" charset="0"/>
              </a:rPr>
              <a:t>CẢM</a:t>
            </a:r>
            <a:r>
              <a:rPr lang="en-US" sz="4000" baseline="0" dirty="0">
                <a:solidFill>
                  <a:schemeClr val="bg1"/>
                </a:solidFill>
                <a:latin typeface="Roboto Condensed" pitchFamily="2" charset="0"/>
                <a:ea typeface="Roboto Condensed" pitchFamily="2" charset="0"/>
              </a:rPr>
              <a:t> </a:t>
            </a:r>
            <a:r>
              <a:rPr lang="en-US" sz="4000" baseline="0" dirty="0" err="1">
                <a:solidFill>
                  <a:schemeClr val="bg1"/>
                </a:solidFill>
                <a:latin typeface="Roboto Condensed" pitchFamily="2" charset="0"/>
                <a:ea typeface="Roboto Condensed" pitchFamily="2" charset="0"/>
              </a:rPr>
              <a:t>ƠN</a:t>
            </a:r>
            <a:r>
              <a:rPr lang="en-US" sz="4000" baseline="0" dirty="0">
                <a:solidFill>
                  <a:schemeClr val="bg1"/>
                </a:solidFill>
                <a:latin typeface="Roboto Condensed" pitchFamily="2" charset="0"/>
                <a:ea typeface="Roboto Condensed" pitchFamily="2" charset="0"/>
              </a:rPr>
              <a:t>!</a:t>
            </a:r>
            <a:endParaRPr lang="en-US" sz="4000" dirty="0">
              <a:solidFill>
                <a:schemeClr val="bg1"/>
              </a:solidFill>
              <a:latin typeface="Roboto Condensed" pitchFamily="2" charset="0"/>
              <a:ea typeface="Roboto Condensed" pitchFamily="2" charset="0"/>
            </a:endParaRPr>
          </a:p>
        </p:txBody>
      </p:sp>
      <p:sp>
        <p:nvSpPr>
          <p:cNvPr id="12" name="Text Placeholder 2"/>
          <p:cNvSpPr>
            <a:spLocks noGrp="1"/>
          </p:cNvSpPr>
          <p:nvPr>
            <p:ph idx="12" hasCustomPrompt="1"/>
          </p:nvPr>
        </p:nvSpPr>
        <p:spPr>
          <a:xfrm>
            <a:off x="6544686" y="3429000"/>
            <a:ext cx="5038163" cy="514890"/>
          </a:xfrm>
          <a:prstGeom prst="rect">
            <a:avLst/>
          </a:prstGeom>
        </p:spPr>
        <p:txBody>
          <a:bodyPr vert="horz" lIns="91440" tIns="45720" rIns="91440" bIns="45720" rtlCol="0">
            <a:normAutofit/>
          </a:bodyPr>
          <a:lstStyle>
            <a:lvl1pPr marL="0" indent="0" algn="ctr">
              <a:buNone/>
              <a:defRPr baseline="0">
                <a:solidFill>
                  <a:srgbClr val="FF0000"/>
                </a:solidFill>
                <a:latin typeface="Roboto Condensed" pitchFamily="2" charset="0"/>
                <a:ea typeface="Roboto Condensed" pitchFamily="2" charset="0"/>
              </a:defRPr>
            </a:lvl1pPr>
          </a:lstStyle>
          <a:p>
            <a:pPr lvl="0"/>
            <a:r>
              <a:rPr lang="en-US" dirty="0" err="1"/>
              <a:t>Ảnh</a:t>
            </a:r>
            <a:r>
              <a:rPr lang="en-US" dirty="0"/>
              <a:t> </a:t>
            </a:r>
            <a:r>
              <a:rPr lang="en-US" dirty="0" err="1"/>
              <a:t>lớn</a:t>
            </a:r>
            <a:r>
              <a:rPr lang="en-US" dirty="0"/>
              <a:t> (</a:t>
            </a:r>
            <a:r>
              <a:rPr lang="en-US" dirty="0" err="1"/>
              <a:t>về</a:t>
            </a:r>
            <a:r>
              <a:rPr lang="en-US" dirty="0"/>
              <a:t> </a:t>
            </a:r>
            <a:r>
              <a:rPr lang="en-US" dirty="0" err="1"/>
              <a:t>tỉnh</a:t>
            </a:r>
            <a:r>
              <a:rPr lang="en-US" dirty="0"/>
              <a:t>/</a:t>
            </a:r>
            <a:r>
              <a:rPr lang="en-US" dirty="0" err="1"/>
              <a:t>TP</a:t>
            </a:r>
            <a:r>
              <a:rPr lang="en-US" dirty="0"/>
              <a:t>)</a:t>
            </a:r>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3" name="Slide Number Placeholder 2"/>
          <p:cNvSpPr>
            <a:spLocks noGrp="1"/>
          </p:cNvSpPr>
          <p:nvPr>
            <p:ph type="sldNum" sz="quarter" idx="14"/>
          </p:nvPr>
        </p:nvSpPr>
        <p:spPr/>
        <p:txBody>
          <a:bodyPr/>
          <a:lstStyle/>
          <a:p>
            <a:fld id="{FAADACFB-7C71-4E89-89D2-7BBA40B7BFA9}" type="slidenum">
              <a:rPr lang="en-US" smtClean="0">
                <a:solidFill>
                  <a:srgbClr val="505050"/>
                </a:solidFill>
              </a:rPr>
              <a:t>‹#›</a:t>
            </a:fld>
            <a:endParaRPr lang="en-US" dirty="0">
              <a:solidFill>
                <a:srgbClr val="505050"/>
              </a:solidFill>
            </a:endParaRPr>
          </a:p>
        </p:txBody>
      </p:sp>
    </p:spTree>
    <p:extLst>
      <p:ext uri="{BB962C8B-B14F-4D97-AF65-F5344CB8AC3E}">
        <p14:creationId xmlns:p14="http://schemas.microsoft.com/office/powerpoint/2010/main" val="3486190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3" name="Slide Number Placeholder 2"/>
          <p:cNvSpPr>
            <a:spLocks noGrp="1"/>
          </p:cNvSpPr>
          <p:nvPr>
            <p:ph type="sldNum" sz="quarter" idx="14"/>
          </p:nvPr>
        </p:nvSpPr>
        <p:spPr/>
        <p:txBody>
          <a:bodyPr/>
          <a:lstStyle/>
          <a:p>
            <a:fld id="{FAADACFB-7C71-4E89-89D2-7BBA40B7BFA9}" type="slidenum">
              <a:rPr lang="en-US" smtClean="0">
                <a:solidFill>
                  <a:srgbClr val="505050"/>
                </a:solidFill>
              </a:rPr>
              <a:t>‹#›</a:t>
            </a:fld>
            <a:endParaRPr lang="en-US" dirty="0">
              <a:solidFill>
                <a:srgbClr val="505050"/>
              </a:solidFill>
            </a:endParaRPr>
          </a:p>
        </p:txBody>
      </p:sp>
    </p:spTree>
    <p:extLst>
      <p:ext uri="{BB962C8B-B14F-4D97-AF65-F5344CB8AC3E}">
        <p14:creationId xmlns:p14="http://schemas.microsoft.com/office/powerpoint/2010/main" val="2865431334"/>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3" name="Slide Number Placeholder 2"/>
          <p:cNvSpPr>
            <a:spLocks noGrp="1"/>
          </p:cNvSpPr>
          <p:nvPr>
            <p:ph type="sldNum" sz="quarter" idx="14"/>
          </p:nvPr>
        </p:nvSpPr>
        <p:spPr/>
        <p:txBody>
          <a:bodyPr/>
          <a:lstStyle/>
          <a:p>
            <a:fld id="{FAADACFB-7C71-4E89-89D2-7BBA40B7BFA9}" type="slidenum">
              <a:rPr lang="en-US" smtClean="0">
                <a:solidFill>
                  <a:srgbClr val="505050"/>
                </a:solidFill>
              </a:rPr>
              <a:t>‹#›</a:t>
            </a:fld>
            <a:endParaRPr lang="en-US" dirty="0">
              <a:solidFill>
                <a:srgbClr val="505050"/>
              </a:solidFill>
            </a:endParaRPr>
          </a:p>
        </p:txBody>
      </p:sp>
    </p:spTree>
    <p:extLst>
      <p:ext uri="{BB962C8B-B14F-4D97-AF65-F5344CB8AC3E}">
        <p14:creationId xmlns:p14="http://schemas.microsoft.com/office/powerpoint/2010/main" val="413970197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3" name="Slide Number Placeholder 2"/>
          <p:cNvSpPr>
            <a:spLocks noGrp="1"/>
          </p:cNvSpPr>
          <p:nvPr>
            <p:ph type="sldNum" sz="quarter" idx="14"/>
          </p:nvPr>
        </p:nvSpPr>
        <p:spPr/>
        <p:txBody>
          <a:bodyPr/>
          <a:lstStyle/>
          <a:p>
            <a:fld id="{FAADACFB-7C71-4E89-89D2-7BBA40B7BFA9}" type="slidenum">
              <a:rPr lang="en-US" smtClean="0">
                <a:solidFill>
                  <a:srgbClr val="505050"/>
                </a:solidFill>
              </a:rPr>
              <a:t>‹#›</a:t>
            </a:fld>
            <a:endParaRPr lang="en-US" dirty="0">
              <a:solidFill>
                <a:srgbClr val="505050"/>
              </a:solidFill>
            </a:endParaRPr>
          </a:p>
        </p:txBody>
      </p:sp>
    </p:spTree>
    <p:extLst>
      <p:ext uri="{BB962C8B-B14F-4D97-AF65-F5344CB8AC3E}">
        <p14:creationId xmlns:p14="http://schemas.microsoft.com/office/powerpoint/2010/main" val="256003987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3" name="Slide Number Placeholder 2"/>
          <p:cNvSpPr>
            <a:spLocks noGrp="1"/>
          </p:cNvSpPr>
          <p:nvPr>
            <p:ph type="sldNum" sz="quarter" idx="14"/>
          </p:nvPr>
        </p:nvSpPr>
        <p:spPr/>
        <p:txBody>
          <a:bodyPr/>
          <a:lstStyle/>
          <a:p>
            <a:fld id="{FAADACFB-7C71-4E89-89D2-7BBA40B7BFA9}" type="slidenum">
              <a:rPr lang="en-US" smtClean="0">
                <a:solidFill>
                  <a:srgbClr val="505050"/>
                </a:solidFill>
              </a:rPr>
              <a:t>‹#›</a:t>
            </a:fld>
            <a:endParaRPr lang="en-US" dirty="0">
              <a:solidFill>
                <a:srgbClr val="505050"/>
              </a:solidFill>
            </a:endParaRPr>
          </a:p>
        </p:txBody>
      </p:sp>
    </p:spTree>
    <p:extLst>
      <p:ext uri="{BB962C8B-B14F-4D97-AF65-F5344CB8AC3E}">
        <p14:creationId xmlns:p14="http://schemas.microsoft.com/office/powerpoint/2010/main" val="132827929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EXAMPLE ONLY: Title with photo">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91939" y="200779"/>
            <a:ext cx="1947103" cy="716042"/>
          </a:xfrm>
          <a:prstGeom prst="rect">
            <a:avLst/>
          </a:prstGeom>
        </p:spPr>
      </p:pic>
      <p:sp>
        <p:nvSpPr>
          <p:cNvPr id="17" name="Rectangle 16"/>
          <p:cNvSpPr/>
          <p:nvPr userDrawn="1"/>
        </p:nvSpPr>
        <p:spPr bwMode="gray">
          <a:xfrm>
            <a:off x="150852" y="2057400"/>
            <a:ext cx="5487829" cy="3657600"/>
          </a:xfrm>
          <a:prstGeom prst="rect">
            <a:avLst/>
          </a:prstGeom>
          <a:solidFill>
            <a:schemeClr val="bg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noAutofit/>
          </a:bodyPr>
          <a:lstStyle/>
          <a:p>
            <a:pPr algn="ctr" defTabSz="913765"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2" name="Rectangle 11"/>
          <p:cNvSpPr/>
          <p:nvPr/>
        </p:nvSpPr>
        <p:spPr bwMode="gray">
          <a:xfrm>
            <a:off x="150852" y="2057400"/>
            <a:ext cx="5487829" cy="3657600"/>
          </a:xfrm>
          <a:prstGeom prst="rect">
            <a:avLst/>
          </a:prstGeom>
          <a:solidFill>
            <a:schemeClr val="bg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noAutofit/>
          </a:bodyPr>
          <a:lstStyle/>
          <a:p>
            <a:pPr algn="ctr" defTabSz="913765"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3" name="Rectangle 12"/>
          <p:cNvSpPr/>
          <p:nvPr/>
        </p:nvSpPr>
        <p:spPr bwMode="gray">
          <a:xfrm>
            <a:off x="150852" y="2057400"/>
            <a:ext cx="5487829" cy="3657600"/>
          </a:xfrm>
          <a:prstGeom prst="rect">
            <a:avLst/>
          </a:prstGeom>
          <a:solidFill>
            <a:schemeClr val="bg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noAutofit/>
          </a:bodyPr>
          <a:lstStyle/>
          <a:p>
            <a:pPr algn="ctr" defTabSz="913765"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9" name="Title 1"/>
          <p:cNvSpPr>
            <a:spLocks noGrp="1"/>
          </p:cNvSpPr>
          <p:nvPr>
            <p:ph type="title" hasCustomPrompt="1"/>
          </p:nvPr>
        </p:nvSpPr>
        <p:spPr bwMode="ltGray">
          <a:xfrm>
            <a:off x="150852" y="2057400"/>
            <a:ext cx="5487829" cy="2743426"/>
          </a:xfrm>
          <a:noFill/>
        </p:spPr>
        <p:txBody>
          <a:bodyPr vert="horz" lIns="137160" tIns="182880" rIns="146304" bIns="91440" rtlCol="0" anchor="t" anchorCtr="0">
            <a:normAutofit/>
          </a:bodyPr>
          <a:lstStyle>
            <a:lvl1pPr>
              <a:defRPr lang="en-US" sz="4400" spc="-98" dirty="0">
                <a:gradFill>
                  <a:gsLst>
                    <a:gs pos="5833">
                      <a:srgbClr val="FFFFFF"/>
                    </a:gs>
                    <a:gs pos="18000">
                      <a:srgbClr val="FFFFFF"/>
                    </a:gs>
                  </a:gsLst>
                  <a:lin ang="5400000" scaled="0"/>
                </a:gradFill>
              </a:defRPr>
            </a:lvl1pPr>
          </a:lstStyle>
          <a:p>
            <a:pPr lvl="0"/>
            <a:r>
              <a:rPr lang="en-US" dirty="0"/>
              <a:t>Presentation title</a:t>
            </a:r>
          </a:p>
        </p:txBody>
      </p:sp>
      <p:sp>
        <p:nvSpPr>
          <p:cNvPr id="4" name="Text Placeholder 3"/>
          <p:cNvSpPr>
            <a:spLocks noGrp="1"/>
          </p:cNvSpPr>
          <p:nvPr>
            <p:ph type="body" sz="quarter" idx="10" hasCustomPrompt="1"/>
          </p:nvPr>
        </p:nvSpPr>
        <p:spPr>
          <a:xfrm>
            <a:off x="150852" y="4800600"/>
            <a:ext cx="5487829" cy="914400"/>
          </a:xfrm>
        </p:spPr>
        <p:txBody>
          <a:bodyPr lIns="137160" tIns="91440">
            <a:noAutofit/>
          </a:bodyPr>
          <a:lstStyle>
            <a:lvl1pPr marL="0" indent="0">
              <a:spcBef>
                <a:spcPts val="0"/>
              </a:spcBef>
              <a:buNone/>
              <a:defRPr sz="2000">
                <a:solidFill>
                  <a:schemeClr val="bg1"/>
                </a:solidFill>
              </a:defRPr>
            </a:lvl1pPr>
            <a:lvl2pPr marL="281940" indent="0">
              <a:buNone/>
              <a:defRPr sz="2000">
                <a:solidFill>
                  <a:schemeClr val="bg1"/>
                </a:solidFill>
              </a:defRPr>
            </a:lvl2pPr>
            <a:lvl3pPr marL="588645" indent="0">
              <a:buNone/>
              <a:defRPr sz="2000">
                <a:solidFill>
                  <a:schemeClr val="bg1"/>
                </a:solidFill>
              </a:defRPr>
            </a:lvl3pPr>
            <a:lvl4pPr marL="869950" indent="0">
              <a:buNone/>
              <a:defRPr sz="2000">
                <a:solidFill>
                  <a:schemeClr val="bg1"/>
                </a:solidFill>
              </a:defRPr>
            </a:lvl4pPr>
            <a:lvl5pPr marL="1105535" indent="0">
              <a:buNone/>
              <a:defRPr sz="2000">
                <a:solidFill>
                  <a:schemeClr val="bg1"/>
                </a:solidFill>
              </a:defRPr>
            </a:lvl5pPr>
          </a:lstStyle>
          <a:p>
            <a:pPr lvl="0"/>
            <a:r>
              <a:rPr lang="en-US" dirty="0"/>
              <a:t>Speaker Name</a:t>
            </a:r>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3" name="Slide Number Placeholder 2"/>
          <p:cNvSpPr>
            <a:spLocks noGrp="1"/>
          </p:cNvSpPr>
          <p:nvPr>
            <p:ph type="sldNum" sz="quarter" idx="14"/>
          </p:nvPr>
        </p:nvSpPr>
        <p:spPr/>
        <p:txBody>
          <a:bodyPr/>
          <a:lstStyle/>
          <a:p>
            <a:fld id="{FAADACFB-7C71-4E89-89D2-7BBA40B7BFA9}" type="slidenum">
              <a:rPr lang="en-US" smtClean="0">
                <a:solidFill>
                  <a:srgbClr val="505050"/>
                </a:solidFill>
              </a:rPr>
              <a:t>‹#›</a:t>
            </a:fld>
            <a:endParaRPr lang="en-US" dirty="0">
              <a:solidFill>
                <a:srgbClr val="505050"/>
              </a:solidFill>
            </a:endParaRPr>
          </a:p>
        </p:txBody>
      </p:sp>
    </p:spTree>
    <p:extLst>
      <p:ext uri="{BB962C8B-B14F-4D97-AF65-F5344CB8AC3E}">
        <p14:creationId xmlns:p14="http://schemas.microsoft.com/office/powerpoint/2010/main" val="39102575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no photo">
    <p:spTree>
      <p:nvGrpSpPr>
        <p:cNvPr id="1" name=""/>
        <p:cNvGrpSpPr/>
        <p:nvPr/>
      </p:nvGrpSpPr>
      <p:grpSpPr>
        <a:xfrm>
          <a:off x="0" y="0"/>
          <a:ext cx="0" cy="0"/>
          <a:chOff x="0" y="0"/>
          <a:chExt cx="0" cy="0"/>
        </a:xfrm>
      </p:grpSpPr>
      <p:sp>
        <p:nvSpPr>
          <p:cNvPr id="13" name="Rectangle 12"/>
          <p:cNvSpPr/>
          <p:nvPr/>
        </p:nvSpPr>
        <p:spPr bwMode="gray">
          <a:xfrm>
            <a:off x="150852" y="2057400"/>
            <a:ext cx="5487829" cy="3657600"/>
          </a:xfrm>
          <a:prstGeom prst="rect">
            <a:avLst/>
          </a:prstGeom>
          <a:solidFill>
            <a:schemeClr val="bg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noAutofit/>
          </a:bodyPr>
          <a:lstStyle/>
          <a:p>
            <a:pPr algn="ctr" defTabSz="913765"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9" name="Title 1"/>
          <p:cNvSpPr>
            <a:spLocks noGrp="1"/>
          </p:cNvSpPr>
          <p:nvPr>
            <p:ph type="title" hasCustomPrompt="1"/>
          </p:nvPr>
        </p:nvSpPr>
        <p:spPr bwMode="ltGray">
          <a:xfrm>
            <a:off x="150852" y="2057400"/>
            <a:ext cx="5487829" cy="2743426"/>
          </a:xfrm>
          <a:noFill/>
        </p:spPr>
        <p:txBody>
          <a:bodyPr vert="horz" lIns="137160" tIns="137160" rIns="137160" bIns="137160" rtlCol="0" anchor="t" anchorCtr="0">
            <a:normAutofit/>
          </a:bodyPr>
          <a:lstStyle>
            <a:lvl1pPr>
              <a:defRPr lang="en-US" sz="4400" spc="-98" dirty="0">
                <a:gradFill>
                  <a:gsLst>
                    <a:gs pos="5833">
                      <a:srgbClr val="FFFFFF"/>
                    </a:gs>
                    <a:gs pos="18000">
                      <a:srgbClr val="FFFFFF"/>
                    </a:gs>
                  </a:gsLst>
                  <a:lin ang="5400000" scaled="0"/>
                </a:gradFill>
              </a:defRPr>
            </a:lvl1pPr>
          </a:lstStyle>
          <a:p>
            <a:pPr lvl="0"/>
            <a:r>
              <a:rPr lang="en-US" dirty="0"/>
              <a:t>Presentation title</a:t>
            </a:r>
          </a:p>
        </p:txBody>
      </p:sp>
      <p:sp>
        <p:nvSpPr>
          <p:cNvPr id="4" name="Text Placeholder 3"/>
          <p:cNvSpPr>
            <a:spLocks noGrp="1"/>
          </p:cNvSpPr>
          <p:nvPr>
            <p:ph type="body" sz="quarter" idx="10" hasCustomPrompt="1"/>
          </p:nvPr>
        </p:nvSpPr>
        <p:spPr>
          <a:xfrm>
            <a:off x="150852" y="4800600"/>
            <a:ext cx="5487829" cy="914400"/>
          </a:xfrm>
        </p:spPr>
        <p:txBody>
          <a:bodyPr lIns="137160" tIns="137160" rIns="137160" bIns="137160">
            <a:noAutofit/>
          </a:bodyPr>
          <a:lstStyle>
            <a:lvl1pPr marL="0" indent="0">
              <a:spcBef>
                <a:spcPts val="0"/>
              </a:spcBef>
              <a:buNone/>
              <a:defRPr sz="2000">
                <a:solidFill>
                  <a:schemeClr val="bg1"/>
                </a:solidFill>
              </a:defRPr>
            </a:lvl1pPr>
            <a:lvl2pPr marL="281940" indent="0">
              <a:buNone/>
              <a:defRPr sz="2000">
                <a:solidFill>
                  <a:schemeClr val="bg1"/>
                </a:solidFill>
              </a:defRPr>
            </a:lvl2pPr>
            <a:lvl3pPr marL="588645" indent="0">
              <a:buNone/>
              <a:defRPr sz="2000">
                <a:solidFill>
                  <a:schemeClr val="bg1"/>
                </a:solidFill>
              </a:defRPr>
            </a:lvl3pPr>
            <a:lvl4pPr marL="869950" indent="0">
              <a:buNone/>
              <a:defRPr sz="2000">
                <a:solidFill>
                  <a:schemeClr val="bg1"/>
                </a:solidFill>
              </a:defRPr>
            </a:lvl4pPr>
            <a:lvl5pPr marL="1105535" indent="0">
              <a:buNone/>
              <a:defRPr sz="2000">
                <a:solidFill>
                  <a:schemeClr val="bg1"/>
                </a:solidFill>
              </a:defRPr>
            </a:lvl5pPr>
          </a:lstStyle>
          <a:p>
            <a:pPr lvl="0"/>
            <a:r>
              <a:rPr lang="en-US" dirty="0"/>
              <a:t>Speaker Name</a:t>
            </a: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940" y="200779"/>
            <a:ext cx="1947100" cy="716042"/>
          </a:xfrm>
          <a:prstGeom prst="rect">
            <a:avLst/>
          </a:prstGeom>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1" y="573605"/>
            <a:ext cx="12192000" cy="373063"/>
          </a:xfrm>
          <a:prstGeom prst="rect">
            <a:avLst/>
          </a:prstGeom>
        </p:spPr>
        <p:txBody>
          <a:bodyPr lIns="320040" tIns="53325" rIns="53325" bIns="53325">
            <a:noAutofit/>
          </a:bodyPr>
          <a:lstStyle>
            <a:lvl1pPr marL="0" indent="0">
              <a:buNone/>
              <a:defRPr sz="2800">
                <a:solidFill>
                  <a:schemeClr val="tx1"/>
                </a:solidFill>
                <a:latin typeface="Segoe UI Light" panose="020B0502040204020203" pitchFamily="34" charset="0"/>
              </a:defRPr>
            </a:lvl1pPr>
            <a:lvl2pPr marL="281940" indent="0">
              <a:buNone/>
              <a:defRPr/>
            </a:lvl2pPr>
            <a:lvl3pPr marL="588645" indent="0">
              <a:buNone/>
              <a:defRPr/>
            </a:lvl3pPr>
            <a:lvl4pPr marL="869950" indent="0">
              <a:buNone/>
              <a:defRPr/>
            </a:lvl4pPr>
            <a:lvl5pPr marL="1105535" indent="0">
              <a:buNone/>
              <a:defRPr/>
            </a:lvl5pPr>
          </a:lstStyle>
          <a:p>
            <a:pPr lvl="0"/>
            <a:r>
              <a:rPr lang="en-US" dirty="0"/>
              <a:t>Click to add subtitle</a:t>
            </a:r>
          </a:p>
        </p:txBody>
      </p:sp>
      <p:sp>
        <p:nvSpPr>
          <p:cNvPr id="16" name="Text Placeholder 15"/>
          <p:cNvSpPr>
            <a:spLocks noGrp="1"/>
          </p:cNvSpPr>
          <p:nvPr>
            <p:ph type="body" sz="quarter" idx="14"/>
          </p:nvPr>
        </p:nvSpPr>
        <p:spPr>
          <a:xfrm>
            <a:off x="150853" y="1600200"/>
            <a:ext cx="11890296" cy="4577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18"/>
          <p:cNvSpPr>
            <a:spLocks noGrp="1"/>
          </p:cNvSpPr>
          <p:nvPr>
            <p:ph type="sldNum" sz="quarter" idx="15"/>
          </p:nvPr>
        </p:nvSpPr>
        <p:spPr/>
        <p:txBody>
          <a:bodyPr/>
          <a:lstStyle/>
          <a:p>
            <a:fld id="{FAADACFB-7C71-4E89-89D2-7BBA40B7BFA9}" type="slidenum">
              <a:rPr lang="en-US" smtClean="0">
                <a:solidFill>
                  <a:srgbClr val="505050"/>
                </a:solidFill>
              </a:rPr>
              <a:t>‹#›</a:t>
            </a:fld>
            <a:endParaRPr lang="en-US" dirty="0">
              <a:solidFill>
                <a:srgbClr val="505050"/>
              </a:solidFill>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1" y="573605"/>
            <a:ext cx="12192000" cy="373063"/>
          </a:xfrm>
          <a:prstGeom prst="rect">
            <a:avLst/>
          </a:prstGeom>
        </p:spPr>
        <p:txBody>
          <a:bodyPr lIns="320040" tIns="53325" rIns="53325" bIns="53325">
            <a:noAutofit/>
          </a:bodyPr>
          <a:lstStyle>
            <a:lvl1pPr marL="0" indent="0">
              <a:buNone/>
              <a:defRPr sz="2800">
                <a:solidFill>
                  <a:schemeClr val="tx1"/>
                </a:solidFill>
                <a:latin typeface="Segoe UI Light" panose="020B0502040204020203" pitchFamily="34" charset="0"/>
              </a:defRPr>
            </a:lvl1pPr>
            <a:lvl2pPr marL="281940" indent="0">
              <a:buNone/>
              <a:defRPr/>
            </a:lvl2pPr>
            <a:lvl3pPr marL="588645" indent="0">
              <a:buNone/>
              <a:defRPr/>
            </a:lvl3pPr>
            <a:lvl4pPr marL="869950" indent="0">
              <a:buNone/>
              <a:defRPr/>
            </a:lvl4pPr>
            <a:lvl5pPr marL="1105535" indent="0">
              <a:buNone/>
              <a:defRPr/>
            </a:lvl5pPr>
          </a:lstStyle>
          <a:p>
            <a:pPr lvl="0"/>
            <a:r>
              <a:rPr lang="en-US" dirty="0"/>
              <a:t>Click to add subtitle</a:t>
            </a:r>
          </a:p>
        </p:txBody>
      </p:sp>
      <p:sp>
        <p:nvSpPr>
          <p:cNvPr id="3" name="Slide Number Placeholder 2"/>
          <p:cNvSpPr>
            <a:spLocks noGrp="1"/>
          </p:cNvSpPr>
          <p:nvPr>
            <p:ph type="sldNum" sz="quarter" idx="14"/>
          </p:nvPr>
        </p:nvSpPr>
        <p:spPr/>
        <p:txBody>
          <a:bodyPr/>
          <a:lstStyle/>
          <a:p>
            <a:fld id="{FAADACFB-7C71-4E89-89D2-7BBA40B7BFA9}" type="slidenum">
              <a:rPr lang="en-US" smtClean="0">
                <a:solidFill>
                  <a:srgbClr val="505050"/>
                </a:solidFill>
              </a:rPr>
              <a:t>‹#›</a:t>
            </a:fld>
            <a:endParaRPr lang="en-US" dirty="0">
              <a:solidFill>
                <a:srgbClr val="505050"/>
              </a:solidFill>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3" name="Slide Number Placeholder 2"/>
          <p:cNvSpPr>
            <a:spLocks noGrp="1"/>
          </p:cNvSpPr>
          <p:nvPr>
            <p:ph type="sldNum" sz="quarter" idx="14"/>
          </p:nvPr>
        </p:nvSpPr>
        <p:spPr/>
        <p:txBody>
          <a:bodyPr/>
          <a:lstStyle/>
          <a:p>
            <a:fld id="{FAADACFB-7C71-4E89-89D2-7BBA40B7BFA9}" type="slidenum">
              <a:rPr lang="en-US" smtClean="0">
                <a:solidFill>
                  <a:srgbClr val="505050"/>
                </a:solidFill>
              </a:rPr>
              <a:t>‹#›</a:t>
            </a:fld>
            <a:endParaRPr lang="en-US" dirty="0">
              <a:solidFill>
                <a:srgbClr val="505050"/>
              </a:solidFill>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veloper cod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4" name="Text Placeholder 3"/>
          <p:cNvSpPr>
            <a:spLocks noGrp="1"/>
          </p:cNvSpPr>
          <p:nvPr>
            <p:ph type="body" sz="quarter" idx="15" hasCustomPrompt="1"/>
          </p:nvPr>
        </p:nvSpPr>
        <p:spPr>
          <a:xfrm>
            <a:off x="150853" y="1600200"/>
            <a:ext cx="11890296" cy="4495800"/>
          </a:xfrm>
          <a:prstGeom prst="rect">
            <a:avLst/>
          </a:prstGeom>
        </p:spPr>
        <p:txBody>
          <a:bodyPr/>
          <a:lstStyle>
            <a:lvl1pPr marL="0" indent="0">
              <a:buNone/>
              <a:defRPr>
                <a:solidFill>
                  <a:schemeClr val="tx1"/>
                </a:solidFill>
                <a:latin typeface="Courier New" panose="02070309020205020404" pitchFamily="49" charset="0"/>
                <a:cs typeface="Courier New" panose="02070309020205020404" pitchFamily="49" charset="0"/>
              </a:defRPr>
            </a:lvl1pPr>
            <a:lvl2pPr marL="281940" indent="0">
              <a:buNone/>
              <a:defRPr>
                <a:solidFill>
                  <a:schemeClr val="tx1"/>
                </a:solidFill>
                <a:latin typeface="Courier New" panose="02070309020205020404" pitchFamily="49" charset="0"/>
                <a:cs typeface="Courier New" panose="02070309020205020404" pitchFamily="49" charset="0"/>
              </a:defRPr>
            </a:lvl2pPr>
            <a:lvl3pPr marL="588645" indent="0">
              <a:buNone/>
              <a:defRPr>
                <a:solidFill>
                  <a:schemeClr val="tx1"/>
                </a:solidFill>
                <a:latin typeface="Courier New" panose="02070309020205020404" pitchFamily="49" charset="0"/>
                <a:cs typeface="Courier New" panose="02070309020205020404" pitchFamily="49" charset="0"/>
              </a:defRPr>
            </a:lvl3pPr>
            <a:lvl4pPr marL="869950" indent="0">
              <a:buNone/>
              <a:defRPr>
                <a:solidFill>
                  <a:schemeClr val="tx1"/>
                </a:solidFill>
                <a:latin typeface="Courier New" panose="02070309020205020404" pitchFamily="49" charset="0"/>
                <a:cs typeface="Courier New" panose="02070309020205020404" pitchFamily="49" charset="0"/>
              </a:defRPr>
            </a:lvl4pPr>
            <a:lvl5pPr marL="1105535" indent="0">
              <a:buNone/>
              <a:defRPr>
                <a:solidFill>
                  <a:schemeClr val="tx1"/>
                </a:solidFill>
                <a:latin typeface="Courier New" panose="02070309020205020404" pitchFamily="49" charset="0"/>
                <a:cs typeface="Courier New" panose="02070309020205020404" pitchFamily="49" charset="0"/>
              </a:defRPr>
            </a:lvl5pPr>
          </a:lstStyle>
          <a:p>
            <a:pPr lvl="0"/>
            <a:r>
              <a:rPr lang="en-US" dirty="0"/>
              <a:t>Click to add developer code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5"/>
          <p:cNvSpPr>
            <a:spLocks noGrp="1"/>
          </p:cNvSpPr>
          <p:nvPr>
            <p:ph type="body" sz="quarter" idx="12" hasCustomPrompt="1"/>
          </p:nvPr>
        </p:nvSpPr>
        <p:spPr>
          <a:xfrm>
            <a:off x="1" y="573605"/>
            <a:ext cx="12192000" cy="373063"/>
          </a:xfrm>
          <a:prstGeom prst="rect">
            <a:avLst/>
          </a:prstGeom>
        </p:spPr>
        <p:txBody>
          <a:bodyPr lIns="320040" tIns="53325" rIns="53325" bIns="53325">
            <a:noAutofit/>
          </a:bodyPr>
          <a:lstStyle>
            <a:lvl1pPr marL="0" indent="0">
              <a:buNone/>
              <a:defRPr sz="2800">
                <a:solidFill>
                  <a:schemeClr val="tx1"/>
                </a:solidFill>
                <a:latin typeface="Segoe UI Light" panose="020B0502040204020203" pitchFamily="34" charset="0"/>
              </a:defRPr>
            </a:lvl1pPr>
            <a:lvl2pPr marL="281940" indent="0">
              <a:buNone/>
              <a:defRPr/>
            </a:lvl2pPr>
            <a:lvl3pPr marL="588645" indent="0">
              <a:buNone/>
              <a:defRPr/>
            </a:lvl3pPr>
            <a:lvl4pPr marL="869950" indent="0">
              <a:buNone/>
              <a:defRPr/>
            </a:lvl4pPr>
            <a:lvl5pPr marL="1105535" indent="0">
              <a:buNone/>
              <a:defRPr/>
            </a:lvl5pPr>
          </a:lstStyle>
          <a:p>
            <a:pPr lvl="0"/>
            <a:r>
              <a:rPr lang="en-US" dirty="0"/>
              <a:t>Click to add subtitle</a:t>
            </a:r>
          </a:p>
        </p:txBody>
      </p:sp>
      <p:sp>
        <p:nvSpPr>
          <p:cNvPr id="10" name="Slide Number Placeholder 9"/>
          <p:cNvSpPr>
            <a:spLocks noGrp="1"/>
          </p:cNvSpPr>
          <p:nvPr>
            <p:ph type="sldNum" sz="quarter" idx="17"/>
          </p:nvPr>
        </p:nvSpPr>
        <p:spPr/>
        <p:txBody>
          <a:bodyPr/>
          <a:lstStyle/>
          <a:p>
            <a:fld id="{FAADACFB-7C71-4E89-89D2-7BBA40B7BFA9}" type="slidenum">
              <a:rPr lang="en-US" smtClean="0">
                <a:solidFill>
                  <a:srgbClr val="505050"/>
                </a:solidFill>
              </a:rPr>
              <a:t>‹#›</a:t>
            </a:fld>
            <a:endParaRPr lang="en-US" dirty="0">
              <a:solidFill>
                <a:srgbClr val="505050"/>
              </a:solidFill>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FAADACFB-7C71-4E89-89D2-7BBA40B7BFA9}" type="slidenum">
              <a:rPr lang="en-US" smtClean="0">
                <a:solidFill>
                  <a:srgbClr val="505050"/>
                </a:solidFill>
              </a:rPr>
              <a:t>‹#›</a:t>
            </a:fld>
            <a:endParaRPr lang="en-US" dirty="0">
              <a:solidFill>
                <a:srgbClr val="505050"/>
              </a:solidFill>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 y="2"/>
            <a:ext cx="12192000" cy="646042"/>
          </a:xfrm>
          <a:prstGeom prst="rect">
            <a:avLst/>
          </a:prstGeom>
        </p:spPr>
        <p:txBody>
          <a:bodyPr vert="horz" lIns="320040" tIns="152357" rIns="53325" bIns="53325" rtlCol="0" anchor="ctr">
            <a:normAutofit/>
          </a:bodyPr>
          <a:lstStyle/>
          <a:p>
            <a:endParaRPr lang="en-US" dirty="0"/>
          </a:p>
        </p:txBody>
      </p:sp>
      <p:sp>
        <p:nvSpPr>
          <p:cNvPr id="15" name="Text Placeholder 14"/>
          <p:cNvSpPr>
            <a:spLocks noGrp="1"/>
          </p:cNvSpPr>
          <p:nvPr>
            <p:ph type="body" idx="1"/>
          </p:nvPr>
        </p:nvSpPr>
        <p:spPr>
          <a:xfrm>
            <a:off x="150853" y="1600201"/>
            <a:ext cx="11890296" cy="4559531"/>
          </a:xfrm>
          <a:prstGeom prst="rect">
            <a:avLst/>
          </a:prstGeom>
        </p:spPr>
        <p:txBody>
          <a:bodyPr vert="horz" lIns="182880" tIns="91440" rIns="18288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18"/>
          <p:cNvSpPr>
            <a:spLocks noGrp="1"/>
          </p:cNvSpPr>
          <p:nvPr>
            <p:ph type="sldNum" sz="quarter" idx="4"/>
          </p:nvPr>
        </p:nvSpPr>
        <p:spPr>
          <a:xfrm>
            <a:off x="11218172" y="6477874"/>
            <a:ext cx="761998" cy="380126"/>
          </a:xfrm>
          <a:prstGeom prst="rect">
            <a:avLst/>
          </a:prstGeom>
        </p:spPr>
        <p:txBody>
          <a:bodyPr vert="horz" lIns="91440" tIns="45720" rIns="91440" bIns="45720" rtlCol="0" anchor="ctr"/>
          <a:lstStyle>
            <a:lvl1pPr algn="r">
              <a:defRPr sz="80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pPr defTabSz="1087755"/>
            <a:fld id="{FAADACFB-7C71-4E89-89D2-7BBA40B7BFA9}" type="slidenum">
              <a:rPr lang="en-US" smtClean="0">
                <a:solidFill>
                  <a:srgbClr val="505050"/>
                </a:solidFill>
              </a:rPr>
              <a:t>‹#›</a:t>
            </a:fld>
            <a:endParaRPr lang="en-US" dirty="0">
              <a:solidFill>
                <a:srgbClr val="505050"/>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49" r:id="rId21"/>
    <p:sldLayoutId id="2147483650" r:id="rId22"/>
    <p:sldLayoutId id="2147483657" r:id="rId23"/>
    <p:sldLayoutId id="2147483658" r:id="rId24"/>
    <p:sldLayoutId id="2147483698" r:id="rId25"/>
    <p:sldLayoutId id="2147483729" r:id="rId26"/>
    <p:sldLayoutId id="2147483742" r:id="rId27"/>
    <p:sldLayoutId id="2147483755" r:id="rId28"/>
    <p:sldLayoutId id="2147483768" r:id="rId29"/>
    <p:sldLayoutId id="2147483786" r:id="rId30"/>
  </p:sldLayoutIdLst>
  <p:transition>
    <p:fade/>
  </p:transition>
  <p:hf hdr="0" ftr="0" dt="0"/>
  <p:txStyles>
    <p:titleStyle>
      <a:lvl1pPr marL="0" algn="l" defTabSz="1087755" rtl="0" eaLnBrk="1" latinLnBrk="0" hangingPunct="1">
        <a:lnSpc>
          <a:spcPct val="90000"/>
        </a:lnSpc>
        <a:spcBef>
          <a:spcPct val="0"/>
        </a:spcBef>
        <a:buNone/>
        <a:defRPr lang="en-US" sz="4000" kern="1200" spc="-58" baseline="0" dirty="0">
          <a:solidFill>
            <a:schemeClr val="bg2"/>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0" indent="0" algn="l" defTabSz="1087755" rtl="0" eaLnBrk="1" latinLnBrk="0" hangingPunct="1">
        <a:spcBef>
          <a:spcPts val="1800"/>
        </a:spcBef>
        <a:buClr>
          <a:srgbClr val="0072C6"/>
        </a:buClr>
        <a:buSzPct val="100000"/>
        <a:buFont typeface="Wingdings" panose="05000000000000000000" pitchFamily="2" charset="2"/>
        <a:buNone/>
        <a:defRPr sz="2400" kern="1200">
          <a:solidFill>
            <a:schemeClr val="tx2"/>
          </a:solidFill>
          <a:latin typeface="Segoe UI" panose="020B0502040204020203" pitchFamily="34" charset="0"/>
          <a:ea typeface="Segoe UI" panose="020B0502040204020203" pitchFamily="34" charset="0"/>
          <a:cs typeface="Segoe UI" panose="020B0502040204020203" pitchFamily="34" charset="0"/>
        </a:defRPr>
      </a:lvl1pPr>
      <a:lvl2pPr marL="476250" indent="-194310" algn="l" defTabSz="1087755" rtl="0" eaLnBrk="1" latinLnBrk="0" hangingPunct="1">
        <a:spcBef>
          <a:spcPct val="20000"/>
        </a:spcBef>
        <a:buFont typeface="Arial" panose="020B0604020202020204" pitchFamily="34" charset="0"/>
        <a:buChar char="•"/>
        <a:defRPr sz="1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762000" indent="-173355" algn="l" defTabSz="1087755" rtl="0" eaLnBrk="1" latinLnBrk="0" hangingPunct="1">
        <a:spcBef>
          <a:spcPct val="20000"/>
        </a:spcBef>
        <a:buFont typeface="Arial" panose="020B0604020202020204" pitchFamily="34" charset="0"/>
        <a:buChar char="•"/>
        <a:defRPr sz="16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047115" indent="-177165" algn="l" defTabSz="1087755" rtl="0" eaLnBrk="1" latinLnBrk="0" hangingPunct="1">
        <a:spcBef>
          <a:spcPct val="20000"/>
        </a:spcBef>
        <a:buFont typeface="Arial" panose="020B0604020202020204" pitchFamily="34" charset="0"/>
        <a:buChar char="–"/>
        <a:defRPr sz="1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1285240" indent="-179705" algn="l" defTabSz="1087755" rtl="0" eaLnBrk="1" latinLnBrk="0" hangingPunct="1">
        <a:spcBef>
          <a:spcPct val="20000"/>
        </a:spcBef>
        <a:buFont typeface="Arial" panose="020B0604020202020204" pitchFamily="34" charset="0"/>
        <a:buChar char="»"/>
        <a:defRPr sz="1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992120" indent="-271780" algn="l" defTabSz="108775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6pPr>
      <a:lvl7pPr marL="3536315" indent="-271780" algn="l" defTabSz="108775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7pPr>
      <a:lvl8pPr marL="4080510" indent="-271780" algn="l" defTabSz="108775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8pPr>
      <a:lvl9pPr marL="4624705" indent="-271780" algn="l" defTabSz="108775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9pPr>
    </p:bodyStyle>
    <p:otherStyle>
      <a:defPPr>
        <a:defRPr lang="en-US"/>
      </a:defPPr>
      <a:lvl1pPr marL="0" algn="l" defTabSz="1087755" rtl="0" eaLnBrk="1" latinLnBrk="0" hangingPunct="1">
        <a:defRPr sz="2200" kern="1200">
          <a:solidFill>
            <a:schemeClr val="tx1"/>
          </a:solidFill>
          <a:latin typeface="+mn-lt"/>
          <a:ea typeface="+mn-ea"/>
          <a:cs typeface="+mn-cs"/>
        </a:defRPr>
      </a:lvl1pPr>
      <a:lvl2pPr marL="544195" algn="l" defTabSz="1087755" rtl="0" eaLnBrk="1" latinLnBrk="0" hangingPunct="1">
        <a:defRPr sz="2200" kern="1200">
          <a:solidFill>
            <a:schemeClr val="tx1"/>
          </a:solidFill>
          <a:latin typeface="+mn-lt"/>
          <a:ea typeface="+mn-ea"/>
          <a:cs typeface="+mn-cs"/>
        </a:defRPr>
      </a:lvl2pPr>
      <a:lvl3pPr marL="1088390" algn="l" defTabSz="1087755" rtl="0" eaLnBrk="1" latinLnBrk="0" hangingPunct="1">
        <a:defRPr sz="2200" kern="1200">
          <a:solidFill>
            <a:schemeClr val="tx1"/>
          </a:solidFill>
          <a:latin typeface="+mn-lt"/>
          <a:ea typeface="+mn-ea"/>
          <a:cs typeface="+mn-cs"/>
        </a:defRPr>
      </a:lvl3pPr>
      <a:lvl4pPr marL="1631950" algn="l" defTabSz="1087755" rtl="0" eaLnBrk="1" latinLnBrk="0" hangingPunct="1">
        <a:defRPr sz="2200" kern="1200">
          <a:solidFill>
            <a:schemeClr val="tx1"/>
          </a:solidFill>
          <a:latin typeface="+mn-lt"/>
          <a:ea typeface="+mn-ea"/>
          <a:cs typeface="+mn-cs"/>
        </a:defRPr>
      </a:lvl4pPr>
      <a:lvl5pPr marL="2176145" algn="l" defTabSz="1087755" rtl="0" eaLnBrk="1" latinLnBrk="0" hangingPunct="1">
        <a:defRPr sz="2200" kern="1200">
          <a:solidFill>
            <a:schemeClr val="tx1"/>
          </a:solidFill>
          <a:latin typeface="+mn-lt"/>
          <a:ea typeface="+mn-ea"/>
          <a:cs typeface="+mn-cs"/>
        </a:defRPr>
      </a:lvl5pPr>
      <a:lvl6pPr marL="2720340" algn="l" defTabSz="1087755" rtl="0" eaLnBrk="1" latinLnBrk="0" hangingPunct="1">
        <a:defRPr sz="2200" kern="1200">
          <a:solidFill>
            <a:schemeClr val="tx1"/>
          </a:solidFill>
          <a:latin typeface="+mn-lt"/>
          <a:ea typeface="+mn-ea"/>
          <a:cs typeface="+mn-cs"/>
        </a:defRPr>
      </a:lvl6pPr>
      <a:lvl7pPr marL="3264535" algn="l" defTabSz="1087755" rtl="0" eaLnBrk="1" latinLnBrk="0" hangingPunct="1">
        <a:defRPr sz="2200" kern="1200">
          <a:solidFill>
            <a:schemeClr val="tx1"/>
          </a:solidFill>
          <a:latin typeface="+mn-lt"/>
          <a:ea typeface="+mn-ea"/>
          <a:cs typeface="+mn-cs"/>
        </a:defRPr>
      </a:lvl7pPr>
      <a:lvl8pPr marL="3808095" algn="l" defTabSz="1087755" rtl="0" eaLnBrk="1" latinLnBrk="0" hangingPunct="1">
        <a:defRPr sz="2200" kern="1200">
          <a:solidFill>
            <a:schemeClr val="tx1"/>
          </a:solidFill>
          <a:latin typeface="+mn-lt"/>
          <a:ea typeface="+mn-ea"/>
          <a:cs typeface="+mn-cs"/>
        </a:defRPr>
      </a:lvl8pPr>
      <a:lvl9pPr marL="4352290" algn="l" defTabSz="1087755"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9240" y="0"/>
            <a:ext cx="707276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7132320" cy="6858000"/>
          </a:xfrm>
          <a:prstGeom prst="rect">
            <a:avLst/>
          </a:prstGeom>
        </p:spPr>
      </p:pic>
      <p:sp>
        <p:nvSpPr>
          <p:cNvPr id="7" name="Content Placeholder 1"/>
          <p:cNvSpPr txBox="1"/>
          <p:nvPr/>
        </p:nvSpPr>
        <p:spPr>
          <a:xfrm>
            <a:off x="314216" y="6087412"/>
            <a:ext cx="5038163" cy="346996"/>
          </a:xfr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solidFill>
                  <a:schemeClr val="bg1"/>
                </a:solidFill>
                <a:latin typeface="Times New Roman" panose="02020603050405020304" pitchFamily="18" charset="0"/>
                <a:ea typeface="Tahoma" panose="020B0604030504040204" pitchFamily="34" charset="0"/>
                <a:cs typeface="Times New Roman" panose="02020603050405020304" pitchFamily="18" charset="0"/>
              </a:rPr>
              <a:t>12/2018</a:t>
            </a:r>
            <a:endParaRPr lang="en-US" dirty="0">
              <a:solidFill>
                <a:schemeClr val="bg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8" name="Title 3"/>
          <p:cNvSpPr txBox="1"/>
          <p:nvPr/>
        </p:nvSpPr>
        <p:spPr>
          <a:xfrm>
            <a:off x="0" y="2349062"/>
            <a:ext cx="5965371" cy="1522945"/>
          </a:xfrm>
          <a:prstGeom prst="rect">
            <a:avLst/>
          </a:prstGeom>
        </p:spPr>
        <p:txBody>
          <a:bodyPr/>
          <a:lstStyle>
            <a:lvl1pPr algn="l" defTabSz="914400" rtl="0" eaLnBrk="1" latinLnBrk="0" hangingPunct="1">
              <a:lnSpc>
                <a:spcPct val="90000"/>
              </a:lnSpc>
              <a:spcBef>
                <a:spcPct val="0"/>
              </a:spcBef>
              <a:buNone/>
              <a:defRPr sz="2400" b="1" kern="1200">
                <a:solidFill>
                  <a:srgbClr val="0070C0"/>
                </a:solidFill>
                <a:latin typeface="Roboto Condensed" pitchFamily="2" charset="0"/>
                <a:ea typeface="Roboto Condensed" pitchFamily="2" charset="0"/>
                <a:cs typeface="Arial" panose="020B0604020202020204" pitchFamily="34" charset="0"/>
              </a:defRPr>
            </a:lvl1pPr>
          </a:lstStyle>
          <a:p>
            <a:pPr algn="ctr">
              <a:lnSpc>
                <a:spcPct val="150000"/>
              </a:lnSpc>
            </a:pPr>
            <a:r>
              <a:rPr lang="en-US" sz="3500" dirty="0" smtClean="0">
                <a:solidFill>
                  <a:schemeClr val="bg1"/>
                </a:solidFill>
                <a:latin typeface="Times New Roman" panose="02020603050405020304" pitchFamily="18" charset="0"/>
                <a:ea typeface="Tahoma" panose="020B0604030504040204" pitchFamily="34" charset="0"/>
                <a:cs typeface="Times New Roman" panose="02020603050405020304" pitchFamily="18" charset="0"/>
              </a:rPr>
              <a:t>GIỚI THIỆU HỆ </a:t>
            </a:r>
            <a:r>
              <a:rPr lang="en-US" sz="35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THỐNG </a:t>
            </a:r>
            <a:r>
              <a:rPr lang="en-US" sz="3500" dirty="0" smtClean="0">
                <a:solidFill>
                  <a:schemeClr val="bg1"/>
                </a:solidFill>
                <a:latin typeface="Times New Roman" panose="02020603050405020304" pitchFamily="18" charset="0"/>
                <a:ea typeface="Tahoma" panose="020B0604030504040204" pitchFamily="34" charset="0"/>
                <a:cs typeface="Times New Roman" panose="02020603050405020304" pitchFamily="18" charset="0"/>
              </a:rPr>
              <a:t>QUẢN LÝ VĂN BẢN </a:t>
            </a:r>
          </a:p>
          <a:p>
            <a:pPr algn="ctr">
              <a:lnSpc>
                <a:spcPct val="150000"/>
              </a:lnSpc>
            </a:pPr>
            <a:r>
              <a:rPr lang="en-US" sz="3500" dirty="0" smtClean="0">
                <a:solidFill>
                  <a:schemeClr val="bg1"/>
                </a:solidFill>
                <a:latin typeface="Times New Roman" panose="02020603050405020304" pitchFamily="18" charset="0"/>
                <a:ea typeface="Tahoma" panose="020B0604030504040204" pitchFamily="34" charset="0"/>
                <a:cs typeface="Times New Roman" panose="02020603050405020304" pitchFamily="18" charset="0"/>
              </a:rPr>
              <a:t>ĐIỀU HÀNH</a:t>
            </a:r>
            <a:endParaRPr lang="en-US" sz="3500" dirty="0">
              <a:solidFill>
                <a:schemeClr val="bg1"/>
              </a:solidFill>
              <a:latin typeface="Times New Roman" panose="02020603050405020304" pitchFamily="18" charset="0"/>
              <a:ea typeface="Tahoma" panose="020B0604030504040204" pitchFamily="34" charset="0"/>
              <a:cs typeface="Times New Roman" panose="02020603050405020304" pitchFamily="18" charset="0"/>
            </a:endParaRPr>
          </a:p>
          <a:p>
            <a:pPr algn="ctr">
              <a:lnSpc>
                <a:spcPct val="150000"/>
              </a:lnSpc>
            </a:pPr>
            <a:r>
              <a:rPr lang="en-US" sz="3500" i="1" dirty="0" smtClean="0">
                <a:solidFill>
                  <a:schemeClr val="bg1"/>
                </a:solidFill>
                <a:latin typeface="Times New Roman" panose="02020603050405020304" pitchFamily="18" charset="0"/>
                <a:ea typeface="Tahoma" panose="020B0604030504040204" pitchFamily="34" charset="0"/>
                <a:cs typeface="Times New Roman" panose="02020603050405020304" pitchFamily="18" charset="0"/>
              </a:rPr>
              <a:t>VNPT E-OFFICE</a:t>
            </a:r>
            <a:endParaRPr lang="en-US" sz="3500" i="1" dirty="0">
              <a:solidFill>
                <a:schemeClr val="bg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2" name="AutoShape 6"/>
          <p:cNvSpPr>
            <a:spLocks noChangeAspect="1" noChangeArrowheads="1" noTextEdit="1"/>
          </p:cNvSpPr>
          <p:nvPr/>
        </p:nvSpPr>
        <p:spPr bwMode="gray">
          <a:xfrm>
            <a:off x="11520274" y="886294"/>
            <a:ext cx="4459784" cy="2856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6523" y="492751"/>
            <a:ext cx="2697480" cy="1363561"/>
          </a:xfrm>
          <a:prstGeom prst="rect">
            <a:avLst/>
          </a:prstGeom>
        </p:spPr>
      </p:pic>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p:nvPr/>
        </p:nvSpPr>
        <p:spPr>
          <a:xfrm>
            <a:off x="1304290" y="1582420"/>
            <a:ext cx="10483850" cy="4159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baseline="0">
                <a:solidFill>
                  <a:srgbClr val="0070C0"/>
                </a:solidFill>
                <a:latin typeface="Roboto Condensed" pitchFamily="2" charset="0"/>
                <a:ea typeface="Roboto Condensed" pitchFamily="2"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Roboto Condensed" pitchFamily="2" charset="0"/>
                <a:ea typeface="Roboto Condensed" pitchFamily="2" charset="0"/>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Roboto Condensed" pitchFamily="2" charset="0"/>
                <a:ea typeface="Roboto Condensed" pitchFamily="2" charset="0"/>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Condensed" pitchFamily="2" charset="0"/>
                <a:ea typeface="Roboto Condensed" pitchFamily="2" charset="0"/>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Condensed" pitchFamily="2" charset="0"/>
                <a:ea typeface="Roboto Condensed"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600" b="0"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sym typeface="+mn-ea"/>
            </a:endParaRPr>
          </a:p>
        </p:txBody>
      </p:sp>
      <p:sp>
        <p:nvSpPr>
          <p:cNvPr id="12" name="Oval 11"/>
          <p:cNvSpPr/>
          <p:nvPr/>
        </p:nvSpPr>
        <p:spPr>
          <a:xfrm>
            <a:off x="842047" y="1192326"/>
            <a:ext cx="605118" cy="578224"/>
          </a:xfrm>
          <a:prstGeom prst="ellipse">
            <a:avLst/>
          </a:prstGeom>
          <a:ln w="28575">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70C0"/>
                </a:solidFill>
                <a:effectLst/>
                <a:uLnTx/>
                <a:uFillTx/>
                <a:latin typeface="Times New Roman" panose="02020603050405020304" pitchFamily="18" charset="0"/>
                <a:ea typeface="Roboto Condensed" pitchFamily="2" charset="0"/>
                <a:cs typeface="Times New Roman" panose="02020603050405020304" pitchFamily="18" charset="0"/>
              </a:rPr>
              <a:t>1</a:t>
            </a:r>
          </a:p>
        </p:txBody>
      </p:sp>
      <p:sp>
        <p:nvSpPr>
          <p:cNvPr id="17" name="Oval 16"/>
          <p:cNvSpPr/>
          <p:nvPr/>
        </p:nvSpPr>
        <p:spPr>
          <a:xfrm>
            <a:off x="855203" y="2158937"/>
            <a:ext cx="605118" cy="578224"/>
          </a:xfrm>
          <a:prstGeom prst="ellipse">
            <a:avLst/>
          </a:prstGeom>
          <a:ln w="28575">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70C0"/>
                </a:solidFill>
                <a:effectLst/>
                <a:uLnTx/>
                <a:uFillTx/>
                <a:latin typeface="Times New Roman" panose="02020603050405020304" pitchFamily="18" charset="0"/>
                <a:ea typeface="Roboto Condensed" pitchFamily="2" charset="0"/>
                <a:cs typeface="Times New Roman" panose="02020603050405020304" pitchFamily="18" charset="0"/>
              </a:rPr>
              <a:t>2</a:t>
            </a:r>
          </a:p>
        </p:txBody>
      </p:sp>
      <p:sp>
        <p:nvSpPr>
          <p:cNvPr id="18" name="Content Placeholder 2"/>
          <p:cNvSpPr txBox="1"/>
          <p:nvPr/>
        </p:nvSpPr>
        <p:spPr>
          <a:xfrm>
            <a:off x="1304290" y="3039110"/>
            <a:ext cx="10340975" cy="41592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baseline="0">
                <a:solidFill>
                  <a:srgbClr val="0070C0"/>
                </a:solidFill>
                <a:latin typeface="Roboto Condensed" pitchFamily="2" charset="0"/>
                <a:ea typeface="Roboto Condensed" pitchFamily="2"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Roboto Condensed" pitchFamily="2" charset="0"/>
                <a:ea typeface="Roboto Condensed" pitchFamily="2" charset="0"/>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Roboto Condensed" pitchFamily="2" charset="0"/>
                <a:ea typeface="Roboto Condensed" pitchFamily="2" charset="0"/>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Condensed" pitchFamily="2" charset="0"/>
                <a:ea typeface="Roboto Condensed" pitchFamily="2" charset="0"/>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Condensed" pitchFamily="2" charset="0"/>
                <a:ea typeface="Roboto Condensed"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600" b="0"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endParaRPr>
          </a:p>
        </p:txBody>
      </p:sp>
      <p:sp>
        <p:nvSpPr>
          <p:cNvPr id="19" name="Oval 18"/>
          <p:cNvSpPr/>
          <p:nvPr/>
        </p:nvSpPr>
        <p:spPr>
          <a:xfrm>
            <a:off x="848625" y="3102969"/>
            <a:ext cx="605118" cy="578224"/>
          </a:xfrm>
          <a:prstGeom prst="ellipse">
            <a:avLst/>
          </a:prstGeom>
          <a:ln w="28575">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70C0"/>
                </a:solidFill>
                <a:effectLst/>
                <a:uLnTx/>
                <a:uFillTx/>
                <a:latin typeface="Times New Roman" panose="02020603050405020304" pitchFamily="18" charset="0"/>
                <a:ea typeface="Roboto Condensed" pitchFamily="2" charset="0"/>
                <a:cs typeface="Times New Roman" panose="02020603050405020304" pitchFamily="18" charset="0"/>
              </a:rPr>
              <a:t>3</a:t>
            </a:r>
          </a:p>
        </p:txBody>
      </p:sp>
      <p:sp>
        <p:nvSpPr>
          <p:cNvPr id="21" name="Oval 20"/>
          <p:cNvSpPr/>
          <p:nvPr/>
        </p:nvSpPr>
        <p:spPr>
          <a:xfrm>
            <a:off x="861781" y="3985545"/>
            <a:ext cx="605118" cy="578224"/>
          </a:xfrm>
          <a:prstGeom prst="ellipse">
            <a:avLst/>
          </a:prstGeom>
          <a:ln w="28575">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70C0"/>
                </a:solidFill>
                <a:effectLst/>
                <a:uLnTx/>
                <a:uFillTx/>
                <a:latin typeface="Times New Roman" panose="02020603050405020304" pitchFamily="18" charset="0"/>
                <a:ea typeface="Roboto Condensed" pitchFamily="2" charset="0"/>
                <a:cs typeface="Times New Roman" panose="02020603050405020304" pitchFamily="18" charset="0"/>
              </a:rPr>
              <a:t>4</a:t>
            </a:r>
          </a:p>
        </p:txBody>
      </p:sp>
      <p:sp>
        <p:nvSpPr>
          <p:cNvPr id="13" name="Oval 12"/>
          <p:cNvSpPr/>
          <p:nvPr/>
        </p:nvSpPr>
        <p:spPr>
          <a:xfrm>
            <a:off x="861781" y="4870920"/>
            <a:ext cx="605118" cy="578224"/>
          </a:xfrm>
          <a:prstGeom prst="ellipse">
            <a:avLst/>
          </a:prstGeom>
          <a:ln w="28575">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70C0"/>
                </a:solidFill>
                <a:effectLst/>
                <a:uLnTx/>
                <a:uFillTx/>
                <a:latin typeface="Times New Roman" panose="02020603050405020304" pitchFamily="18" charset="0"/>
                <a:ea typeface="Roboto Condensed" pitchFamily="2" charset="0"/>
                <a:cs typeface="Times New Roman" panose="02020603050405020304" pitchFamily="18" charset="0"/>
              </a:rPr>
              <a:t>5</a:t>
            </a:r>
          </a:p>
        </p:txBody>
      </p:sp>
      <p:sp>
        <p:nvSpPr>
          <p:cNvPr id="14" name="Title 1"/>
          <p:cNvSpPr txBox="1">
            <a:spLocks/>
          </p:cNvSpPr>
          <p:nvPr/>
        </p:nvSpPr>
        <p:spPr>
          <a:xfrm>
            <a:off x="777082" y="91374"/>
            <a:ext cx="6737350" cy="8397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b="1" kern="1200">
                <a:solidFill>
                  <a:srgbClr val="0070C0"/>
                </a:solidFill>
                <a:latin typeface="Roboto Condensed" pitchFamily="2" charset="0"/>
                <a:ea typeface="Roboto Condensed" pitchFamily="2" charset="0"/>
                <a:cs typeface="Arial" panose="020B0604020202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2500" b="1" i="0" u="none" strike="noStrike" kern="1200" cap="none" spc="0" normalizeH="0" baseline="0" noProof="0" dirty="0">
                <a:ln>
                  <a:noFill/>
                </a:ln>
                <a:solidFill>
                  <a:srgbClr val="FF9933"/>
                </a:solidFill>
                <a:effectLst/>
                <a:uLnTx/>
                <a:uFillTx/>
                <a:latin typeface="Tahoma" panose="020B0604030504040204" pitchFamily="34" charset="0"/>
                <a:cs typeface="Tahoma" panose="020B0604030504040204" pitchFamily="34" charset="0"/>
              </a:rPr>
              <a:t>NỘI DUNG</a:t>
            </a:r>
            <a:r>
              <a:rPr kumimoji="0" lang="en-US" altLang="en-US" sz="2500" b="1" i="0" u="none" strike="noStrike" kern="1200" cap="none" spc="0" normalizeH="0" baseline="0" noProof="0" dirty="0">
                <a:ln>
                  <a:noFill/>
                </a:ln>
                <a:solidFill>
                  <a:srgbClr val="015198"/>
                </a:solidFill>
                <a:effectLst/>
                <a:uLnTx/>
                <a:uFillTx/>
                <a:latin typeface="Tahoma" panose="020B0604030504040204" pitchFamily="34" charset="0"/>
                <a:cs typeface="Tahoma" panose="020B0604030504040204" pitchFamily="34" charset="0"/>
              </a:rPr>
              <a:t/>
            </a:r>
            <a:br>
              <a:rPr kumimoji="0" lang="en-US" altLang="en-US" sz="2500" b="1" i="0" u="none" strike="noStrike" kern="1200" cap="none" spc="0" normalizeH="0" baseline="0" noProof="0" dirty="0">
                <a:ln>
                  <a:noFill/>
                </a:ln>
                <a:solidFill>
                  <a:srgbClr val="015198"/>
                </a:solidFill>
                <a:effectLst/>
                <a:uLnTx/>
                <a:uFillTx/>
                <a:latin typeface="Tahoma" panose="020B0604030504040204" pitchFamily="34" charset="0"/>
                <a:cs typeface="Tahoma" panose="020B0604030504040204" pitchFamily="34" charset="0"/>
              </a:rPr>
            </a:br>
            <a:endParaRPr kumimoji="0" lang="en-US" altLang="en-US" sz="2500" b="1" i="0" u="none" strike="noStrike" kern="1200" cap="none" spc="0" normalizeH="0" baseline="0" noProof="0" dirty="0">
              <a:ln>
                <a:noFill/>
              </a:ln>
              <a:solidFill>
                <a:srgbClr val="FF9933"/>
              </a:solidFill>
              <a:effectLst/>
              <a:uLnTx/>
              <a:uFillTx/>
              <a:latin typeface="Roboto Condensed" pitchFamily="2" charset="0"/>
              <a:cs typeface="Arial" panose="020B0604020202020204" pitchFamily="34" charset="0"/>
            </a:endParaRPr>
          </a:p>
        </p:txBody>
      </p:sp>
      <p:sp>
        <p:nvSpPr>
          <p:cNvPr id="2" name="Rectangle 1">
            <a:extLst>
              <a:ext uri="{FF2B5EF4-FFF2-40B4-BE49-F238E27FC236}">
                <a16:creationId xmlns="" xmlns:a16="http://schemas.microsoft.com/office/drawing/2014/main" id="{43B2C2AF-F6C1-48B6-80A3-5A4884622216}"/>
              </a:ext>
            </a:extLst>
          </p:cNvPr>
          <p:cNvSpPr/>
          <p:nvPr/>
        </p:nvSpPr>
        <p:spPr>
          <a:xfrm>
            <a:off x="1603195" y="1296772"/>
            <a:ext cx="2542684" cy="43088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noProof="0" dirty="0" smtClean="0">
                <a:solidFill>
                  <a:srgbClr val="0070C0"/>
                </a:solidFill>
                <a:latin typeface="Times New Roman" panose="02020603050405020304" pitchFamily="18" charset="0"/>
                <a:cs typeface="Times New Roman" panose="02020603050405020304" pitchFamily="18" charset="0"/>
                <a:sym typeface="+mn-ea"/>
              </a:rPr>
              <a:t>LÝ DO NÂNG CẤP</a:t>
            </a:r>
            <a:endParaRPr kumimoji="0" lang="en-US" sz="2200" b="0"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endParaRPr>
          </a:p>
        </p:txBody>
      </p:sp>
      <p:sp>
        <p:nvSpPr>
          <p:cNvPr id="3" name="Rectangle 2">
            <a:extLst>
              <a:ext uri="{FF2B5EF4-FFF2-40B4-BE49-F238E27FC236}">
                <a16:creationId xmlns="" xmlns:a16="http://schemas.microsoft.com/office/drawing/2014/main" id="{52367BA4-AABB-42B4-A814-325190222595}"/>
              </a:ext>
            </a:extLst>
          </p:cNvPr>
          <p:cNvSpPr/>
          <p:nvPr/>
        </p:nvSpPr>
        <p:spPr>
          <a:xfrm>
            <a:off x="1616351" y="2228524"/>
            <a:ext cx="3307059" cy="430887"/>
          </a:xfrm>
          <a:prstGeom prst="rect">
            <a:avLst/>
          </a:prstGeom>
        </p:spPr>
        <p:txBody>
          <a:bodyPr wrap="none">
            <a:spAutoFit/>
          </a:bodyPr>
          <a:lstStyle/>
          <a:p>
            <a:pPr lvl="0">
              <a:defRPr/>
            </a:pPr>
            <a:r>
              <a:rPr lang="en-US" sz="2200" noProof="0" dirty="0" smtClean="0">
                <a:solidFill>
                  <a:srgbClr val="0070C0"/>
                </a:solidFill>
                <a:latin typeface="Times New Roman" panose="02020603050405020304" pitchFamily="18" charset="0"/>
                <a:cs typeface="Times New Roman" panose="02020603050405020304" pitchFamily="18" charset="0"/>
                <a:sym typeface="+mn-ea"/>
              </a:rPr>
              <a:t>KẾ HOẠCH TRIỂN KHAI</a:t>
            </a:r>
            <a:endParaRPr kumimoji="0" lang="en-US" sz="2200" b="0"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endParaRPr>
          </a:p>
        </p:txBody>
      </p:sp>
      <p:sp>
        <p:nvSpPr>
          <p:cNvPr id="4" name="Rectangle 3">
            <a:extLst>
              <a:ext uri="{FF2B5EF4-FFF2-40B4-BE49-F238E27FC236}">
                <a16:creationId xmlns="" xmlns:a16="http://schemas.microsoft.com/office/drawing/2014/main" id="{9EC105F4-489D-48ED-A96D-8C1552E6E9F7}"/>
              </a:ext>
            </a:extLst>
          </p:cNvPr>
          <p:cNvSpPr/>
          <p:nvPr/>
        </p:nvSpPr>
        <p:spPr>
          <a:xfrm>
            <a:off x="1603195" y="3115579"/>
            <a:ext cx="4273927" cy="430887"/>
          </a:xfrm>
          <a:prstGeom prst="rect">
            <a:avLst/>
          </a:prstGeom>
        </p:spPr>
        <p:txBody>
          <a:bodyPr wrap="none">
            <a:spAutoFit/>
          </a:bodyPr>
          <a:lstStyle/>
          <a:p>
            <a:pPr lvl="0">
              <a:defRPr/>
            </a:pPr>
            <a:r>
              <a:rPr lang="en-US" sz="2200" dirty="0">
                <a:solidFill>
                  <a:srgbClr val="0070C0"/>
                </a:solidFill>
                <a:latin typeface="Times New Roman" panose="02020603050405020304" pitchFamily="18" charset="0"/>
                <a:cs typeface="Times New Roman" panose="02020603050405020304" pitchFamily="18" charset="0"/>
                <a:sym typeface="+mn-ea"/>
              </a:rPr>
              <a:t>VAI TRÒ ĐẦU MỐI CÁC ĐƠN VỊ</a:t>
            </a:r>
            <a:endParaRPr lang="en-US" sz="2200" dirty="0">
              <a:solidFill>
                <a:srgbClr val="0070C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 xmlns:a16="http://schemas.microsoft.com/office/drawing/2014/main" id="{85650018-92CE-47CC-83E7-7A43796F1372}"/>
              </a:ext>
            </a:extLst>
          </p:cNvPr>
          <p:cNvSpPr/>
          <p:nvPr/>
        </p:nvSpPr>
        <p:spPr>
          <a:xfrm>
            <a:off x="1616351" y="4878835"/>
            <a:ext cx="1015021" cy="430887"/>
          </a:xfrm>
          <a:prstGeom prst="rect">
            <a:avLst/>
          </a:prstGeom>
        </p:spPr>
        <p:txBody>
          <a:bodyPr wrap="none">
            <a:spAutoFit/>
          </a:bodyPr>
          <a:lstStyle/>
          <a:p>
            <a:pPr lvl="0">
              <a:defRPr/>
            </a:pPr>
            <a:r>
              <a:rPr lang="en-US" sz="2200" dirty="0" smtClean="0">
                <a:solidFill>
                  <a:srgbClr val="0070C0"/>
                </a:solidFill>
                <a:latin typeface="Times New Roman" panose="02020603050405020304" pitchFamily="18" charset="0"/>
                <a:cs typeface="Times New Roman" panose="02020603050405020304" pitchFamily="18" charset="0"/>
              </a:rPr>
              <a:t>DEMO</a:t>
            </a:r>
            <a:endParaRPr lang="en-US" sz="2200" dirty="0">
              <a:solidFill>
                <a:srgbClr val="0070C0"/>
              </a:solidFill>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 xmlns:a16="http://schemas.microsoft.com/office/drawing/2014/main" id="{9EC105F4-489D-48ED-A96D-8C1552E6E9F7}"/>
              </a:ext>
            </a:extLst>
          </p:cNvPr>
          <p:cNvSpPr/>
          <p:nvPr/>
        </p:nvSpPr>
        <p:spPr>
          <a:xfrm>
            <a:off x="1616351" y="3993460"/>
            <a:ext cx="3183885" cy="430887"/>
          </a:xfrm>
          <a:prstGeom prst="rect">
            <a:avLst/>
          </a:prstGeom>
        </p:spPr>
        <p:txBody>
          <a:bodyPr wrap="none">
            <a:spAutoFit/>
          </a:bodyPr>
          <a:lstStyle/>
          <a:p>
            <a:pPr lvl="0">
              <a:defRPr/>
            </a:pPr>
            <a:r>
              <a:rPr lang="en-US" sz="2200" dirty="0" smtClean="0">
                <a:solidFill>
                  <a:srgbClr val="0070C0"/>
                </a:solidFill>
                <a:latin typeface="Times New Roman" panose="02020603050405020304" pitchFamily="18" charset="0"/>
                <a:cs typeface="Times New Roman" panose="02020603050405020304" pitchFamily="18" charset="0"/>
              </a:rPr>
              <a:t>CÁC NỘI DUNG CHÍNH</a:t>
            </a:r>
            <a:endParaRPr lang="en-US" sz="22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52305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p:cNvSpPr txBox="1">
            <a:spLocks/>
          </p:cNvSpPr>
          <p:nvPr/>
        </p:nvSpPr>
        <p:spPr>
          <a:xfrm>
            <a:off x="723255" y="74925"/>
            <a:ext cx="7879831" cy="8397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b="1" kern="1200">
                <a:solidFill>
                  <a:srgbClr val="0070C0"/>
                </a:solidFill>
                <a:latin typeface="Roboto Condensed" pitchFamily="2" charset="0"/>
                <a:ea typeface="Roboto Condensed" pitchFamily="2" charset="0"/>
                <a:cs typeface="Arial" panose="020B0604020202020204" pitchFamily="34" charset="0"/>
              </a:defRPr>
            </a:lvl1pPr>
          </a:lstStyle>
          <a:p>
            <a:r>
              <a:rPr lang="en-US" altLang="en-US" sz="2500" dirty="0">
                <a:solidFill>
                  <a:srgbClr val="FF9933"/>
                </a:solidFill>
                <a:latin typeface="Tahoma" panose="020B0604030504040204" pitchFamily="34" charset="0"/>
                <a:cs typeface="Tahoma" panose="020B0604030504040204" pitchFamily="34" charset="0"/>
              </a:rPr>
              <a:t>1. </a:t>
            </a:r>
            <a:r>
              <a:rPr lang="en-US" altLang="en-US" sz="2500" dirty="0" smtClean="0">
                <a:solidFill>
                  <a:srgbClr val="FF9933"/>
                </a:solidFill>
                <a:latin typeface="Tahoma" panose="020B0604030504040204" pitchFamily="34" charset="0"/>
                <a:cs typeface="Tahoma" panose="020B0604030504040204" pitchFamily="34" charset="0"/>
              </a:rPr>
              <a:t>LÝ DO NÂNG CẤP</a:t>
            </a:r>
            <a:endParaRPr lang="en-US" sz="2000" dirty="0">
              <a:solidFill>
                <a:srgbClr val="015198"/>
              </a:solidFill>
              <a:latin typeface="Tahoma" panose="020B0604030504040204" pitchFamily="34" charset="0"/>
              <a:cs typeface="Tahoma" panose="020B0604030504040204" pitchFamily="34" charset="0"/>
            </a:endParaRPr>
          </a:p>
          <a:p>
            <a:endParaRPr lang="en-US" altLang="en-US" sz="2000" dirty="0">
              <a:solidFill>
                <a:srgbClr val="015198"/>
              </a:solidFill>
              <a:latin typeface="Tahoma" panose="020B0604030504040204" pitchFamily="34" charset="0"/>
              <a:cs typeface="Tahoma" panose="020B0604030504040204" pitchFamily="34" charset="0"/>
            </a:endParaRPr>
          </a:p>
        </p:txBody>
      </p:sp>
      <p:sp>
        <p:nvSpPr>
          <p:cNvPr id="2" name="Rectangle 1"/>
          <p:cNvSpPr/>
          <p:nvPr/>
        </p:nvSpPr>
        <p:spPr>
          <a:xfrm>
            <a:off x="723254" y="1250130"/>
            <a:ext cx="10567597" cy="4390946"/>
          </a:xfrm>
          <a:prstGeom prst="rect">
            <a:avLst/>
          </a:prstGeom>
        </p:spPr>
        <p:txBody>
          <a:bodyPr wrap="square">
            <a:spAutoFit/>
          </a:bodyPr>
          <a:lstStyle/>
          <a:p>
            <a:pPr marL="285750" indent="-285750">
              <a:lnSpc>
                <a:spcPct val="150000"/>
              </a:lnSpc>
              <a:spcBef>
                <a:spcPts val="500"/>
              </a:spcBef>
              <a:buFont typeface="Wingdings" panose="05000000000000000000" pitchFamily="2" charset="2"/>
              <a:buChar char="Ø"/>
              <a:defRPr/>
            </a:pPr>
            <a:r>
              <a:rPr lang="en-US" sz="2200" b="1" dirty="0" err="1" smtClean="0">
                <a:solidFill>
                  <a:srgbClr val="0070C0"/>
                </a:solidFill>
                <a:latin typeface="Times New Roman" panose="02020603050405020304" pitchFamily="18" charset="0"/>
                <a:cs typeface="Times New Roman" panose="02020603050405020304" pitchFamily="18" charset="0"/>
              </a:rPr>
              <a:t>Thực</a:t>
            </a:r>
            <a:r>
              <a:rPr lang="en-US" sz="2200" b="1" dirty="0" smtClean="0">
                <a:solidFill>
                  <a:srgbClr val="0070C0"/>
                </a:solidFill>
                <a:latin typeface="Times New Roman" panose="02020603050405020304" pitchFamily="18" charset="0"/>
                <a:cs typeface="Times New Roman" panose="02020603050405020304" pitchFamily="18" charset="0"/>
              </a:rPr>
              <a:t> </a:t>
            </a:r>
            <a:r>
              <a:rPr lang="en-US" sz="2200" b="1" dirty="0" err="1" smtClean="0">
                <a:solidFill>
                  <a:srgbClr val="0070C0"/>
                </a:solidFill>
                <a:latin typeface="Times New Roman" panose="02020603050405020304" pitchFamily="18" charset="0"/>
                <a:cs typeface="Times New Roman" panose="02020603050405020304" pitchFamily="18" charset="0"/>
              </a:rPr>
              <a:t>hiện</a:t>
            </a:r>
            <a:r>
              <a:rPr lang="en-US" sz="2200" b="1" dirty="0" smtClean="0">
                <a:solidFill>
                  <a:srgbClr val="0070C0"/>
                </a:solidFill>
                <a:latin typeface="Times New Roman" panose="02020603050405020304" pitchFamily="18" charset="0"/>
                <a:cs typeface="Times New Roman" panose="02020603050405020304" pitchFamily="18" charset="0"/>
              </a:rPr>
              <a:t> </a:t>
            </a:r>
            <a:r>
              <a:rPr lang="en-US" sz="2200" b="1" dirty="0" err="1" smtClean="0">
                <a:solidFill>
                  <a:srgbClr val="0070C0"/>
                </a:solidFill>
                <a:latin typeface="Times New Roman" panose="02020603050405020304" pitchFamily="18" charset="0"/>
                <a:cs typeface="Times New Roman" panose="02020603050405020304" pitchFamily="18" charset="0"/>
              </a:rPr>
              <a:t>chỉ</a:t>
            </a:r>
            <a:r>
              <a:rPr lang="en-US" sz="2200" b="1" dirty="0" smtClean="0">
                <a:solidFill>
                  <a:srgbClr val="0070C0"/>
                </a:solidFill>
                <a:latin typeface="Times New Roman" panose="02020603050405020304" pitchFamily="18" charset="0"/>
                <a:cs typeface="Times New Roman" panose="02020603050405020304" pitchFamily="18" charset="0"/>
              </a:rPr>
              <a:t> </a:t>
            </a:r>
            <a:r>
              <a:rPr lang="en-US" sz="2200" b="1" dirty="0" err="1" smtClean="0">
                <a:solidFill>
                  <a:srgbClr val="0070C0"/>
                </a:solidFill>
                <a:latin typeface="Times New Roman" panose="02020603050405020304" pitchFamily="18" charset="0"/>
                <a:cs typeface="Times New Roman" panose="02020603050405020304" pitchFamily="18" charset="0"/>
              </a:rPr>
              <a:t>đạo</a:t>
            </a:r>
            <a:r>
              <a:rPr lang="en-US" sz="2200" b="1" dirty="0" smtClean="0">
                <a:solidFill>
                  <a:srgbClr val="0070C0"/>
                </a:solidFill>
                <a:latin typeface="Times New Roman" panose="02020603050405020304" pitchFamily="18" charset="0"/>
                <a:cs typeface="Times New Roman" panose="02020603050405020304" pitchFamily="18" charset="0"/>
              </a:rPr>
              <a:t> </a:t>
            </a:r>
            <a:r>
              <a:rPr lang="en-US" sz="2200" b="1" dirty="0" err="1" smtClean="0">
                <a:solidFill>
                  <a:srgbClr val="0070C0"/>
                </a:solidFill>
                <a:latin typeface="Times New Roman" panose="02020603050405020304" pitchFamily="18" charset="0"/>
                <a:cs typeface="Times New Roman" panose="02020603050405020304" pitchFamily="18" charset="0"/>
              </a:rPr>
              <a:t>của</a:t>
            </a:r>
            <a:r>
              <a:rPr lang="en-US" sz="2200" b="1" dirty="0" smtClean="0">
                <a:solidFill>
                  <a:srgbClr val="0070C0"/>
                </a:solidFill>
                <a:latin typeface="Times New Roman" panose="02020603050405020304" pitchFamily="18" charset="0"/>
                <a:cs typeface="Times New Roman" panose="02020603050405020304" pitchFamily="18" charset="0"/>
              </a:rPr>
              <a:t> </a:t>
            </a:r>
            <a:r>
              <a:rPr lang="en-US" sz="2200" b="1" dirty="0" err="1" smtClean="0">
                <a:solidFill>
                  <a:srgbClr val="0070C0"/>
                </a:solidFill>
                <a:latin typeface="Times New Roman" panose="02020603050405020304" pitchFamily="18" charset="0"/>
                <a:cs typeface="Times New Roman" panose="02020603050405020304" pitchFamily="18" charset="0"/>
              </a:rPr>
              <a:t>Lãnh</a:t>
            </a:r>
            <a:r>
              <a:rPr lang="en-US" sz="2200" b="1" dirty="0" smtClean="0">
                <a:solidFill>
                  <a:srgbClr val="0070C0"/>
                </a:solidFill>
                <a:latin typeface="Times New Roman" panose="02020603050405020304" pitchFamily="18" charset="0"/>
                <a:cs typeface="Times New Roman" panose="02020603050405020304" pitchFamily="18" charset="0"/>
              </a:rPr>
              <a:t> </a:t>
            </a:r>
            <a:r>
              <a:rPr lang="en-US" sz="2200" b="1" dirty="0" err="1" smtClean="0">
                <a:solidFill>
                  <a:srgbClr val="0070C0"/>
                </a:solidFill>
                <a:latin typeface="Times New Roman" panose="02020603050405020304" pitchFamily="18" charset="0"/>
                <a:cs typeface="Times New Roman" panose="02020603050405020304" pitchFamily="18" charset="0"/>
              </a:rPr>
              <a:t>đạo</a:t>
            </a:r>
            <a:r>
              <a:rPr lang="en-US" sz="2200" b="1" dirty="0" smtClean="0">
                <a:solidFill>
                  <a:srgbClr val="0070C0"/>
                </a:solidFill>
                <a:latin typeface="Times New Roman" panose="02020603050405020304" pitchFamily="18" charset="0"/>
                <a:cs typeface="Times New Roman" panose="02020603050405020304" pitchFamily="18" charset="0"/>
              </a:rPr>
              <a:t> </a:t>
            </a:r>
            <a:r>
              <a:rPr lang="en-US" sz="2200" b="1" dirty="0" err="1" smtClean="0">
                <a:solidFill>
                  <a:srgbClr val="0070C0"/>
                </a:solidFill>
                <a:latin typeface="Times New Roman" panose="02020603050405020304" pitchFamily="18" charset="0"/>
                <a:cs typeface="Times New Roman" panose="02020603050405020304" pitchFamily="18" charset="0"/>
              </a:rPr>
              <a:t>tập</a:t>
            </a:r>
            <a:r>
              <a:rPr lang="en-US" sz="2200" b="1" dirty="0" smtClean="0">
                <a:solidFill>
                  <a:srgbClr val="0070C0"/>
                </a:solidFill>
                <a:latin typeface="Times New Roman" panose="02020603050405020304" pitchFamily="18" charset="0"/>
                <a:cs typeface="Times New Roman" panose="02020603050405020304" pitchFamily="18" charset="0"/>
              </a:rPr>
              <a:t> </a:t>
            </a:r>
            <a:r>
              <a:rPr lang="en-US" sz="2200" b="1" dirty="0" err="1" smtClean="0">
                <a:solidFill>
                  <a:srgbClr val="0070C0"/>
                </a:solidFill>
                <a:latin typeface="Times New Roman" panose="02020603050405020304" pitchFamily="18" charset="0"/>
                <a:cs typeface="Times New Roman" panose="02020603050405020304" pitchFamily="18" charset="0"/>
              </a:rPr>
              <a:t>đoàn</a:t>
            </a:r>
            <a:r>
              <a:rPr lang="en-US" sz="2200" b="1" dirty="0" smtClean="0">
                <a:solidFill>
                  <a:srgbClr val="0070C0"/>
                </a:solidFill>
                <a:latin typeface="Times New Roman" panose="02020603050405020304" pitchFamily="18" charset="0"/>
                <a:cs typeface="Times New Roman" panose="02020603050405020304" pitchFamily="18" charset="0"/>
              </a:rPr>
              <a:t> </a:t>
            </a:r>
            <a:r>
              <a:rPr lang="en-US" sz="2200" b="1" dirty="0" err="1" smtClean="0">
                <a:solidFill>
                  <a:srgbClr val="0070C0"/>
                </a:solidFill>
                <a:latin typeface="Times New Roman" panose="02020603050405020304" pitchFamily="18" charset="0"/>
                <a:cs typeface="Times New Roman" panose="02020603050405020304" pitchFamily="18" charset="0"/>
              </a:rPr>
              <a:t>vì</a:t>
            </a:r>
            <a:r>
              <a:rPr lang="en-US" sz="2200" b="1" dirty="0" smtClean="0">
                <a:solidFill>
                  <a:srgbClr val="0070C0"/>
                </a:solidFill>
                <a:latin typeface="Times New Roman" panose="02020603050405020304" pitchFamily="18" charset="0"/>
                <a:cs typeface="Times New Roman" panose="02020603050405020304" pitchFamily="18" charset="0"/>
              </a:rPr>
              <a:t> </a:t>
            </a:r>
            <a:r>
              <a:rPr lang="en-US" sz="2200" b="1" dirty="0" err="1" smtClean="0">
                <a:solidFill>
                  <a:srgbClr val="0070C0"/>
                </a:solidFill>
                <a:latin typeface="Times New Roman" panose="02020603050405020304" pitchFamily="18" charset="0"/>
                <a:cs typeface="Times New Roman" panose="02020603050405020304" pitchFamily="18" charset="0"/>
              </a:rPr>
              <a:t>mục</a:t>
            </a:r>
            <a:r>
              <a:rPr lang="en-US" sz="2200" b="1" dirty="0" smtClean="0">
                <a:solidFill>
                  <a:srgbClr val="0070C0"/>
                </a:solidFill>
                <a:latin typeface="Times New Roman" panose="02020603050405020304" pitchFamily="18" charset="0"/>
                <a:cs typeface="Times New Roman" panose="02020603050405020304" pitchFamily="18" charset="0"/>
              </a:rPr>
              <a:t> </a:t>
            </a:r>
            <a:r>
              <a:rPr lang="en-US" sz="2200" b="1" dirty="0" err="1" smtClean="0">
                <a:solidFill>
                  <a:srgbClr val="0070C0"/>
                </a:solidFill>
                <a:latin typeface="Times New Roman" panose="02020603050405020304" pitchFamily="18" charset="0"/>
                <a:cs typeface="Times New Roman" panose="02020603050405020304" pitchFamily="18" charset="0"/>
              </a:rPr>
              <a:t>tiêu</a:t>
            </a:r>
            <a:r>
              <a:rPr lang="en-US" sz="2200" b="1" dirty="0" smtClean="0">
                <a:solidFill>
                  <a:srgbClr val="0070C0"/>
                </a:solidFill>
                <a:latin typeface="Times New Roman" panose="02020603050405020304" pitchFamily="18" charset="0"/>
                <a:cs typeface="Times New Roman" panose="02020603050405020304" pitchFamily="18" charset="0"/>
              </a:rPr>
              <a:t> “Văn </a:t>
            </a:r>
            <a:r>
              <a:rPr lang="en-US" sz="2200" b="1" dirty="0" err="1" smtClean="0">
                <a:solidFill>
                  <a:srgbClr val="0070C0"/>
                </a:solidFill>
                <a:latin typeface="Times New Roman" panose="02020603050405020304" pitchFamily="18" charset="0"/>
                <a:cs typeface="Times New Roman" panose="02020603050405020304" pitchFamily="18" charset="0"/>
              </a:rPr>
              <a:t>phòng</a:t>
            </a:r>
            <a:r>
              <a:rPr lang="en-US" sz="2200" b="1" dirty="0" smtClean="0">
                <a:solidFill>
                  <a:srgbClr val="0070C0"/>
                </a:solidFill>
                <a:latin typeface="Times New Roman" panose="02020603050405020304" pitchFamily="18" charset="0"/>
                <a:cs typeface="Times New Roman" panose="02020603050405020304" pitchFamily="18" charset="0"/>
              </a:rPr>
              <a:t> </a:t>
            </a:r>
            <a:r>
              <a:rPr lang="en-US" sz="2200" b="1" dirty="0" err="1" smtClean="0">
                <a:solidFill>
                  <a:srgbClr val="0070C0"/>
                </a:solidFill>
                <a:latin typeface="Times New Roman" panose="02020603050405020304" pitchFamily="18" charset="0"/>
                <a:cs typeface="Times New Roman" panose="02020603050405020304" pitchFamily="18" charset="0"/>
              </a:rPr>
              <a:t>không</a:t>
            </a:r>
            <a:r>
              <a:rPr lang="en-US" sz="2200" b="1" dirty="0" smtClean="0">
                <a:solidFill>
                  <a:srgbClr val="0070C0"/>
                </a:solidFill>
                <a:latin typeface="Times New Roman" panose="02020603050405020304" pitchFamily="18" charset="0"/>
                <a:cs typeface="Times New Roman" panose="02020603050405020304" pitchFamily="18" charset="0"/>
              </a:rPr>
              <a:t> </a:t>
            </a:r>
            <a:r>
              <a:rPr lang="en-US" sz="2200" b="1" dirty="0" err="1" smtClean="0">
                <a:solidFill>
                  <a:srgbClr val="0070C0"/>
                </a:solidFill>
                <a:latin typeface="Times New Roman" panose="02020603050405020304" pitchFamily="18" charset="0"/>
                <a:cs typeface="Times New Roman" panose="02020603050405020304" pitchFamily="18" charset="0"/>
              </a:rPr>
              <a:t>giấy</a:t>
            </a:r>
            <a:r>
              <a:rPr lang="en-US" sz="2200" b="1" dirty="0" smtClean="0">
                <a:solidFill>
                  <a:srgbClr val="0070C0"/>
                </a:solidFill>
                <a:latin typeface="Times New Roman" panose="02020603050405020304" pitchFamily="18" charset="0"/>
                <a:cs typeface="Times New Roman" panose="02020603050405020304" pitchFamily="18" charset="0"/>
              </a:rPr>
              <a:t>”</a:t>
            </a:r>
          </a:p>
          <a:p>
            <a:pPr marL="742950" lvl="1" indent="-285750">
              <a:lnSpc>
                <a:spcPct val="150000"/>
              </a:lnSpc>
              <a:spcBef>
                <a:spcPts val="500"/>
              </a:spcBef>
              <a:buFont typeface="Wingdings" panose="05000000000000000000" pitchFamily="2" charset="2"/>
              <a:buChar char="ü"/>
              <a:defRPr/>
            </a:pPr>
            <a:r>
              <a:rPr lang="en-US" dirty="0" err="1" smtClean="0">
                <a:solidFill>
                  <a:srgbClr val="0070C0"/>
                </a:solidFill>
                <a:latin typeface="Times New Roman" panose="02020603050405020304" pitchFamily="18" charset="0"/>
                <a:cs typeface="Times New Roman" panose="02020603050405020304" pitchFamily="18" charset="0"/>
              </a:rPr>
              <a:t>Áp</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dụng</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quy</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trình</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ký</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số</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điện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tử</a:t>
            </a:r>
            <a:r>
              <a:rPr lang="en-US" dirty="0" smtClean="0">
                <a:solidFill>
                  <a:srgbClr val="0070C0"/>
                </a:solidFill>
                <a:latin typeface="Times New Roman" panose="02020603050405020304" pitchFamily="18" charset="0"/>
                <a:cs typeface="Times New Roman" panose="02020603050405020304" pitchFamily="18" charset="0"/>
              </a:rPr>
              <a:t> </a:t>
            </a:r>
          </a:p>
          <a:p>
            <a:pPr marL="742950" lvl="1" indent="-285750">
              <a:lnSpc>
                <a:spcPct val="150000"/>
              </a:lnSpc>
              <a:spcBef>
                <a:spcPts val="500"/>
              </a:spcBef>
              <a:buFont typeface="Wingdings" panose="05000000000000000000" pitchFamily="2" charset="2"/>
              <a:buChar char="ü"/>
              <a:defRPr/>
            </a:pPr>
            <a:r>
              <a:rPr lang="en-US" dirty="0" smtClean="0">
                <a:solidFill>
                  <a:srgbClr val="0070C0"/>
                </a:solidFill>
                <a:latin typeface="Times New Roman" panose="02020603050405020304" pitchFamily="18" charset="0"/>
                <a:cs typeface="Times New Roman" panose="02020603050405020304" pitchFamily="18" charset="0"/>
              </a:rPr>
              <a:t>Tin </a:t>
            </a:r>
            <a:r>
              <a:rPr lang="en-US" dirty="0" err="1" smtClean="0">
                <a:solidFill>
                  <a:srgbClr val="0070C0"/>
                </a:solidFill>
                <a:latin typeface="Times New Roman" panose="02020603050405020304" pitchFamily="18" charset="0"/>
                <a:cs typeface="Times New Roman" panose="02020603050405020304" pitchFamily="18" charset="0"/>
              </a:rPr>
              <a:t>học</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hóa</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các</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chức</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năng</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xử</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lý</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bên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ngoài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như</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hiện</a:t>
            </a:r>
            <a:r>
              <a:rPr lang="en-US" dirty="0" smtClean="0">
                <a:solidFill>
                  <a:srgbClr val="0070C0"/>
                </a:solidFill>
                <a:latin typeface="Times New Roman" panose="02020603050405020304" pitchFamily="18" charset="0"/>
                <a:cs typeface="Times New Roman" panose="02020603050405020304" pitchFamily="18" charset="0"/>
              </a:rPr>
              <a:t> nay</a:t>
            </a:r>
          </a:p>
          <a:p>
            <a:pPr marL="285750" indent="-285750">
              <a:lnSpc>
                <a:spcPct val="150000"/>
              </a:lnSpc>
              <a:spcBef>
                <a:spcPts val="500"/>
              </a:spcBef>
              <a:buFont typeface="Wingdings" panose="05000000000000000000" pitchFamily="2" charset="2"/>
              <a:buChar char="Ø"/>
              <a:defRPr/>
            </a:pPr>
            <a:r>
              <a:rPr lang="en-US" sz="2200" b="1" dirty="0" err="1" smtClean="0">
                <a:solidFill>
                  <a:srgbClr val="0070C0"/>
                </a:solidFill>
                <a:latin typeface="Times New Roman" panose="02020603050405020304" pitchFamily="18" charset="0"/>
                <a:cs typeface="Times New Roman" panose="02020603050405020304" pitchFamily="18" charset="0"/>
              </a:rPr>
              <a:t>Bổ</a:t>
            </a:r>
            <a:r>
              <a:rPr lang="en-US" sz="2200" b="1" dirty="0" smtClean="0">
                <a:solidFill>
                  <a:srgbClr val="0070C0"/>
                </a:solidFill>
                <a:latin typeface="Times New Roman" panose="02020603050405020304" pitchFamily="18" charset="0"/>
                <a:cs typeface="Times New Roman" panose="02020603050405020304" pitchFamily="18" charset="0"/>
              </a:rPr>
              <a:t> sung, </a:t>
            </a:r>
            <a:r>
              <a:rPr lang="en-US" sz="2200" b="1" dirty="0" err="1" smtClean="0">
                <a:solidFill>
                  <a:srgbClr val="0070C0"/>
                </a:solidFill>
                <a:latin typeface="Times New Roman" panose="02020603050405020304" pitchFamily="18" charset="0"/>
                <a:cs typeface="Times New Roman" panose="02020603050405020304" pitchFamily="18" charset="0"/>
              </a:rPr>
              <a:t>cải</a:t>
            </a:r>
            <a:r>
              <a:rPr lang="en-US" sz="2200" b="1" dirty="0" smtClean="0">
                <a:solidFill>
                  <a:srgbClr val="0070C0"/>
                </a:solidFill>
                <a:latin typeface="Times New Roman" panose="02020603050405020304" pitchFamily="18" charset="0"/>
                <a:cs typeface="Times New Roman" panose="02020603050405020304" pitchFamily="18" charset="0"/>
              </a:rPr>
              <a:t> </a:t>
            </a:r>
            <a:r>
              <a:rPr lang="en-US" sz="2200" b="1" dirty="0" err="1" smtClean="0">
                <a:solidFill>
                  <a:srgbClr val="0070C0"/>
                </a:solidFill>
                <a:latin typeface="Times New Roman" panose="02020603050405020304" pitchFamily="18" charset="0"/>
                <a:cs typeface="Times New Roman" panose="02020603050405020304" pitchFamily="18" charset="0"/>
              </a:rPr>
              <a:t>tiến</a:t>
            </a:r>
            <a:r>
              <a:rPr lang="en-US" sz="2200" b="1" dirty="0" smtClean="0">
                <a:solidFill>
                  <a:srgbClr val="0070C0"/>
                </a:solidFill>
                <a:latin typeface="Times New Roman" panose="02020603050405020304" pitchFamily="18" charset="0"/>
                <a:cs typeface="Times New Roman" panose="02020603050405020304" pitchFamily="18" charset="0"/>
              </a:rPr>
              <a:t> </a:t>
            </a:r>
            <a:r>
              <a:rPr lang="en-US" sz="2200" b="1" dirty="0" err="1" smtClean="0">
                <a:solidFill>
                  <a:srgbClr val="0070C0"/>
                </a:solidFill>
                <a:latin typeface="Times New Roman" panose="02020603050405020304" pitchFamily="18" charset="0"/>
                <a:cs typeface="Times New Roman" panose="02020603050405020304" pitchFamily="18" charset="0"/>
              </a:rPr>
              <a:t>các</a:t>
            </a:r>
            <a:r>
              <a:rPr lang="en-US" sz="2200" b="1" dirty="0" smtClean="0">
                <a:solidFill>
                  <a:srgbClr val="0070C0"/>
                </a:solidFill>
                <a:latin typeface="Times New Roman" panose="02020603050405020304" pitchFamily="18" charset="0"/>
                <a:cs typeface="Times New Roman" panose="02020603050405020304" pitchFamily="18" charset="0"/>
              </a:rPr>
              <a:t> </a:t>
            </a:r>
            <a:r>
              <a:rPr lang="en-US" sz="2200" b="1" dirty="0" err="1" smtClean="0">
                <a:solidFill>
                  <a:srgbClr val="0070C0"/>
                </a:solidFill>
                <a:latin typeface="Times New Roman" panose="02020603050405020304" pitchFamily="18" charset="0"/>
                <a:cs typeface="Times New Roman" panose="02020603050405020304" pitchFamily="18" charset="0"/>
              </a:rPr>
              <a:t>tính</a:t>
            </a:r>
            <a:r>
              <a:rPr lang="en-US" sz="2200" b="1" dirty="0" smtClean="0">
                <a:solidFill>
                  <a:srgbClr val="0070C0"/>
                </a:solidFill>
                <a:latin typeface="Times New Roman" panose="02020603050405020304" pitchFamily="18" charset="0"/>
                <a:cs typeface="Times New Roman" panose="02020603050405020304" pitchFamily="18" charset="0"/>
              </a:rPr>
              <a:t> </a:t>
            </a:r>
            <a:r>
              <a:rPr lang="en-US" sz="2200" b="1" dirty="0" err="1" smtClean="0">
                <a:solidFill>
                  <a:srgbClr val="0070C0"/>
                </a:solidFill>
                <a:latin typeface="Times New Roman" panose="02020603050405020304" pitchFamily="18" charset="0"/>
                <a:cs typeface="Times New Roman" panose="02020603050405020304" pitchFamily="18" charset="0"/>
              </a:rPr>
              <a:t>năng</a:t>
            </a:r>
            <a:r>
              <a:rPr lang="en-US" sz="2200" b="1" dirty="0" smtClean="0">
                <a:solidFill>
                  <a:srgbClr val="0070C0"/>
                </a:solidFill>
                <a:latin typeface="Times New Roman" panose="02020603050405020304" pitchFamily="18" charset="0"/>
                <a:cs typeface="Times New Roman" panose="02020603050405020304" pitchFamily="18" charset="0"/>
              </a:rPr>
              <a:t> </a:t>
            </a:r>
            <a:r>
              <a:rPr lang="en-US" sz="2200" b="1" dirty="0" err="1" smtClean="0">
                <a:solidFill>
                  <a:srgbClr val="0070C0"/>
                </a:solidFill>
                <a:latin typeface="Times New Roman" panose="02020603050405020304" pitchFamily="18" charset="0"/>
                <a:cs typeface="Times New Roman" panose="02020603050405020304" pitchFamily="18" charset="0"/>
              </a:rPr>
              <a:t>của</a:t>
            </a:r>
            <a:r>
              <a:rPr lang="en-US" sz="2200" b="1" dirty="0" smtClean="0">
                <a:solidFill>
                  <a:srgbClr val="0070C0"/>
                </a:solidFill>
                <a:latin typeface="Times New Roman" panose="02020603050405020304" pitchFamily="18" charset="0"/>
                <a:cs typeface="Times New Roman" panose="02020603050405020304" pitchFamily="18" charset="0"/>
              </a:rPr>
              <a:t> </a:t>
            </a:r>
            <a:r>
              <a:rPr lang="en-US" sz="2200" b="1" dirty="0" err="1" smtClean="0">
                <a:solidFill>
                  <a:srgbClr val="0070C0"/>
                </a:solidFill>
                <a:latin typeface="Times New Roman" panose="02020603050405020304" pitchFamily="18" charset="0"/>
                <a:cs typeface="Times New Roman" panose="02020603050405020304" pitchFamily="18" charset="0"/>
              </a:rPr>
              <a:t>chương</a:t>
            </a:r>
            <a:r>
              <a:rPr lang="en-US" sz="2200" b="1" dirty="0" smtClean="0">
                <a:solidFill>
                  <a:srgbClr val="0070C0"/>
                </a:solidFill>
                <a:latin typeface="Times New Roman" panose="02020603050405020304" pitchFamily="18" charset="0"/>
                <a:cs typeface="Times New Roman" panose="02020603050405020304" pitchFamily="18" charset="0"/>
              </a:rPr>
              <a:t> </a:t>
            </a:r>
            <a:r>
              <a:rPr lang="en-US" sz="2200" b="1" dirty="0" err="1" smtClean="0">
                <a:solidFill>
                  <a:srgbClr val="0070C0"/>
                </a:solidFill>
                <a:latin typeface="Times New Roman" panose="02020603050405020304" pitchFamily="18" charset="0"/>
                <a:cs typeface="Times New Roman" panose="02020603050405020304" pitchFamily="18" charset="0"/>
              </a:rPr>
              <a:t>trình</a:t>
            </a:r>
            <a:endParaRPr lang="en-US" sz="2200" b="1" dirty="0" smtClean="0">
              <a:solidFill>
                <a:srgbClr val="0070C0"/>
              </a:solidFill>
              <a:latin typeface="Times New Roman" panose="02020603050405020304" pitchFamily="18" charset="0"/>
              <a:cs typeface="Times New Roman" panose="02020603050405020304" pitchFamily="18" charset="0"/>
            </a:endParaRPr>
          </a:p>
          <a:p>
            <a:pPr marL="742950" lvl="1" indent="-285750">
              <a:lnSpc>
                <a:spcPct val="150000"/>
              </a:lnSpc>
              <a:spcBef>
                <a:spcPts val="500"/>
              </a:spcBef>
              <a:buFont typeface="Wingdings" panose="05000000000000000000" pitchFamily="2" charset="2"/>
              <a:buChar char="ü"/>
              <a:defRPr/>
            </a:pPr>
            <a:r>
              <a:rPr lang="en-US" dirty="0" err="1" smtClean="0">
                <a:solidFill>
                  <a:srgbClr val="0070C0"/>
                </a:solidFill>
                <a:latin typeface="Times New Roman" panose="02020603050405020304" pitchFamily="18" charset="0"/>
                <a:cs typeface="Times New Roman" panose="02020603050405020304" pitchFamily="18" charset="0"/>
              </a:rPr>
              <a:t>Giới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hạn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phạm</a:t>
            </a:r>
            <a:r>
              <a:rPr lang="en-US" dirty="0" smtClean="0">
                <a:solidFill>
                  <a:srgbClr val="0070C0"/>
                </a:solidFill>
                <a:latin typeface="Times New Roman" panose="02020603050405020304" pitchFamily="18" charset="0"/>
                <a:cs typeface="Times New Roman" panose="02020603050405020304" pitchFamily="18" charset="0"/>
              </a:rPr>
              <a:t> vi </a:t>
            </a:r>
            <a:r>
              <a:rPr lang="en-US" dirty="0" err="1" smtClean="0">
                <a:solidFill>
                  <a:srgbClr val="0070C0"/>
                </a:solidFill>
                <a:latin typeface="Times New Roman" panose="02020603050405020304" pitchFamily="18" charset="0"/>
                <a:cs typeface="Times New Roman" panose="02020603050405020304" pitchFamily="18" charset="0"/>
              </a:rPr>
              <a:t>gửi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nhận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văn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bản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theo</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đúng</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cấp</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thẩm</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quyền</a:t>
            </a:r>
            <a:endParaRPr lang="en-US" dirty="0" smtClean="0">
              <a:solidFill>
                <a:srgbClr val="0070C0"/>
              </a:solidFill>
              <a:latin typeface="Times New Roman" panose="02020603050405020304" pitchFamily="18" charset="0"/>
              <a:cs typeface="Times New Roman" panose="02020603050405020304" pitchFamily="18" charset="0"/>
            </a:endParaRPr>
          </a:p>
          <a:p>
            <a:pPr marL="742950" lvl="1" indent="-285750">
              <a:lnSpc>
                <a:spcPct val="150000"/>
              </a:lnSpc>
              <a:spcBef>
                <a:spcPts val="500"/>
              </a:spcBef>
              <a:buFont typeface="Wingdings" panose="05000000000000000000" pitchFamily="2" charset="2"/>
              <a:buChar char="ü"/>
              <a:defRPr/>
            </a:pPr>
            <a:r>
              <a:rPr lang="en-US" dirty="0" err="1" smtClean="0">
                <a:solidFill>
                  <a:srgbClr val="0070C0"/>
                </a:solidFill>
                <a:latin typeface="Times New Roman" panose="02020603050405020304" pitchFamily="18" charset="0"/>
                <a:cs typeface="Times New Roman" panose="02020603050405020304" pitchFamily="18" charset="0"/>
              </a:rPr>
              <a:t>Thể</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hiện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rõ</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quy</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trình</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xử</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lý</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văn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bản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trên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hệ</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thống</a:t>
            </a:r>
            <a:endParaRPr lang="en-US" dirty="0" smtClean="0">
              <a:solidFill>
                <a:srgbClr val="0070C0"/>
              </a:solidFill>
              <a:latin typeface="Times New Roman" panose="02020603050405020304" pitchFamily="18" charset="0"/>
              <a:cs typeface="Times New Roman" panose="02020603050405020304" pitchFamily="18" charset="0"/>
            </a:endParaRPr>
          </a:p>
          <a:p>
            <a:pPr marL="742950" lvl="1" indent="-285750">
              <a:lnSpc>
                <a:spcPct val="150000"/>
              </a:lnSpc>
              <a:spcBef>
                <a:spcPts val="500"/>
              </a:spcBef>
              <a:buFont typeface="Wingdings" panose="05000000000000000000" pitchFamily="2" charset="2"/>
              <a:buChar char="ü"/>
              <a:defRPr/>
            </a:pPr>
            <a:r>
              <a:rPr lang="en-US" dirty="0" err="1" smtClean="0">
                <a:solidFill>
                  <a:srgbClr val="0070C0"/>
                </a:solidFill>
                <a:latin typeface="Times New Roman" panose="02020603050405020304" pitchFamily="18" charset="0"/>
                <a:cs typeface="Times New Roman" panose="02020603050405020304" pitchFamily="18" charset="0"/>
              </a:rPr>
              <a:t>Tập</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trung</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các</a:t>
            </a:r>
            <a:r>
              <a:rPr lang="en-US" dirty="0" smtClean="0">
                <a:solidFill>
                  <a:srgbClr val="0070C0"/>
                </a:solidFill>
                <a:latin typeface="Times New Roman" panose="02020603050405020304" pitchFamily="18" charset="0"/>
                <a:cs typeface="Times New Roman" panose="02020603050405020304" pitchFamily="18" charset="0"/>
              </a:rPr>
              <a:t> nội dung </a:t>
            </a:r>
            <a:r>
              <a:rPr lang="en-US" dirty="0" err="1" smtClean="0">
                <a:solidFill>
                  <a:srgbClr val="0070C0"/>
                </a:solidFill>
                <a:latin typeface="Times New Roman" panose="02020603050405020304" pitchFamily="18" charset="0"/>
                <a:cs typeface="Times New Roman" panose="02020603050405020304" pitchFamily="18" charset="0"/>
              </a:rPr>
              <a:t>văn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bản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công</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việc</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cần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xử</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lý</a:t>
            </a:r>
            <a:endParaRPr lang="en-US" dirty="0" smtClean="0">
              <a:solidFill>
                <a:srgbClr val="0070C0"/>
              </a:solidFill>
              <a:latin typeface="Times New Roman" panose="02020603050405020304" pitchFamily="18" charset="0"/>
              <a:cs typeface="Times New Roman" panose="02020603050405020304" pitchFamily="18" charset="0"/>
            </a:endParaRPr>
          </a:p>
          <a:p>
            <a:pPr marL="742950" lvl="1" indent="-285750">
              <a:lnSpc>
                <a:spcPct val="150000"/>
              </a:lnSpc>
              <a:spcBef>
                <a:spcPts val="500"/>
              </a:spcBef>
              <a:buFont typeface="Wingdings" panose="05000000000000000000" pitchFamily="2" charset="2"/>
              <a:buChar char="ü"/>
              <a:defRPr/>
            </a:pPr>
            <a:r>
              <a:rPr lang="en-US" dirty="0" smtClean="0">
                <a:solidFill>
                  <a:srgbClr val="0070C0"/>
                </a:solidFill>
                <a:latin typeface="Times New Roman" panose="02020603050405020304" pitchFamily="18" charset="0"/>
                <a:cs typeface="Times New Roman" panose="02020603050405020304" pitchFamily="18" charset="0"/>
              </a:rPr>
              <a:t>Tăng </a:t>
            </a:r>
            <a:r>
              <a:rPr lang="en-US" dirty="0" err="1" smtClean="0">
                <a:solidFill>
                  <a:srgbClr val="0070C0"/>
                </a:solidFill>
                <a:latin typeface="Times New Roman" panose="02020603050405020304" pitchFamily="18" charset="0"/>
                <a:cs typeface="Times New Roman" panose="02020603050405020304" pitchFamily="18" charset="0"/>
              </a:rPr>
              <a:t>tiện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ích</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ứng</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dụng</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Chỉnh</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sửa</a:t>
            </a:r>
            <a:r>
              <a:rPr lang="en-US" dirty="0" smtClean="0">
                <a:solidFill>
                  <a:srgbClr val="0070C0"/>
                </a:solidFill>
                <a:latin typeface="Times New Roman" panose="02020603050405020304" pitchFamily="18" charset="0"/>
                <a:cs typeface="Times New Roman" panose="02020603050405020304" pitchFamily="18" charset="0"/>
              </a:rPr>
              <a:t> online, </a:t>
            </a:r>
            <a:r>
              <a:rPr lang="en-US" dirty="0" err="1" smtClean="0">
                <a:solidFill>
                  <a:srgbClr val="0070C0"/>
                </a:solidFill>
                <a:latin typeface="Times New Roman" panose="02020603050405020304" pitchFamily="18" charset="0"/>
                <a:cs typeface="Times New Roman" panose="02020603050405020304" pitchFamily="18" charset="0"/>
              </a:rPr>
              <a:t>Tích</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hợp</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thiết</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bị</a:t>
            </a:r>
            <a:r>
              <a:rPr lang="en-US" dirty="0" smtClean="0">
                <a:solidFill>
                  <a:srgbClr val="0070C0"/>
                </a:solidFill>
                <a:latin typeface="Times New Roman" panose="02020603050405020304" pitchFamily="18" charset="0"/>
                <a:cs typeface="Times New Roman" panose="02020603050405020304" pitchFamily="18" charset="0"/>
              </a:rPr>
              <a:t> Scan, </a:t>
            </a:r>
            <a:r>
              <a:rPr lang="en-US" dirty="0" err="1" smtClean="0">
                <a:solidFill>
                  <a:srgbClr val="0070C0"/>
                </a:solidFill>
                <a:latin typeface="Times New Roman" panose="02020603050405020304" pitchFamily="18" charset="0"/>
                <a:cs typeface="Times New Roman" panose="02020603050405020304" pitchFamily="18" charset="0"/>
              </a:rPr>
              <a:t>Trao</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đổi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trực</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tuyến</a:t>
            </a:r>
            <a:r>
              <a:rPr lang="en-US" dirty="0" smtClean="0">
                <a:solidFill>
                  <a:srgbClr val="0070C0"/>
                </a:solidFill>
                <a:latin typeface="Times New Roman" panose="02020603050405020304" pitchFamily="18" charset="0"/>
                <a:cs typeface="Times New Roman" panose="02020603050405020304" pitchFamily="18" charset="0"/>
              </a:rPr>
              <a:t> …</a:t>
            </a:r>
          </a:p>
          <a:p>
            <a:pPr lvl="1">
              <a:spcBef>
                <a:spcPts val="500"/>
              </a:spcBef>
              <a:defRPr/>
            </a:pPr>
            <a:endParaRPr lang="en-US"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72082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p:cNvSpPr txBox="1">
            <a:spLocks/>
          </p:cNvSpPr>
          <p:nvPr/>
        </p:nvSpPr>
        <p:spPr>
          <a:xfrm>
            <a:off x="723255" y="74925"/>
            <a:ext cx="7879831" cy="8397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b="1" kern="1200">
                <a:solidFill>
                  <a:srgbClr val="0070C0"/>
                </a:solidFill>
                <a:latin typeface="Roboto Condensed" pitchFamily="2" charset="0"/>
                <a:ea typeface="Roboto Condensed" pitchFamily="2" charset="0"/>
                <a:cs typeface="Arial" panose="020B0604020202020204" pitchFamily="34" charset="0"/>
              </a:defRPr>
            </a:lvl1pPr>
          </a:lstStyle>
          <a:p>
            <a:r>
              <a:rPr lang="en-US" altLang="en-US" sz="2500" dirty="0">
                <a:solidFill>
                  <a:srgbClr val="FF9933"/>
                </a:solidFill>
                <a:latin typeface="Tahoma" panose="020B0604030504040204" pitchFamily="34" charset="0"/>
                <a:cs typeface="Tahoma" panose="020B0604030504040204" pitchFamily="34" charset="0"/>
              </a:rPr>
              <a:t>2</a:t>
            </a:r>
            <a:r>
              <a:rPr lang="en-US" altLang="en-US" sz="2500" dirty="0" smtClean="0">
                <a:solidFill>
                  <a:srgbClr val="FF9933"/>
                </a:solidFill>
                <a:latin typeface="Tahoma" panose="020B0604030504040204" pitchFamily="34" charset="0"/>
                <a:cs typeface="Tahoma" panose="020B0604030504040204" pitchFamily="34" charset="0"/>
              </a:rPr>
              <a:t>. KẾ HOẠCH TRIỂN KHAI</a:t>
            </a:r>
            <a:endParaRPr lang="en-US" sz="2000" dirty="0">
              <a:solidFill>
                <a:srgbClr val="015198"/>
              </a:solidFill>
              <a:latin typeface="Tahoma" panose="020B0604030504040204" pitchFamily="34" charset="0"/>
              <a:cs typeface="Tahoma" panose="020B0604030504040204" pitchFamily="34" charset="0"/>
            </a:endParaRPr>
          </a:p>
          <a:p>
            <a:endParaRPr lang="en-US" altLang="en-US" sz="2000" dirty="0">
              <a:solidFill>
                <a:srgbClr val="015198"/>
              </a:solidFill>
              <a:latin typeface="Tahoma" panose="020B0604030504040204" pitchFamily="34" charset="0"/>
              <a:cs typeface="Tahoma" panose="020B0604030504040204" pitchFamily="34" charset="0"/>
            </a:endParaRPr>
          </a:p>
        </p:txBody>
      </p:sp>
      <p:sp>
        <p:nvSpPr>
          <p:cNvPr id="2" name="Rectangle 1"/>
          <p:cNvSpPr/>
          <p:nvPr/>
        </p:nvSpPr>
        <p:spPr>
          <a:xfrm>
            <a:off x="723254" y="1250130"/>
            <a:ext cx="10567597" cy="5314275"/>
          </a:xfrm>
          <a:prstGeom prst="rect">
            <a:avLst/>
          </a:prstGeom>
        </p:spPr>
        <p:txBody>
          <a:bodyPr wrap="square">
            <a:spAutoFit/>
          </a:bodyPr>
          <a:lstStyle/>
          <a:p>
            <a:pPr marL="285750" indent="-285750">
              <a:lnSpc>
                <a:spcPct val="150000"/>
              </a:lnSpc>
              <a:spcBef>
                <a:spcPts val="500"/>
              </a:spcBef>
              <a:buFont typeface="Wingdings" panose="05000000000000000000" pitchFamily="2" charset="2"/>
              <a:buChar char="Ø"/>
              <a:defRPr/>
            </a:pPr>
            <a:r>
              <a:rPr lang="en-US" sz="2200" b="1" dirty="0" err="1" smtClean="0">
                <a:solidFill>
                  <a:srgbClr val="0070C0"/>
                </a:solidFill>
                <a:latin typeface="Times New Roman" panose="02020603050405020304" pitchFamily="18" charset="0"/>
                <a:cs typeface="Times New Roman" panose="02020603050405020304" pitchFamily="18" charset="0"/>
              </a:rPr>
              <a:t>Giai</a:t>
            </a:r>
            <a:r>
              <a:rPr lang="en-US" sz="2200" b="1" dirty="0" smtClean="0">
                <a:solidFill>
                  <a:srgbClr val="0070C0"/>
                </a:solidFill>
                <a:latin typeface="Times New Roman" panose="02020603050405020304" pitchFamily="18" charset="0"/>
                <a:cs typeface="Times New Roman" panose="02020603050405020304" pitchFamily="18" charset="0"/>
              </a:rPr>
              <a:t> </a:t>
            </a:r>
            <a:r>
              <a:rPr lang="en-US" sz="2200" b="1" dirty="0" err="1" smtClean="0">
                <a:solidFill>
                  <a:srgbClr val="0070C0"/>
                </a:solidFill>
                <a:latin typeface="Times New Roman" panose="02020603050405020304" pitchFamily="18" charset="0"/>
                <a:cs typeface="Times New Roman" panose="02020603050405020304" pitchFamily="18" charset="0"/>
              </a:rPr>
              <a:t>đoạn</a:t>
            </a:r>
            <a:r>
              <a:rPr lang="en-US" sz="2200" b="1" dirty="0" smtClean="0">
                <a:solidFill>
                  <a:srgbClr val="0070C0"/>
                </a:solidFill>
                <a:latin typeface="Times New Roman" panose="02020603050405020304" pitchFamily="18" charset="0"/>
                <a:cs typeface="Times New Roman" panose="02020603050405020304" pitchFamily="18" charset="0"/>
              </a:rPr>
              <a:t> 1:  1/11/2018 – 31/12/2018</a:t>
            </a:r>
          </a:p>
          <a:p>
            <a:pPr marL="742950" lvl="1" indent="-285750">
              <a:lnSpc>
                <a:spcPct val="150000"/>
              </a:lnSpc>
              <a:spcBef>
                <a:spcPts val="500"/>
              </a:spcBef>
              <a:buFont typeface="Wingdings" panose="05000000000000000000" pitchFamily="2" charset="2"/>
              <a:buChar char="ü"/>
              <a:defRPr/>
            </a:pPr>
            <a:r>
              <a:rPr lang="en-US" dirty="0" err="1" smtClean="0">
                <a:solidFill>
                  <a:srgbClr val="0070C0"/>
                </a:solidFill>
                <a:latin typeface="Times New Roman" panose="02020603050405020304" pitchFamily="18" charset="0"/>
                <a:cs typeface="Times New Roman" panose="02020603050405020304" pitchFamily="18" charset="0"/>
              </a:rPr>
              <a:t>Tất</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cả</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các</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đơn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vị</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thuộc</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Cụm</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Tập</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đoàn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Khối</a:t>
            </a:r>
            <a:r>
              <a:rPr lang="en-US" dirty="0">
                <a:solidFill>
                  <a:srgbClr val="0070C0"/>
                </a:solidFill>
                <a:latin typeface="Times New Roman" panose="02020603050405020304" pitchFamily="18" charset="0"/>
                <a:cs typeface="Times New Roman" panose="02020603050405020304" pitchFamily="18" charset="0"/>
              </a:rPr>
              <a:t> </a:t>
            </a:r>
            <a:r>
              <a:rPr lang="en-US" dirty="0" smtClean="0">
                <a:solidFill>
                  <a:srgbClr val="0070C0"/>
                </a:solidFill>
                <a:latin typeface="Times New Roman" panose="02020603050405020304" pitchFamily="18" charset="0"/>
                <a:cs typeface="Times New Roman" panose="02020603050405020304" pitchFamily="18" charset="0"/>
              </a:rPr>
              <a:t>Cơ </a:t>
            </a:r>
            <a:r>
              <a:rPr lang="en-US" dirty="0" err="1" smtClean="0">
                <a:solidFill>
                  <a:srgbClr val="0070C0"/>
                </a:solidFill>
                <a:latin typeface="Times New Roman" panose="02020603050405020304" pitchFamily="18" charset="0"/>
                <a:cs typeface="Times New Roman" panose="02020603050405020304" pitchFamily="18" charset="0"/>
              </a:rPr>
              <a:t>quan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Tập</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đoàn</a:t>
            </a:r>
            <a:r>
              <a:rPr lang="en-US" dirty="0" smtClean="0">
                <a:solidFill>
                  <a:srgbClr val="0070C0"/>
                </a:solidFill>
                <a:latin typeface="Times New Roman" panose="02020603050405020304" pitchFamily="18" charset="0"/>
                <a:cs typeface="Times New Roman" panose="02020603050405020304" pitchFamily="18" charset="0"/>
              </a:rPr>
              <a:t>, VNPT IT, VNPT Media</a:t>
            </a:r>
          </a:p>
          <a:p>
            <a:pPr marL="742950" lvl="1" indent="-285750">
              <a:lnSpc>
                <a:spcPct val="150000"/>
              </a:lnSpc>
              <a:spcBef>
                <a:spcPts val="500"/>
              </a:spcBef>
              <a:buFont typeface="Wingdings" panose="05000000000000000000" pitchFamily="2" charset="2"/>
              <a:buChar char="ü"/>
              <a:defRPr/>
            </a:pPr>
            <a:r>
              <a:rPr lang="en-US" dirty="0" err="1" smtClean="0">
                <a:solidFill>
                  <a:srgbClr val="0070C0"/>
                </a:solidFill>
                <a:latin typeface="Times New Roman" panose="02020603050405020304" pitchFamily="18" charset="0"/>
                <a:cs typeface="Times New Roman" panose="02020603050405020304" pitchFamily="18" charset="0"/>
              </a:rPr>
              <a:t>Chuẩn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bị</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cho</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việc</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triển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khai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toàn</a:t>
            </a:r>
            <a:r>
              <a:rPr lang="en-US" dirty="0" smtClean="0">
                <a:solidFill>
                  <a:srgbClr val="0070C0"/>
                </a:solidFill>
                <a:latin typeface="Times New Roman" panose="02020603050405020304" pitchFamily="18" charset="0"/>
                <a:cs typeface="Times New Roman" panose="02020603050405020304" pitchFamily="18" charset="0"/>
              </a:rPr>
              <a:t> bộ </a:t>
            </a:r>
            <a:r>
              <a:rPr lang="en-US" dirty="0" err="1" smtClean="0">
                <a:solidFill>
                  <a:srgbClr val="0070C0"/>
                </a:solidFill>
                <a:latin typeface="Times New Roman" panose="02020603050405020304" pitchFamily="18" charset="0"/>
                <a:cs typeface="Times New Roman" panose="02020603050405020304" pitchFamily="18" charset="0"/>
              </a:rPr>
              <a:t>các</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đơn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vị</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còn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lại</a:t>
            </a:r>
            <a:endParaRPr lang="en-US" dirty="0" smtClean="0">
              <a:solidFill>
                <a:srgbClr val="0070C0"/>
              </a:solidFill>
              <a:latin typeface="Times New Roman" panose="02020603050405020304" pitchFamily="18" charset="0"/>
              <a:cs typeface="Times New Roman" panose="02020603050405020304" pitchFamily="18" charset="0"/>
            </a:endParaRPr>
          </a:p>
          <a:p>
            <a:pPr marL="285750" indent="-285750">
              <a:lnSpc>
                <a:spcPct val="150000"/>
              </a:lnSpc>
              <a:spcBef>
                <a:spcPts val="500"/>
              </a:spcBef>
              <a:buFont typeface="Wingdings" panose="05000000000000000000" pitchFamily="2" charset="2"/>
              <a:buChar char="Ø"/>
              <a:defRPr/>
            </a:pPr>
            <a:r>
              <a:rPr lang="en-US" sz="2200" b="1" dirty="0" err="1">
                <a:solidFill>
                  <a:srgbClr val="0070C0"/>
                </a:solidFill>
                <a:latin typeface="Times New Roman" panose="02020603050405020304" pitchFamily="18" charset="0"/>
                <a:cs typeface="Times New Roman" panose="02020603050405020304" pitchFamily="18" charset="0"/>
              </a:rPr>
              <a:t>Giai</a:t>
            </a:r>
            <a:r>
              <a:rPr lang="en-US" sz="2200" b="1" dirty="0">
                <a:solidFill>
                  <a:srgbClr val="0070C0"/>
                </a:solidFill>
                <a:latin typeface="Times New Roman" panose="02020603050405020304" pitchFamily="18" charset="0"/>
                <a:cs typeface="Times New Roman" panose="02020603050405020304" pitchFamily="18" charset="0"/>
              </a:rPr>
              <a:t> </a:t>
            </a:r>
            <a:r>
              <a:rPr lang="en-US" sz="2200" b="1" dirty="0" err="1">
                <a:solidFill>
                  <a:srgbClr val="0070C0"/>
                </a:solidFill>
                <a:latin typeface="Times New Roman" panose="02020603050405020304" pitchFamily="18" charset="0"/>
                <a:cs typeface="Times New Roman" panose="02020603050405020304" pitchFamily="18" charset="0"/>
              </a:rPr>
              <a:t>đoạn</a:t>
            </a:r>
            <a:r>
              <a:rPr lang="en-US" sz="2200" b="1" dirty="0">
                <a:solidFill>
                  <a:srgbClr val="0070C0"/>
                </a:solidFill>
                <a:latin typeface="Times New Roman" panose="02020603050405020304" pitchFamily="18" charset="0"/>
                <a:cs typeface="Times New Roman" panose="02020603050405020304" pitchFamily="18" charset="0"/>
              </a:rPr>
              <a:t> </a:t>
            </a:r>
            <a:r>
              <a:rPr lang="en-US" sz="2200" b="1" dirty="0" smtClean="0">
                <a:solidFill>
                  <a:srgbClr val="0070C0"/>
                </a:solidFill>
                <a:latin typeface="Times New Roman" panose="02020603050405020304" pitchFamily="18" charset="0"/>
                <a:cs typeface="Times New Roman" panose="02020603050405020304" pitchFamily="18" charset="0"/>
              </a:rPr>
              <a:t>2:  1/1/2019 –</a:t>
            </a:r>
          </a:p>
          <a:p>
            <a:pPr marL="742950" lvl="1" indent="-285750">
              <a:lnSpc>
                <a:spcPct val="150000"/>
              </a:lnSpc>
              <a:spcBef>
                <a:spcPts val="500"/>
              </a:spcBef>
              <a:buFont typeface="Wingdings" panose="05000000000000000000" pitchFamily="2" charset="2"/>
              <a:buChar char="ü"/>
              <a:defRPr/>
            </a:pPr>
            <a:r>
              <a:rPr lang="en-US" dirty="0" smtClean="0">
                <a:solidFill>
                  <a:srgbClr val="0070C0"/>
                </a:solidFill>
                <a:latin typeface="Times New Roman" panose="02020603050405020304" pitchFamily="18" charset="0"/>
                <a:cs typeface="Times New Roman" panose="02020603050405020304" pitchFamily="18" charset="0"/>
              </a:rPr>
              <a:t>Toàn bộ </a:t>
            </a:r>
            <a:r>
              <a:rPr lang="en-US" dirty="0" err="1" smtClean="0">
                <a:solidFill>
                  <a:srgbClr val="0070C0"/>
                </a:solidFill>
                <a:latin typeface="Times New Roman" panose="02020603050405020304" pitchFamily="18" charset="0"/>
                <a:cs typeface="Times New Roman" panose="02020603050405020304" pitchFamily="18" charset="0"/>
              </a:rPr>
              <a:t>các</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đơn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vị</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còn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lại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Viễn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thông</a:t>
            </a:r>
            <a:r>
              <a:rPr lang="en-US" dirty="0" smtClean="0">
                <a:solidFill>
                  <a:srgbClr val="0070C0"/>
                </a:solidFill>
                <a:latin typeface="Times New Roman" panose="02020603050405020304" pitchFamily="18" charset="0"/>
                <a:cs typeface="Times New Roman" panose="02020603050405020304" pitchFamily="18" charset="0"/>
              </a:rPr>
              <a:t> Tỉnh, VNPT-</a:t>
            </a:r>
            <a:r>
              <a:rPr lang="en-US" dirty="0" err="1" smtClean="0">
                <a:solidFill>
                  <a:srgbClr val="0070C0"/>
                </a:solidFill>
                <a:latin typeface="Times New Roman" panose="02020603050405020304" pitchFamily="18" charset="0"/>
                <a:cs typeface="Times New Roman" panose="02020603050405020304" pitchFamily="18" charset="0"/>
              </a:rPr>
              <a:t>Vinaphone</a:t>
            </a:r>
            <a:r>
              <a:rPr lang="en-US" dirty="0" smtClean="0">
                <a:solidFill>
                  <a:srgbClr val="0070C0"/>
                </a:solidFill>
                <a:latin typeface="Times New Roman" panose="02020603050405020304" pitchFamily="18" charset="0"/>
                <a:cs typeface="Times New Roman" panose="02020603050405020304" pitchFamily="18" charset="0"/>
              </a:rPr>
              <a:t>, VNPT-Net, </a:t>
            </a:r>
            <a:r>
              <a:rPr lang="en-US" dirty="0" err="1" smtClean="0">
                <a:solidFill>
                  <a:srgbClr val="0070C0"/>
                </a:solidFill>
                <a:latin typeface="Times New Roman" panose="02020603050405020304" pitchFamily="18" charset="0"/>
                <a:cs typeface="Times New Roman" panose="02020603050405020304" pitchFamily="18" charset="0"/>
              </a:rPr>
              <a:t>Khối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các</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công</a:t>
            </a:r>
            <a:r>
              <a:rPr lang="en-US" dirty="0" smtClean="0">
                <a:solidFill>
                  <a:srgbClr val="0070C0"/>
                </a:solidFill>
                <a:latin typeface="Times New Roman" panose="02020603050405020304" pitchFamily="18" charset="0"/>
                <a:cs typeface="Times New Roman" panose="02020603050405020304" pitchFamily="18" charset="0"/>
              </a:rPr>
              <a:t> ty </a:t>
            </a:r>
            <a:r>
              <a:rPr lang="en-US" dirty="0" err="1" smtClean="0">
                <a:solidFill>
                  <a:srgbClr val="0070C0"/>
                </a:solidFill>
                <a:latin typeface="Times New Roman" panose="02020603050405020304" pitchFamily="18" charset="0"/>
                <a:cs typeface="Times New Roman" panose="02020603050405020304" pitchFamily="18" charset="0"/>
              </a:rPr>
              <a:t>Cổ</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phần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Khối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Viện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trường</a:t>
            </a:r>
            <a:r>
              <a:rPr lang="en-US" dirty="0" smtClean="0">
                <a:solidFill>
                  <a:srgbClr val="0070C0"/>
                </a:solidFill>
                <a:latin typeface="Times New Roman" panose="02020603050405020304" pitchFamily="18" charset="0"/>
                <a:cs typeface="Times New Roman" panose="02020603050405020304" pitchFamily="18" charset="0"/>
              </a:rPr>
              <a:t> …</a:t>
            </a:r>
          </a:p>
          <a:p>
            <a:pPr marL="342900" indent="-342900">
              <a:lnSpc>
                <a:spcPct val="150000"/>
              </a:lnSpc>
              <a:spcBef>
                <a:spcPts val="500"/>
              </a:spcBef>
              <a:buFont typeface="Wingdings" panose="05000000000000000000" pitchFamily="2" charset="2"/>
              <a:buChar char="Ø"/>
              <a:defRPr/>
            </a:pPr>
            <a:r>
              <a:rPr lang="en-US" sz="2200" b="1" dirty="0" err="1" smtClean="0">
                <a:solidFill>
                  <a:srgbClr val="0070C0"/>
                </a:solidFill>
                <a:latin typeface="Times New Roman" panose="02020603050405020304" pitchFamily="18" charset="0"/>
                <a:cs typeface="Times New Roman" panose="02020603050405020304" pitchFamily="18" charset="0"/>
              </a:rPr>
              <a:t>Giai</a:t>
            </a:r>
            <a:r>
              <a:rPr lang="en-US" sz="2200" b="1" dirty="0" smtClean="0">
                <a:solidFill>
                  <a:srgbClr val="0070C0"/>
                </a:solidFill>
                <a:latin typeface="Times New Roman" panose="02020603050405020304" pitchFamily="18" charset="0"/>
                <a:cs typeface="Times New Roman" panose="02020603050405020304" pitchFamily="18" charset="0"/>
              </a:rPr>
              <a:t> </a:t>
            </a:r>
            <a:r>
              <a:rPr lang="en-US" sz="2200" b="1" dirty="0" err="1">
                <a:solidFill>
                  <a:srgbClr val="0070C0"/>
                </a:solidFill>
                <a:latin typeface="Times New Roman" panose="02020603050405020304" pitchFamily="18" charset="0"/>
                <a:cs typeface="Times New Roman" panose="02020603050405020304" pitchFamily="18" charset="0"/>
              </a:rPr>
              <a:t>đoạn</a:t>
            </a:r>
            <a:r>
              <a:rPr lang="en-US" sz="2200" b="1" dirty="0">
                <a:solidFill>
                  <a:srgbClr val="0070C0"/>
                </a:solidFill>
                <a:latin typeface="Times New Roman" panose="02020603050405020304" pitchFamily="18" charset="0"/>
                <a:cs typeface="Times New Roman" panose="02020603050405020304" pitchFamily="18" charset="0"/>
              </a:rPr>
              <a:t> </a:t>
            </a:r>
            <a:r>
              <a:rPr lang="en-US" sz="2200" b="1" dirty="0" smtClean="0">
                <a:solidFill>
                  <a:srgbClr val="0070C0"/>
                </a:solidFill>
                <a:latin typeface="Times New Roman" panose="02020603050405020304" pitchFamily="18" charset="0"/>
                <a:cs typeface="Times New Roman" panose="02020603050405020304" pitchFamily="18" charset="0"/>
              </a:rPr>
              <a:t>3:</a:t>
            </a:r>
          </a:p>
          <a:p>
            <a:pPr marL="800100" lvl="1" indent="-342900">
              <a:lnSpc>
                <a:spcPct val="150000"/>
              </a:lnSpc>
              <a:spcBef>
                <a:spcPts val="500"/>
              </a:spcBef>
              <a:buFont typeface="Wingdings" panose="05000000000000000000" pitchFamily="2" charset="2"/>
              <a:buChar char="ü"/>
              <a:defRPr/>
            </a:pPr>
            <a:r>
              <a:rPr lang="en-US" dirty="0" err="1" smtClean="0">
                <a:solidFill>
                  <a:srgbClr val="0070C0"/>
                </a:solidFill>
                <a:latin typeface="Times New Roman" panose="02020603050405020304" pitchFamily="18" charset="0"/>
                <a:cs typeface="Times New Roman" panose="02020603050405020304" pitchFamily="18" charset="0"/>
              </a:rPr>
              <a:t>Áp</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dụng</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chữ</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ký</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số</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điện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tử</a:t>
            </a:r>
            <a:endParaRPr lang="en-US" dirty="0" smtClean="0">
              <a:solidFill>
                <a:srgbClr val="0070C0"/>
              </a:solidFill>
              <a:latin typeface="Times New Roman" panose="02020603050405020304" pitchFamily="18" charset="0"/>
              <a:cs typeface="Times New Roman" panose="02020603050405020304" pitchFamily="18" charset="0"/>
            </a:endParaRPr>
          </a:p>
          <a:p>
            <a:pPr marL="800100" lvl="1" indent="-342900">
              <a:lnSpc>
                <a:spcPct val="150000"/>
              </a:lnSpc>
              <a:spcBef>
                <a:spcPts val="500"/>
              </a:spcBef>
              <a:buFont typeface="Wingdings" panose="05000000000000000000" pitchFamily="2" charset="2"/>
              <a:buChar char="ü"/>
              <a:defRPr/>
            </a:pPr>
            <a:r>
              <a:rPr lang="en-US" dirty="0" err="1" smtClean="0">
                <a:solidFill>
                  <a:srgbClr val="0070C0"/>
                </a:solidFill>
                <a:latin typeface="Times New Roman" panose="02020603050405020304" pitchFamily="18" charset="0"/>
                <a:cs typeface="Times New Roman" panose="02020603050405020304" pitchFamily="18" charset="0"/>
              </a:rPr>
              <a:t>Liên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thông</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văn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bản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điện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tử</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với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các</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đơn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vị</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ngoài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Tập</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đoàn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các</a:t>
            </a:r>
            <a:r>
              <a:rPr lang="en-US" dirty="0" smtClean="0">
                <a:solidFill>
                  <a:srgbClr val="0070C0"/>
                </a:solidFill>
                <a:latin typeface="Times New Roman" panose="02020603050405020304" pitchFamily="18" charset="0"/>
                <a:cs typeface="Times New Roman" panose="02020603050405020304" pitchFamily="18" charset="0"/>
              </a:rPr>
              <a:t> VNPT </a:t>
            </a:r>
            <a:r>
              <a:rPr lang="en-US" dirty="0" err="1" smtClean="0">
                <a:solidFill>
                  <a:srgbClr val="0070C0"/>
                </a:solidFill>
                <a:latin typeface="Times New Roman" panose="02020603050405020304" pitchFamily="18" charset="0"/>
                <a:cs typeface="Times New Roman" panose="02020603050405020304" pitchFamily="18" charset="0"/>
              </a:rPr>
              <a:t>tỉnh</a:t>
            </a:r>
            <a:r>
              <a:rPr lang="en-US" dirty="0" smtClean="0">
                <a:solidFill>
                  <a:srgbClr val="0070C0"/>
                </a:solidFill>
                <a:latin typeface="Times New Roman" panose="02020603050405020304" pitchFamily="18" charset="0"/>
                <a:cs typeface="Times New Roman" panose="02020603050405020304" pitchFamily="18" charset="0"/>
              </a:rPr>
              <a:t>/</a:t>
            </a:r>
            <a:r>
              <a:rPr lang="en-US" dirty="0" err="1" smtClean="0">
                <a:solidFill>
                  <a:srgbClr val="0070C0"/>
                </a:solidFill>
                <a:latin typeface="Times New Roman" panose="02020603050405020304" pitchFamily="18" charset="0"/>
                <a:cs typeface="Times New Roman" panose="02020603050405020304" pitchFamily="18" charset="0"/>
              </a:rPr>
              <a:t>thành</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sử</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dụng</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hệ</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thống</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tập</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trung</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với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các</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đơn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vị</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trên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địa</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bàn</a:t>
            </a:r>
            <a:r>
              <a:rPr lang="en-US" dirty="0" smtClean="0">
                <a:solidFill>
                  <a:srgbClr val="0070C0"/>
                </a:solidFill>
                <a:latin typeface="Times New Roman" panose="02020603050405020304" pitchFamily="18" charset="0"/>
                <a:cs typeface="Times New Roman" panose="02020603050405020304" pitchFamily="18" charset="0"/>
              </a:rPr>
              <a:t> Tỉnh</a:t>
            </a:r>
          </a:p>
          <a:p>
            <a:pPr lvl="1">
              <a:spcBef>
                <a:spcPts val="500"/>
              </a:spcBef>
              <a:defRPr/>
            </a:pPr>
            <a:endParaRPr lang="en-US"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4565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p:cNvSpPr txBox="1">
            <a:spLocks/>
          </p:cNvSpPr>
          <p:nvPr/>
        </p:nvSpPr>
        <p:spPr>
          <a:xfrm>
            <a:off x="723255" y="74925"/>
            <a:ext cx="7879831" cy="8397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b="1" kern="1200">
                <a:solidFill>
                  <a:srgbClr val="0070C0"/>
                </a:solidFill>
                <a:latin typeface="Roboto Condensed" pitchFamily="2" charset="0"/>
                <a:ea typeface="Roboto Condensed" pitchFamily="2" charset="0"/>
                <a:cs typeface="Arial" panose="020B0604020202020204" pitchFamily="34" charset="0"/>
              </a:defRPr>
            </a:lvl1pPr>
          </a:lstStyle>
          <a:p>
            <a:r>
              <a:rPr lang="en-US" altLang="en-US" sz="2500" dirty="0">
                <a:solidFill>
                  <a:srgbClr val="FF9933"/>
                </a:solidFill>
                <a:latin typeface="Tahoma" panose="020B0604030504040204" pitchFamily="34" charset="0"/>
                <a:cs typeface="Tahoma" panose="020B0604030504040204" pitchFamily="34" charset="0"/>
              </a:rPr>
              <a:t>3</a:t>
            </a:r>
            <a:r>
              <a:rPr lang="en-US" altLang="en-US" sz="2500" dirty="0" smtClean="0">
                <a:solidFill>
                  <a:srgbClr val="FF9933"/>
                </a:solidFill>
                <a:latin typeface="Tahoma" panose="020B0604030504040204" pitchFamily="34" charset="0"/>
                <a:cs typeface="Tahoma" panose="020B0604030504040204" pitchFamily="34" charset="0"/>
              </a:rPr>
              <a:t>. VAI TRÒ ĐẦU MỐI CÁC ĐƠN VỊ</a:t>
            </a:r>
            <a:endParaRPr lang="en-US" sz="2000" dirty="0">
              <a:solidFill>
                <a:srgbClr val="015198"/>
              </a:solidFill>
              <a:latin typeface="Tahoma" panose="020B0604030504040204" pitchFamily="34" charset="0"/>
              <a:cs typeface="Tahoma" panose="020B0604030504040204" pitchFamily="34" charset="0"/>
            </a:endParaRPr>
          </a:p>
          <a:p>
            <a:endParaRPr lang="en-US" altLang="en-US" sz="2000" dirty="0">
              <a:solidFill>
                <a:srgbClr val="015198"/>
              </a:solidFill>
              <a:latin typeface="Tahoma" panose="020B0604030504040204" pitchFamily="34" charset="0"/>
              <a:cs typeface="Tahoma" panose="020B0604030504040204" pitchFamily="34" charset="0"/>
            </a:endParaRPr>
          </a:p>
        </p:txBody>
      </p:sp>
      <p:sp>
        <p:nvSpPr>
          <p:cNvPr id="2" name="Rectangle 1"/>
          <p:cNvSpPr/>
          <p:nvPr/>
        </p:nvSpPr>
        <p:spPr>
          <a:xfrm>
            <a:off x="723254" y="1250130"/>
            <a:ext cx="10567597" cy="4529445"/>
          </a:xfrm>
          <a:prstGeom prst="rect">
            <a:avLst/>
          </a:prstGeom>
        </p:spPr>
        <p:txBody>
          <a:bodyPr wrap="square">
            <a:spAutoFit/>
          </a:bodyPr>
          <a:lstStyle/>
          <a:p>
            <a:pPr marL="285750" indent="-285750">
              <a:lnSpc>
                <a:spcPct val="150000"/>
              </a:lnSpc>
              <a:spcBef>
                <a:spcPts val="500"/>
              </a:spcBef>
              <a:buFont typeface="Wingdings" panose="05000000000000000000" pitchFamily="2" charset="2"/>
              <a:buChar char="Ø"/>
              <a:defRPr/>
            </a:pPr>
            <a:r>
              <a:rPr lang="en-US" sz="2200" b="1" dirty="0" err="1" smtClean="0">
                <a:solidFill>
                  <a:srgbClr val="0070C0"/>
                </a:solidFill>
                <a:latin typeface="Times New Roman" panose="02020603050405020304" pitchFamily="18" charset="0"/>
                <a:cs typeface="Times New Roman" panose="02020603050405020304" pitchFamily="18" charset="0"/>
              </a:rPr>
              <a:t>Giai</a:t>
            </a:r>
            <a:r>
              <a:rPr lang="en-US" sz="2200" b="1" dirty="0" smtClean="0">
                <a:solidFill>
                  <a:srgbClr val="0070C0"/>
                </a:solidFill>
                <a:latin typeface="Times New Roman" panose="02020603050405020304" pitchFamily="18" charset="0"/>
                <a:cs typeface="Times New Roman" panose="02020603050405020304" pitchFamily="18" charset="0"/>
              </a:rPr>
              <a:t> </a:t>
            </a:r>
            <a:r>
              <a:rPr lang="en-US" sz="2200" b="1" dirty="0" err="1" smtClean="0">
                <a:solidFill>
                  <a:srgbClr val="0070C0"/>
                </a:solidFill>
                <a:latin typeface="Times New Roman" panose="02020603050405020304" pitchFamily="18" charset="0"/>
                <a:cs typeface="Times New Roman" panose="02020603050405020304" pitchFamily="18" charset="0"/>
              </a:rPr>
              <a:t>đoạn</a:t>
            </a:r>
            <a:r>
              <a:rPr lang="en-US" sz="2200" b="1" dirty="0" smtClean="0">
                <a:solidFill>
                  <a:srgbClr val="0070C0"/>
                </a:solidFill>
                <a:latin typeface="Times New Roman" panose="02020603050405020304" pitchFamily="18" charset="0"/>
                <a:cs typeface="Times New Roman" panose="02020603050405020304" pitchFamily="18" charset="0"/>
              </a:rPr>
              <a:t> </a:t>
            </a:r>
            <a:r>
              <a:rPr lang="en-US" sz="2200" b="1" dirty="0" err="1" smtClean="0">
                <a:solidFill>
                  <a:srgbClr val="0070C0"/>
                </a:solidFill>
                <a:latin typeface="Times New Roman" panose="02020603050405020304" pitchFamily="18" charset="0"/>
                <a:cs typeface="Times New Roman" panose="02020603050405020304" pitchFamily="18" charset="0"/>
              </a:rPr>
              <a:t>chuẩn</a:t>
            </a:r>
            <a:r>
              <a:rPr lang="en-US" sz="2200" b="1" dirty="0" smtClean="0">
                <a:solidFill>
                  <a:srgbClr val="0070C0"/>
                </a:solidFill>
                <a:latin typeface="Times New Roman" panose="02020603050405020304" pitchFamily="18" charset="0"/>
                <a:cs typeface="Times New Roman" panose="02020603050405020304" pitchFamily="18" charset="0"/>
              </a:rPr>
              <a:t> </a:t>
            </a:r>
            <a:r>
              <a:rPr lang="en-US" sz="2200" b="1" dirty="0" err="1" smtClean="0">
                <a:solidFill>
                  <a:srgbClr val="0070C0"/>
                </a:solidFill>
                <a:latin typeface="Times New Roman" panose="02020603050405020304" pitchFamily="18" charset="0"/>
                <a:cs typeface="Times New Roman" panose="02020603050405020304" pitchFamily="18" charset="0"/>
              </a:rPr>
              <a:t>bị</a:t>
            </a:r>
            <a:r>
              <a:rPr lang="en-US" sz="2200" b="1" dirty="0" smtClean="0">
                <a:solidFill>
                  <a:srgbClr val="0070C0"/>
                </a:solidFill>
                <a:latin typeface="Times New Roman" panose="02020603050405020304" pitchFamily="18" charset="0"/>
                <a:cs typeface="Times New Roman" panose="02020603050405020304" pitchFamily="18" charset="0"/>
              </a:rPr>
              <a:t>:  nay – 1/1/2019</a:t>
            </a:r>
          </a:p>
          <a:p>
            <a:pPr marL="742950" lvl="1" indent="-285750">
              <a:lnSpc>
                <a:spcPct val="150000"/>
              </a:lnSpc>
              <a:spcBef>
                <a:spcPts val="500"/>
              </a:spcBef>
              <a:buFont typeface="Wingdings" panose="05000000000000000000" pitchFamily="2" charset="2"/>
              <a:buChar char="ü"/>
              <a:defRPr/>
            </a:pPr>
            <a:r>
              <a:rPr lang="en-US" dirty="0" err="1" smtClean="0">
                <a:solidFill>
                  <a:srgbClr val="0070C0"/>
                </a:solidFill>
                <a:latin typeface="Times New Roman" panose="02020603050405020304" pitchFamily="18" charset="0"/>
                <a:cs typeface="Times New Roman" panose="02020603050405020304" pitchFamily="18" charset="0"/>
              </a:rPr>
              <a:t>Nắm</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bắt</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tìm</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hiểu</a:t>
            </a:r>
            <a:r>
              <a:rPr lang="en-US" dirty="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các</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chức</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năng</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hệ</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thống</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theo</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nghiệp</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vụ</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xử</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lý</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công</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việc</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tại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đơn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vị</a:t>
            </a:r>
            <a:endParaRPr lang="en-US" dirty="0" smtClean="0">
              <a:solidFill>
                <a:srgbClr val="0070C0"/>
              </a:solidFill>
              <a:latin typeface="Times New Roman" panose="02020603050405020304" pitchFamily="18" charset="0"/>
              <a:cs typeface="Times New Roman" panose="02020603050405020304" pitchFamily="18" charset="0"/>
            </a:endParaRPr>
          </a:p>
          <a:p>
            <a:pPr marL="742950" lvl="1" indent="-285750">
              <a:lnSpc>
                <a:spcPct val="150000"/>
              </a:lnSpc>
              <a:spcBef>
                <a:spcPts val="500"/>
              </a:spcBef>
              <a:buFont typeface="Wingdings" panose="05000000000000000000" pitchFamily="2" charset="2"/>
              <a:buChar char="ü"/>
              <a:defRPr/>
            </a:pPr>
            <a:r>
              <a:rPr lang="en-US" dirty="0" err="1" smtClean="0">
                <a:solidFill>
                  <a:srgbClr val="0070C0"/>
                </a:solidFill>
                <a:latin typeface="Times New Roman" panose="02020603050405020304" pitchFamily="18" charset="0"/>
                <a:cs typeface="Times New Roman" panose="02020603050405020304" pitchFamily="18" charset="0"/>
              </a:rPr>
              <a:t>Rà</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soát</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cơ</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cấu</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tổ</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chức</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phân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quyền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người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dùng</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trong</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phạm</a:t>
            </a:r>
            <a:r>
              <a:rPr lang="en-US" dirty="0" smtClean="0">
                <a:solidFill>
                  <a:srgbClr val="0070C0"/>
                </a:solidFill>
                <a:latin typeface="Times New Roman" panose="02020603050405020304" pitchFamily="18" charset="0"/>
                <a:cs typeface="Times New Roman" panose="02020603050405020304" pitchFamily="18" charset="0"/>
              </a:rPr>
              <a:t> vi </a:t>
            </a:r>
            <a:r>
              <a:rPr lang="en-US" dirty="0" err="1" smtClean="0">
                <a:solidFill>
                  <a:srgbClr val="0070C0"/>
                </a:solidFill>
                <a:latin typeface="Times New Roman" panose="02020603050405020304" pitchFamily="18" charset="0"/>
                <a:cs typeface="Times New Roman" panose="02020603050405020304" pitchFamily="18" charset="0"/>
              </a:rPr>
              <a:t>quản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trị</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của</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mình</a:t>
            </a:r>
            <a:endParaRPr lang="en-US" dirty="0" smtClean="0">
              <a:solidFill>
                <a:srgbClr val="0070C0"/>
              </a:solidFill>
              <a:latin typeface="Times New Roman" panose="02020603050405020304" pitchFamily="18" charset="0"/>
              <a:cs typeface="Times New Roman" panose="02020603050405020304" pitchFamily="18" charset="0"/>
            </a:endParaRPr>
          </a:p>
          <a:p>
            <a:pPr marL="742950" lvl="1" indent="-285750">
              <a:lnSpc>
                <a:spcPct val="150000"/>
              </a:lnSpc>
              <a:spcBef>
                <a:spcPts val="500"/>
              </a:spcBef>
              <a:buFont typeface="Wingdings" panose="05000000000000000000" pitchFamily="2" charset="2"/>
              <a:buChar char="ü"/>
              <a:defRPr/>
            </a:pPr>
            <a:r>
              <a:rPr lang="en-US" dirty="0" err="1" smtClean="0">
                <a:solidFill>
                  <a:srgbClr val="0070C0"/>
                </a:solidFill>
                <a:latin typeface="Times New Roman" panose="02020603050405020304" pitchFamily="18" charset="0"/>
                <a:cs typeface="Times New Roman" panose="02020603050405020304" pitchFamily="18" charset="0"/>
              </a:rPr>
              <a:t>Rà</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soát</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các</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dữ</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liệu</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danh</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mục</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hệ</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thống</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trước</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khi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chạy</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chính</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thức</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Sổ</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văn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bản</a:t>
            </a:r>
            <a:r>
              <a:rPr lang="en-US" dirty="0" smtClean="0">
                <a:solidFill>
                  <a:srgbClr val="0070C0"/>
                </a:solidFill>
                <a:latin typeface="Times New Roman" panose="02020603050405020304" pitchFamily="18" charset="0"/>
                <a:cs typeface="Times New Roman" panose="02020603050405020304" pitchFamily="18" charset="0"/>
              </a:rPr>
              <a:t>, …)</a:t>
            </a:r>
          </a:p>
          <a:p>
            <a:pPr marL="285750" indent="-285750">
              <a:lnSpc>
                <a:spcPct val="150000"/>
              </a:lnSpc>
              <a:spcBef>
                <a:spcPts val="500"/>
              </a:spcBef>
              <a:buFont typeface="Wingdings" panose="05000000000000000000" pitchFamily="2" charset="2"/>
              <a:buChar char="Ø"/>
              <a:defRPr/>
            </a:pPr>
            <a:r>
              <a:rPr lang="en-US" sz="2200" b="1" dirty="0" err="1">
                <a:solidFill>
                  <a:srgbClr val="0070C0"/>
                </a:solidFill>
                <a:latin typeface="Times New Roman" panose="02020603050405020304" pitchFamily="18" charset="0"/>
                <a:cs typeface="Times New Roman" panose="02020603050405020304" pitchFamily="18" charset="0"/>
              </a:rPr>
              <a:t>Giai</a:t>
            </a:r>
            <a:r>
              <a:rPr lang="en-US" sz="2200" b="1" dirty="0">
                <a:solidFill>
                  <a:srgbClr val="0070C0"/>
                </a:solidFill>
                <a:latin typeface="Times New Roman" panose="02020603050405020304" pitchFamily="18" charset="0"/>
                <a:cs typeface="Times New Roman" panose="02020603050405020304" pitchFamily="18" charset="0"/>
              </a:rPr>
              <a:t> </a:t>
            </a:r>
            <a:r>
              <a:rPr lang="en-US" sz="2200" b="1" dirty="0" err="1">
                <a:solidFill>
                  <a:srgbClr val="0070C0"/>
                </a:solidFill>
                <a:latin typeface="Times New Roman" panose="02020603050405020304" pitchFamily="18" charset="0"/>
                <a:cs typeface="Times New Roman" panose="02020603050405020304" pitchFamily="18" charset="0"/>
              </a:rPr>
              <a:t>đoạn</a:t>
            </a:r>
            <a:r>
              <a:rPr lang="en-US" sz="2200" b="1" dirty="0">
                <a:solidFill>
                  <a:srgbClr val="0070C0"/>
                </a:solidFill>
                <a:latin typeface="Times New Roman" panose="02020603050405020304" pitchFamily="18" charset="0"/>
                <a:cs typeface="Times New Roman" panose="02020603050405020304" pitchFamily="18" charset="0"/>
              </a:rPr>
              <a:t> </a:t>
            </a:r>
            <a:r>
              <a:rPr lang="en-US" sz="2200" b="1" dirty="0" err="1" smtClean="0">
                <a:solidFill>
                  <a:srgbClr val="0070C0"/>
                </a:solidFill>
                <a:latin typeface="Times New Roman" panose="02020603050405020304" pitchFamily="18" charset="0"/>
                <a:cs typeface="Times New Roman" panose="02020603050405020304" pitchFamily="18" charset="0"/>
              </a:rPr>
              <a:t>triển</a:t>
            </a:r>
            <a:r>
              <a:rPr lang="en-US" sz="2200" b="1" dirty="0" smtClean="0">
                <a:solidFill>
                  <a:srgbClr val="0070C0"/>
                </a:solidFill>
                <a:latin typeface="Times New Roman" panose="02020603050405020304" pitchFamily="18" charset="0"/>
                <a:cs typeface="Times New Roman" panose="02020603050405020304" pitchFamily="18" charset="0"/>
              </a:rPr>
              <a:t> </a:t>
            </a:r>
            <a:r>
              <a:rPr lang="en-US" sz="2200" b="1" dirty="0" err="1" smtClean="0">
                <a:solidFill>
                  <a:srgbClr val="0070C0"/>
                </a:solidFill>
                <a:latin typeface="Times New Roman" panose="02020603050405020304" pitchFamily="18" charset="0"/>
                <a:cs typeface="Times New Roman" panose="02020603050405020304" pitchFamily="18" charset="0"/>
              </a:rPr>
              <a:t>khai</a:t>
            </a:r>
            <a:r>
              <a:rPr lang="en-US" sz="2200" b="1" dirty="0" smtClean="0">
                <a:solidFill>
                  <a:srgbClr val="0070C0"/>
                </a:solidFill>
                <a:latin typeface="Times New Roman" panose="02020603050405020304" pitchFamily="18" charset="0"/>
                <a:cs typeface="Times New Roman" panose="02020603050405020304" pitchFamily="18" charset="0"/>
              </a:rPr>
              <a:t> </a:t>
            </a:r>
            <a:r>
              <a:rPr lang="en-US" sz="2200" b="1" dirty="0" err="1" smtClean="0">
                <a:solidFill>
                  <a:srgbClr val="0070C0"/>
                </a:solidFill>
                <a:latin typeface="Times New Roman" panose="02020603050405020304" pitchFamily="18" charset="0"/>
                <a:cs typeface="Times New Roman" panose="02020603050405020304" pitchFamily="18" charset="0"/>
              </a:rPr>
              <a:t>chính</a:t>
            </a:r>
            <a:r>
              <a:rPr lang="en-US" sz="2200" b="1" dirty="0" smtClean="0">
                <a:solidFill>
                  <a:srgbClr val="0070C0"/>
                </a:solidFill>
                <a:latin typeface="Times New Roman" panose="02020603050405020304" pitchFamily="18" charset="0"/>
                <a:cs typeface="Times New Roman" panose="02020603050405020304" pitchFamily="18" charset="0"/>
              </a:rPr>
              <a:t> </a:t>
            </a:r>
            <a:r>
              <a:rPr lang="en-US" sz="2200" b="1" dirty="0" err="1" smtClean="0">
                <a:solidFill>
                  <a:srgbClr val="0070C0"/>
                </a:solidFill>
                <a:latin typeface="Times New Roman" panose="02020603050405020304" pitchFamily="18" charset="0"/>
                <a:cs typeface="Times New Roman" panose="02020603050405020304" pitchFamily="18" charset="0"/>
              </a:rPr>
              <a:t>thức</a:t>
            </a:r>
            <a:r>
              <a:rPr lang="en-US" sz="2200" b="1" dirty="0" smtClean="0">
                <a:solidFill>
                  <a:srgbClr val="0070C0"/>
                </a:solidFill>
                <a:latin typeface="Times New Roman" panose="02020603050405020304" pitchFamily="18" charset="0"/>
                <a:cs typeface="Times New Roman" panose="02020603050405020304" pitchFamily="18" charset="0"/>
              </a:rPr>
              <a:t>:  1/1/2019 – </a:t>
            </a:r>
          </a:p>
          <a:p>
            <a:pPr marL="742950" lvl="1" indent="-285750">
              <a:lnSpc>
                <a:spcPct val="150000"/>
              </a:lnSpc>
              <a:spcBef>
                <a:spcPts val="500"/>
              </a:spcBef>
              <a:buFont typeface="Wingdings" panose="05000000000000000000" pitchFamily="2" charset="2"/>
              <a:buChar char="ü"/>
              <a:defRPr/>
            </a:pPr>
            <a:r>
              <a:rPr lang="en-US" dirty="0" smtClean="0">
                <a:solidFill>
                  <a:srgbClr val="0070C0"/>
                </a:solidFill>
                <a:latin typeface="Times New Roman" panose="02020603050405020304" pitchFamily="18" charset="0"/>
                <a:cs typeface="Times New Roman" panose="02020603050405020304" pitchFamily="18" charset="0"/>
              </a:rPr>
              <a:t>Hỗ trợ </a:t>
            </a:r>
            <a:r>
              <a:rPr lang="en-US" dirty="0" err="1" smtClean="0">
                <a:solidFill>
                  <a:srgbClr val="0070C0"/>
                </a:solidFill>
                <a:latin typeface="Times New Roman" panose="02020603050405020304" pitchFamily="18" charset="0"/>
                <a:cs typeface="Times New Roman" panose="02020603050405020304" pitchFamily="18" charset="0"/>
              </a:rPr>
              <a:t>giải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đáp</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các</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vướng</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mắc</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của</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người</a:t>
            </a:r>
            <a:r>
              <a:rPr lang="en-US" dirty="0" smtClean="0">
                <a:solidFill>
                  <a:srgbClr val="0070C0"/>
                </a:solidFill>
                <a:latin typeface="Times New Roman" panose="02020603050405020304" pitchFamily="18" charset="0"/>
                <a:cs typeface="Times New Roman" panose="02020603050405020304" pitchFamily="18" charset="0"/>
              </a:rPr>
              <a:t> dung </a:t>
            </a:r>
            <a:r>
              <a:rPr lang="en-US" dirty="0" err="1" smtClean="0">
                <a:solidFill>
                  <a:srgbClr val="0070C0"/>
                </a:solidFill>
                <a:latin typeface="Times New Roman" panose="02020603050405020304" pitchFamily="18" charset="0"/>
                <a:cs typeface="Times New Roman" panose="02020603050405020304" pitchFamily="18" charset="0"/>
              </a:rPr>
              <a:t>tại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đơn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vị</a:t>
            </a:r>
            <a:r>
              <a:rPr lang="en-US" dirty="0" smtClean="0">
                <a:solidFill>
                  <a:srgbClr val="0070C0"/>
                </a:solidFill>
                <a:latin typeface="Times New Roman" panose="02020603050405020304" pitchFamily="18" charset="0"/>
                <a:cs typeface="Times New Roman" panose="02020603050405020304" pitchFamily="18" charset="0"/>
              </a:rPr>
              <a:t>:</a:t>
            </a:r>
          </a:p>
          <a:p>
            <a:pPr marL="742950" lvl="1" indent="-285750">
              <a:lnSpc>
                <a:spcPct val="150000"/>
              </a:lnSpc>
              <a:spcBef>
                <a:spcPts val="500"/>
              </a:spcBef>
              <a:buFont typeface="Wingdings" panose="05000000000000000000" pitchFamily="2" charset="2"/>
              <a:buChar char="ü"/>
              <a:defRPr/>
            </a:pPr>
            <a:r>
              <a:rPr lang="en-US" dirty="0" err="1" smtClean="0">
                <a:solidFill>
                  <a:srgbClr val="0070C0"/>
                </a:solidFill>
                <a:latin typeface="Times New Roman" panose="02020603050405020304" pitchFamily="18" charset="0"/>
                <a:cs typeface="Times New Roman" panose="02020603050405020304" pitchFamily="18" charset="0"/>
              </a:rPr>
              <a:t>Tập</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hợp</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thông</a:t>
            </a:r>
            <a:r>
              <a:rPr lang="en-US" dirty="0" smtClean="0">
                <a:solidFill>
                  <a:srgbClr val="0070C0"/>
                </a:solidFill>
                <a:latin typeface="Times New Roman" panose="02020603050405020304" pitchFamily="18" charset="0"/>
                <a:cs typeface="Times New Roman" panose="02020603050405020304" pitchFamily="18" charset="0"/>
              </a:rPr>
              <a:t> tin </a:t>
            </a:r>
            <a:r>
              <a:rPr lang="en-US" dirty="0" err="1" smtClean="0">
                <a:solidFill>
                  <a:srgbClr val="0070C0"/>
                </a:solidFill>
                <a:latin typeface="Times New Roman" panose="02020603050405020304" pitchFamily="18" charset="0"/>
                <a:cs typeface="Times New Roman" panose="02020603050405020304" pitchFamily="18" charset="0"/>
              </a:rPr>
              <a:t>lỗi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nhu</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cầu</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điều</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chỉnh</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hệ</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thống</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của</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đơn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vị</a:t>
            </a:r>
            <a:endParaRPr lang="en-US" dirty="0" smtClean="0">
              <a:solidFill>
                <a:srgbClr val="0070C0"/>
              </a:solidFill>
              <a:latin typeface="Times New Roman" panose="02020603050405020304" pitchFamily="18" charset="0"/>
              <a:cs typeface="Times New Roman" panose="02020603050405020304" pitchFamily="18" charset="0"/>
            </a:endParaRPr>
          </a:p>
          <a:p>
            <a:pPr marL="742950" lvl="1" indent="-285750">
              <a:lnSpc>
                <a:spcPct val="150000"/>
              </a:lnSpc>
              <a:spcBef>
                <a:spcPts val="500"/>
              </a:spcBef>
              <a:buFont typeface="Wingdings" panose="05000000000000000000" pitchFamily="2" charset="2"/>
              <a:buChar char="ü"/>
              <a:defRPr/>
            </a:pPr>
            <a:r>
              <a:rPr lang="en-US" dirty="0" err="1" smtClean="0">
                <a:solidFill>
                  <a:srgbClr val="0070C0"/>
                </a:solidFill>
                <a:latin typeface="Times New Roman" panose="02020603050405020304" pitchFamily="18" charset="0"/>
                <a:cs typeface="Times New Roman" panose="02020603050405020304" pitchFamily="18" charset="0"/>
              </a:rPr>
              <a:t>Quy</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trình</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phối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hợp</a:t>
            </a:r>
            <a:r>
              <a:rPr lang="en-US" dirty="0" smtClean="0">
                <a:solidFill>
                  <a:srgbClr val="0070C0"/>
                </a:solidFill>
                <a:latin typeface="Times New Roman" panose="02020603050405020304" pitchFamily="18" charset="0"/>
                <a:cs typeface="Times New Roman" panose="02020603050405020304" pitchFamily="18" charset="0"/>
              </a:rPr>
              <a:t>:</a:t>
            </a:r>
          </a:p>
          <a:p>
            <a:pPr marL="742950" lvl="1" indent="-285750">
              <a:lnSpc>
                <a:spcPct val="150000"/>
              </a:lnSpc>
              <a:spcBef>
                <a:spcPts val="500"/>
              </a:spcBef>
              <a:buFont typeface="Wingdings" panose="05000000000000000000" pitchFamily="2" charset="2"/>
              <a:buChar char="ü"/>
              <a:defRPr/>
            </a:pPr>
            <a:endParaRPr lang="en-US" dirty="0" smtClean="0">
              <a:solidFill>
                <a:srgbClr val="0070C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877724" y="5470387"/>
            <a:ext cx="7465059" cy="864152"/>
          </a:xfrm>
          <a:prstGeom prst="rect">
            <a:avLst/>
          </a:prstGeom>
        </p:spPr>
      </p:pic>
    </p:spTree>
    <p:extLst>
      <p:ext uri="{BB962C8B-B14F-4D97-AF65-F5344CB8AC3E}">
        <p14:creationId xmlns:p14="http://schemas.microsoft.com/office/powerpoint/2010/main" val="5152317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p:cNvSpPr txBox="1">
            <a:spLocks/>
          </p:cNvSpPr>
          <p:nvPr/>
        </p:nvSpPr>
        <p:spPr>
          <a:xfrm>
            <a:off x="723255" y="74925"/>
            <a:ext cx="7879831" cy="8397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b="1" kern="1200">
                <a:solidFill>
                  <a:srgbClr val="0070C0"/>
                </a:solidFill>
                <a:latin typeface="Roboto Condensed" pitchFamily="2" charset="0"/>
                <a:ea typeface="Roboto Condensed" pitchFamily="2" charset="0"/>
                <a:cs typeface="Arial" panose="020B0604020202020204" pitchFamily="34" charset="0"/>
              </a:defRPr>
            </a:lvl1pPr>
          </a:lstStyle>
          <a:p>
            <a:r>
              <a:rPr lang="en-US" altLang="en-US" sz="2500" dirty="0">
                <a:solidFill>
                  <a:srgbClr val="FF9933"/>
                </a:solidFill>
                <a:latin typeface="Tahoma" panose="020B0604030504040204" pitchFamily="34" charset="0"/>
                <a:cs typeface="Tahoma" panose="020B0604030504040204" pitchFamily="34" charset="0"/>
              </a:rPr>
              <a:t>3</a:t>
            </a:r>
            <a:r>
              <a:rPr lang="en-US" altLang="en-US" sz="2500" dirty="0" smtClean="0">
                <a:solidFill>
                  <a:srgbClr val="FF9933"/>
                </a:solidFill>
                <a:latin typeface="Tahoma" panose="020B0604030504040204" pitchFamily="34" charset="0"/>
                <a:cs typeface="Tahoma" panose="020B0604030504040204" pitchFamily="34" charset="0"/>
              </a:rPr>
              <a:t>. VAI TRÒ ĐẦU MỐI CÁC ĐƠN VỊ</a:t>
            </a:r>
          </a:p>
          <a:p>
            <a:r>
              <a:rPr lang="en-US" altLang="en-US" sz="2000" dirty="0" smtClean="0">
                <a:solidFill>
                  <a:srgbClr val="015198"/>
                </a:solidFill>
                <a:latin typeface="Tahoma" panose="020B0604030504040204" pitchFamily="34" charset="0"/>
                <a:cs typeface="Tahoma" panose="020B0604030504040204" pitchFamily="34" charset="0"/>
              </a:rPr>
              <a:t>	GIAI ĐOẠN CHUẨN BỊ</a:t>
            </a:r>
            <a:endParaRPr lang="en-US" altLang="en-US" sz="2000" dirty="0">
              <a:solidFill>
                <a:srgbClr val="015198"/>
              </a:solidFill>
              <a:latin typeface="Tahoma" panose="020B0604030504040204" pitchFamily="34" charset="0"/>
              <a:cs typeface="Tahoma" panose="020B0604030504040204" pitchFamily="34" charset="0"/>
            </a:endParaRPr>
          </a:p>
        </p:txBody>
      </p:sp>
      <p:sp>
        <p:nvSpPr>
          <p:cNvPr id="2" name="Rectangle 1"/>
          <p:cNvSpPr/>
          <p:nvPr/>
        </p:nvSpPr>
        <p:spPr>
          <a:xfrm>
            <a:off x="723254" y="1250130"/>
            <a:ext cx="10567597" cy="5175776"/>
          </a:xfrm>
          <a:prstGeom prst="rect">
            <a:avLst/>
          </a:prstGeom>
        </p:spPr>
        <p:txBody>
          <a:bodyPr wrap="square">
            <a:spAutoFit/>
          </a:bodyPr>
          <a:lstStyle/>
          <a:p>
            <a:pPr marL="285750" indent="-285750">
              <a:lnSpc>
                <a:spcPct val="150000"/>
              </a:lnSpc>
              <a:spcBef>
                <a:spcPts val="500"/>
              </a:spcBef>
              <a:buFont typeface="Wingdings" panose="05000000000000000000" pitchFamily="2" charset="2"/>
              <a:buChar char="Ø"/>
              <a:defRPr/>
            </a:pPr>
            <a:r>
              <a:rPr lang="en-US" sz="2200" b="1" dirty="0" smtClean="0">
                <a:solidFill>
                  <a:srgbClr val="0070C0"/>
                </a:solidFill>
                <a:latin typeface="Times New Roman" panose="02020603050405020304" pitchFamily="18" charset="0"/>
                <a:cs typeface="Times New Roman" panose="02020603050405020304" pitchFamily="18" charset="0"/>
              </a:rPr>
              <a:t>Hoàn </a:t>
            </a:r>
            <a:r>
              <a:rPr lang="en-US" sz="2200" b="1" dirty="0" err="1" smtClean="0">
                <a:solidFill>
                  <a:srgbClr val="0070C0"/>
                </a:solidFill>
                <a:latin typeface="Times New Roman" panose="02020603050405020304" pitchFamily="18" charset="0"/>
                <a:cs typeface="Times New Roman" panose="02020603050405020304" pitchFamily="18" charset="0"/>
              </a:rPr>
              <a:t>thiện</a:t>
            </a:r>
            <a:r>
              <a:rPr lang="en-US" sz="2200" b="1" dirty="0">
                <a:solidFill>
                  <a:srgbClr val="0070C0"/>
                </a:solidFill>
                <a:latin typeface="Times New Roman" panose="02020603050405020304" pitchFamily="18" charset="0"/>
                <a:cs typeface="Times New Roman" panose="02020603050405020304" pitchFamily="18" charset="0"/>
              </a:rPr>
              <a:t> </a:t>
            </a:r>
            <a:r>
              <a:rPr lang="en-US" sz="2200" b="1" dirty="0" err="1" smtClean="0">
                <a:solidFill>
                  <a:srgbClr val="0070C0"/>
                </a:solidFill>
                <a:latin typeface="Times New Roman" panose="02020603050405020304" pitchFamily="18" charset="0"/>
                <a:cs typeface="Times New Roman" panose="02020603050405020304" pitchFamily="18" charset="0"/>
              </a:rPr>
              <a:t>điều</a:t>
            </a:r>
            <a:r>
              <a:rPr lang="en-US" sz="2200" b="1" dirty="0" smtClean="0">
                <a:solidFill>
                  <a:srgbClr val="0070C0"/>
                </a:solidFill>
                <a:latin typeface="Times New Roman" panose="02020603050405020304" pitchFamily="18" charset="0"/>
                <a:cs typeface="Times New Roman" panose="02020603050405020304" pitchFamily="18" charset="0"/>
              </a:rPr>
              <a:t> </a:t>
            </a:r>
            <a:r>
              <a:rPr lang="en-US" sz="2200" b="1" dirty="0" err="1" smtClean="0">
                <a:solidFill>
                  <a:srgbClr val="0070C0"/>
                </a:solidFill>
                <a:latin typeface="Times New Roman" panose="02020603050405020304" pitchFamily="18" charset="0"/>
                <a:cs typeface="Times New Roman" panose="02020603050405020304" pitchFamily="18" charset="0"/>
              </a:rPr>
              <a:t>chỉnh</a:t>
            </a:r>
            <a:r>
              <a:rPr lang="en-US" sz="2200" b="1" dirty="0" smtClean="0">
                <a:solidFill>
                  <a:srgbClr val="0070C0"/>
                </a:solidFill>
                <a:latin typeface="Times New Roman" panose="02020603050405020304" pitchFamily="18" charset="0"/>
                <a:cs typeface="Times New Roman" panose="02020603050405020304" pitchFamily="18" charset="0"/>
              </a:rPr>
              <a:t> </a:t>
            </a:r>
            <a:r>
              <a:rPr lang="en-US" sz="2200" b="1" dirty="0" err="1" smtClean="0">
                <a:solidFill>
                  <a:srgbClr val="0070C0"/>
                </a:solidFill>
                <a:latin typeface="Times New Roman" panose="02020603050405020304" pitchFamily="18" charset="0"/>
                <a:cs typeface="Times New Roman" panose="02020603050405020304" pitchFamily="18" charset="0"/>
              </a:rPr>
              <a:t>cơ</a:t>
            </a:r>
            <a:r>
              <a:rPr lang="en-US" sz="2200" b="1" dirty="0" smtClean="0">
                <a:solidFill>
                  <a:srgbClr val="0070C0"/>
                </a:solidFill>
                <a:latin typeface="Times New Roman" panose="02020603050405020304" pitchFamily="18" charset="0"/>
                <a:cs typeface="Times New Roman" panose="02020603050405020304" pitchFamily="18" charset="0"/>
              </a:rPr>
              <a:t> </a:t>
            </a:r>
            <a:r>
              <a:rPr lang="en-US" sz="2200" b="1" dirty="0" err="1" smtClean="0">
                <a:solidFill>
                  <a:srgbClr val="0070C0"/>
                </a:solidFill>
                <a:latin typeface="Times New Roman" panose="02020603050405020304" pitchFamily="18" charset="0"/>
                <a:cs typeface="Times New Roman" panose="02020603050405020304" pitchFamily="18" charset="0"/>
              </a:rPr>
              <a:t>cấu</a:t>
            </a:r>
            <a:r>
              <a:rPr lang="en-US" sz="2200" b="1" dirty="0" smtClean="0">
                <a:solidFill>
                  <a:srgbClr val="0070C0"/>
                </a:solidFill>
                <a:latin typeface="Times New Roman" panose="02020603050405020304" pitchFamily="18" charset="0"/>
                <a:cs typeface="Times New Roman" panose="02020603050405020304" pitchFamily="18" charset="0"/>
              </a:rPr>
              <a:t> </a:t>
            </a:r>
            <a:r>
              <a:rPr lang="en-US" sz="2200" b="1" dirty="0" err="1" smtClean="0">
                <a:solidFill>
                  <a:srgbClr val="0070C0"/>
                </a:solidFill>
                <a:latin typeface="Times New Roman" panose="02020603050405020304" pitchFamily="18" charset="0"/>
                <a:cs typeface="Times New Roman" panose="02020603050405020304" pitchFamily="18" charset="0"/>
              </a:rPr>
              <a:t>tổ</a:t>
            </a:r>
            <a:r>
              <a:rPr lang="en-US" sz="2200" b="1" dirty="0" smtClean="0">
                <a:solidFill>
                  <a:srgbClr val="0070C0"/>
                </a:solidFill>
                <a:latin typeface="Times New Roman" panose="02020603050405020304" pitchFamily="18" charset="0"/>
                <a:cs typeface="Times New Roman" panose="02020603050405020304" pitchFamily="18" charset="0"/>
              </a:rPr>
              <a:t> </a:t>
            </a:r>
            <a:r>
              <a:rPr lang="en-US" sz="2200" b="1" dirty="0" err="1" smtClean="0">
                <a:solidFill>
                  <a:srgbClr val="0070C0"/>
                </a:solidFill>
                <a:latin typeface="Times New Roman" panose="02020603050405020304" pitchFamily="18" charset="0"/>
                <a:cs typeface="Times New Roman" panose="02020603050405020304" pitchFamily="18" charset="0"/>
              </a:rPr>
              <a:t>chức</a:t>
            </a:r>
            <a:r>
              <a:rPr lang="en-US" sz="2200" b="1" dirty="0" smtClean="0">
                <a:solidFill>
                  <a:srgbClr val="0070C0"/>
                </a:solidFill>
                <a:latin typeface="Times New Roman" panose="02020603050405020304" pitchFamily="18" charset="0"/>
                <a:cs typeface="Times New Roman" panose="02020603050405020304" pitchFamily="18" charset="0"/>
              </a:rPr>
              <a:t>, </a:t>
            </a:r>
            <a:r>
              <a:rPr lang="en-US" sz="2200" b="1" dirty="0" err="1" smtClean="0">
                <a:solidFill>
                  <a:srgbClr val="0070C0"/>
                </a:solidFill>
                <a:latin typeface="Times New Roman" panose="02020603050405020304" pitchFamily="18" charset="0"/>
                <a:cs typeface="Times New Roman" panose="02020603050405020304" pitchFamily="18" charset="0"/>
              </a:rPr>
              <a:t>phân</a:t>
            </a:r>
            <a:r>
              <a:rPr lang="en-US" sz="2200" b="1" dirty="0" smtClean="0">
                <a:solidFill>
                  <a:srgbClr val="0070C0"/>
                </a:solidFill>
                <a:latin typeface="Times New Roman" panose="02020603050405020304" pitchFamily="18" charset="0"/>
                <a:cs typeface="Times New Roman" panose="02020603050405020304" pitchFamily="18" charset="0"/>
              </a:rPr>
              <a:t> </a:t>
            </a:r>
            <a:r>
              <a:rPr lang="en-US" sz="2200" b="1" dirty="0" err="1" smtClean="0">
                <a:solidFill>
                  <a:srgbClr val="0070C0"/>
                </a:solidFill>
                <a:latin typeface="Times New Roman" panose="02020603050405020304" pitchFamily="18" charset="0"/>
                <a:cs typeface="Times New Roman" panose="02020603050405020304" pitchFamily="18" charset="0"/>
              </a:rPr>
              <a:t>quyền</a:t>
            </a:r>
            <a:r>
              <a:rPr lang="en-US" sz="2200" b="1" dirty="0" smtClean="0">
                <a:solidFill>
                  <a:srgbClr val="0070C0"/>
                </a:solidFill>
                <a:latin typeface="Times New Roman" panose="02020603050405020304" pitchFamily="18" charset="0"/>
                <a:cs typeface="Times New Roman" panose="02020603050405020304" pitchFamily="18" charset="0"/>
              </a:rPr>
              <a:t> </a:t>
            </a:r>
            <a:r>
              <a:rPr lang="en-US" sz="2200" b="1" dirty="0" err="1" smtClean="0">
                <a:solidFill>
                  <a:srgbClr val="0070C0"/>
                </a:solidFill>
                <a:latin typeface="Times New Roman" panose="02020603050405020304" pitchFamily="18" charset="0"/>
                <a:cs typeface="Times New Roman" panose="02020603050405020304" pitchFamily="18" charset="0"/>
              </a:rPr>
              <a:t>người</a:t>
            </a:r>
            <a:r>
              <a:rPr lang="en-US" sz="2200" b="1" dirty="0" smtClean="0">
                <a:solidFill>
                  <a:srgbClr val="0070C0"/>
                </a:solidFill>
                <a:latin typeface="Times New Roman" panose="02020603050405020304" pitchFamily="18" charset="0"/>
                <a:cs typeface="Times New Roman" panose="02020603050405020304" pitchFamily="18" charset="0"/>
              </a:rPr>
              <a:t> dung, </a:t>
            </a:r>
            <a:r>
              <a:rPr lang="en-US" sz="2200" b="1" dirty="0" err="1" smtClean="0">
                <a:solidFill>
                  <a:srgbClr val="0070C0"/>
                </a:solidFill>
                <a:latin typeface="Times New Roman" panose="02020603050405020304" pitchFamily="18" charset="0"/>
                <a:cs typeface="Times New Roman" panose="02020603050405020304" pitchFamily="18" charset="0"/>
              </a:rPr>
              <a:t>cập</a:t>
            </a:r>
            <a:r>
              <a:rPr lang="en-US" sz="2200" b="1" dirty="0" smtClean="0">
                <a:solidFill>
                  <a:srgbClr val="0070C0"/>
                </a:solidFill>
                <a:latin typeface="Times New Roman" panose="02020603050405020304" pitchFamily="18" charset="0"/>
                <a:cs typeface="Times New Roman" panose="02020603050405020304" pitchFamily="18" charset="0"/>
              </a:rPr>
              <a:t> </a:t>
            </a:r>
            <a:r>
              <a:rPr lang="en-US" sz="2200" b="1" dirty="0" err="1" smtClean="0">
                <a:solidFill>
                  <a:srgbClr val="0070C0"/>
                </a:solidFill>
                <a:latin typeface="Times New Roman" panose="02020603050405020304" pitchFamily="18" charset="0"/>
                <a:cs typeface="Times New Roman" panose="02020603050405020304" pitchFamily="18" charset="0"/>
              </a:rPr>
              <a:t>nhật</a:t>
            </a:r>
            <a:r>
              <a:rPr lang="en-US" sz="2200" b="1" dirty="0" smtClean="0">
                <a:solidFill>
                  <a:srgbClr val="0070C0"/>
                </a:solidFill>
                <a:latin typeface="Times New Roman" panose="02020603050405020304" pitchFamily="18" charset="0"/>
                <a:cs typeface="Times New Roman" panose="02020603050405020304" pitchFamily="18" charset="0"/>
              </a:rPr>
              <a:t> </a:t>
            </a:r>
            <a:r>
              <a:rPr lang="en-US" sz="2200" b="1" dirty="0" err="1" smtClean="0">
                <a:solidFill>
                  <a:srgbClr val="0070C0"/>
                </a:solidFill>
                <a:latin typeface="Times New Roman" panose="02020603050405020304" pitchFamily="18" charset="0"/>
                <a:cs typeface="Times New Roman" panose="02020603050405020304" pitchFamily="18" charset="0"/>
              </a:rPr>
              <a:t>dữ</a:t>
            </a:r>
            <a:r>
              <a:rPr lang="en-US" sz="2200" b="1" dirty="0" smtClean="0">
                <a:solidFill>
                  <a:srgbClr val="0070C0"/>
                </a:solidFill>
                <a:latin typeface="Times New Roman" panose="02020603050405020304" pitchFamily="18" charset="0"/>
                <a:cs typeface="Times New Roman" panose="02020603050405020304" pitchFamily="18" charset="0"/>
              </a:rPr>
              <a:t> </a:t>
            </a:r>
            <a:r>
              <a:rPr lang="en-US" sz="2200" b="1" dirty="0" err="1" smtClean="0">
                <a:solidFill>
                  <a:srgbClr val="0070C0"/>
                </a:solidFill>
                <a:latin typeface="Times New Roman" panose="02020603050405020304" pitchFamily="18" charset="0"/>
                <a:cs typeface="Times New Roman" panose="02020603050405020304" pitchFamily="18" charset="0"/>
              </a:rPr>
              <a:t>liệu</a:t>
            </a:r>
            <a:r>
              <a:rPr lang="en-US" sz="2200" b="1" dirty="0" smtClean="0">
                <a:solidFill>
                  <a:srgbClr val="0070C0"/>
                </a:solidFill>
                <a:latin typeface="Times New Roman" panose="02020603050405020304" pitchFamily="18" charset="0"/>
                <a:cs typeface="Times New Roman" panose="02020603050405020304" pitchFamily="18" charset="0"/>
              </a:rPr>
              <a:t> </a:t>
            </a:r>
            <a:r>
              <a:rPr lang="en-US" sz="2200" b="1" dirty="0" err="1" smtClean="0">
                <a:solidFill>
                  <a:srgbClr val="0070C0"/>
                </a:solidFill>
                <a:latin typeface="Times New Roman" panose="02020603050405020304" pitchFamily="18" charset="0"/>
                <a:cs typeface="Times New Roman" panose="02020603050405020304" pitchFamily="18" charset="0"/>
              </a:rPr>
              <a:t>danh</a:t>
            </a:r>
            <a:r>
              <a:rPr lang="en-US" sz="2200" b="1" dirty="0" smtClean="0">
                <a:solidFill>
                  <a:srgbClr val="0070C0"/>
                </a:solidFill>
                <a:latin typeface="Times New Roman" panose="02020603050405020304" pitchFamily="18" charset="0"/>
                <a:cs typeface="Times New Roman" panose="02020603050405020304" pitchFamily="18" charset="0"/>
              </a:rPr>
              <a:t> </a:t>
            </a:r>
            <a:r>
              <a:rPr lang="en-US" sz="2200" b="1" dirty="0" err="1" smtClean="0">
                <a:solidFill>
                  <a:srgbClr val="0070C0"/>
                </a:solidFill>
                <a:latin typeface="Times New Roman" panose="02020603050405020304" pitchFamily="18" charset="0"/>
                <a:cs typeface="Times New Roman" panose="02020603050405020304" pitchFamily="18" charset="0"/>
              </a:rPr>
              <a:t>mục</a:t>
            </a:r>
            <a:r>
              <a:rPr lang="en-US" sz="2200" b="1" dirty="0" smtClean="0">
                <a:solidFill>
                  <a:srgbClr val="0070C0"/>
                </a:solidFill>
                <a:latin typeface="Times New Roman" panose="02020603050405020304" pitchFamily="18" charset="0"/>
                <a:cs typeface="Times New Roman" panose="02020603050405020304" pitchFamily="18" charset="0"/>
              </a:rPr>
              <a:t> </a:t>
            </a:r>
            <a:r>
              <a:rPr lang="en-US" sz="2200" b="1" dirty="0" err="1" smtClean="0">
                <a:solidFill>
                  <a:srgbClr val="0070C0"/>
                </a:solidFill>
                <a:latin typeface="Times New Roman" panose="02020603050405020304" pitchFamily="18" charset="0"/>
                <a:cs typeface="Times New Roman" panose="02020603050405020304" pitchFamily="18" charset="0"/>
              </a:rPr>
              <a:t>hệ</a:t>
            </a:r>
            <a:r>
              <a:rPr lang="en-US" sz="2200" b="1" dirty="0" smtClean="0">
                <a:solidFill>
                  <a:srgbClr val="0070C0"/>
                </a:solidFill>
                <a:latin typeface="Times New Roman" panose="02020603050405020304" pitchFamily="18" charset="0"/>
                <a:cs typeface="Times New Roman" panose="02020603050405020304" pitchFamily="18" charset="0"/>
              </a:rPr>
              <a:t> </a:t>
            </a:r>
            <a:r>
              <a:rPr lang="en-US" sz="2200" b="1" dirty="0" err="1" smtClean="0">
                <a:solidFill>
                  <a:srgbClr val="0070C0"/>
                </a:solidFill>
                <a:latin typeface="Times New Roman" panose="02020603050405020304" pitchFamily="18" charset="0"/>
                <a:cs typeface="Times New Roman" panose="02020603050405020304" pitchFamily="18" charset="0"/>
              </a:rPr>
              <a:t>thống</a:t>
            </a:r>
            <a:r>
              <a:rPr lang="en-US" sz="2200" b="1" dirty="0" smtClean="0">
                <a:solidFill>
                  <a:srgbClr val="0070C0"/>
                </a:solidFill>
                <a:latin typeface="Times New Roman" panose="02020603050405020304" pitchFamily="18" charset="0"/>
                <a:cs typeface="Times New Roman" panose="02020603050405020304" pitchFamily="18" charset="0"/>
              </a:rPr>
              <a:t> : </a:t>
            </a:r>
            <a:r>
              <a:rPr lang="en-US" sz="2200" b="1" dirty="0" err="1" smtClean="0">
                <a:solidFill>
                  <a:srgbClr val="FF0000"/>
                </a:solidFill>
                <a:latin typeface="Times New Roman" panose="02020603050405020304" pitchFamily="18" charset="0"/>
                <a:cs typeface="Times New Roman" panose="02020603050405020304" pitchFamily="18" charset="0"/>
              </a:rPr>
              <a:t>Trước</a:t>
            </a:r>
            <a:r>
              <a:rPr lang="en-US" sz="2200" b="1" dirty="0" smtClean="0">
                <a:solidFill>
                  <a:srgbClr val="FF0000"/>
                </a:solidFill>
                <a:latin typeface="Times New Roman" panose="02020603050405020304" pitchFamily="18" charset="0"/>
                <a:cs typeface="Times New Roman" panose="02020603050405020304" pitchFamily="18" charset="0"/>
              </a:rPr>
              <a:t> 24/12/2018</a:t>
            </a:r>
          </a:p>
          <a:p>
            <a:pPr marL="742950" lvl="1" indent="-285750">
              <a:lnSpc>
                <a:spcPct val="150000"/>
              </a:lnSpc>
              <a:spcBef>
                <a:spcPts val="500"/>
              </a:spcBef>
              <a:buFont typeface="Wingdings" panose="05000000000000000000" pitchFamily="2" charset="2"/>
              <a:buChar char="ü"/>
              <a:defRPr/>
            </a:pPr>
            <a:r>
              <a:rPr lang="en-US" dirty="0" err="1" smtClean="0">
                <a:solidFill>
                  <a:srgbClr val="0070C0"/>
                </a:solidFill>
                <a:latin typeface="Times New Roman" panose="02020603050405020304" pitchFamily="18" charset="0"/>
                <a:cs typeface="Times New Roman" panose="02020603050405020304" pitchFamily="18" charset="0"/>
              </a:rPr>
              <a:t>Chịu</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trách</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nhiệm</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về</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các</a:t>
            </a:r>
            <a:r>
              <a:rPr lang="en-US" dirty="0" smtClean="0">
                <a:solidFill>
                  <a:srgbClr val="0070C0"/>
                </a:solidFill>
                <a:latin typeface="Times New Roman" panose="02020603050405020304" pitchFamily="18" charset="0"/>
                <a:cs typeface="Times New Roman" panose="02020603050405020304" pitchFamily="18" charset="0"/>
              </a:rPr>
              <a:t> nội dung </a:t>
            </a:r>
            <a:r>
              <a:rPr lang="en-US" dirty="0" err="1" smtClean="0">
                <a:solidFill>
                  <a:srgbClr val="0070C0"/>
                </a:solidFill>
                <a:latin typeface="Times New Roman" panose="02020603050405020304" pitchFamily="18" charset="0"/>
                <a:cs typeface="Times New Roman" panose="02020603050405020304" pitchFamily="18" charset="0"/>
              </a:rPr>
              <a:t>trên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khi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triển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khai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chính</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thức</a:t>
            </a:r>
            <a:endParaRPr lang="en-US" dirty="0" smtClean="0">
              <a:solidFill>
                <a:srgbClr val="0070C0"/>
              </a:solidFill>
              <a:latin typeface="Times New Roman" panose="02020603050405020304" pitchFamily="18" charset="0"/>
              <a:cs typeface="Times New Roman" panose="02020603050405020304" pitchFamily="18" charset="0"/>
            </a:endParaRPr>
          </a:p>
          <a:p>
            <a:pPr marL="742950" lvl="1" indent="-285750">
              <a:lnSpc>
                <a:spcPct val="150000"/>
              </a:lnSpc>
              <a:spcBef>
                <a:spcPts val="500"/>
              </a:spcBef>
              <a:buFont typeface="Wingdings" panose="05000000000000000000" pitchFamily="2" charset="2"/>
              <a:buChar char="ü"/>
              <a:defRPr/>
            </a:pPr>
            <a:r>
              <a:rPr lang="en-US" dirty="0" err="1" smtClean="0">
                <a:solidFill>
                  <a:srgbClr val="0070C0"/>
                </a:solidFill>
                <a:latin typeface="Times New Roman" panose="02020603050405020304" pitchFamily="18" charset="0"/>
                <a:cs typeface="Times New Roman" panose="02020603050405020304" pitchFamily="18" charset="0"/>
              </a:rPr>
              <a:t>Các</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đơn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vị</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không</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có</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thông</a:t>
            </a:r>
            <a:r>
              <a:rPr lang="en-US" dirty="0" smtClean="0">
                <a:solidFill>
                  <a:srgbClr val="0070C0"/>
                </a:solidFill>
                <a:latin typeface="Times New Roman" panose="02020603050405020304" pitchFamily="18" charset="0"/>
                <a:cs typeface="Times New Roman" panose="02020603050405020304" pitchFamily="18" charset="0"/>
              </a:rPr>
              <a:t> tin </a:t>
            </a:r>
            <a:r>
              <a:rPr lang="en-US" dirty="0" err="1" smtClean="0">
                <a:solidFill>
                  <a:srgbClr val="0070C0"/>
                </a:solidFill>
                <a:latin typeface="Times New Roman" panose="02020603050405020304" pitchFamily="18" charset="0"/>
                <a:cs typeface="Times New Roman" panose="02020603050405020304" pitchFamily="18" charset="0"/>
              </a:rPr>
              <a:t>phản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hồi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mặc</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định</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là</a:t>
            </a:r>
            <a:r>
              <a:rPr lang="en-US" dirty="0" smtClean="0">
                <a:solidFill>
                  <a:srgbClr val="0070C0"/>
                </a:solidFill>
                <a:latin typeface="Times New Roman" panose="02020603050405020304" pitchFamily="18" charset="0"/>
                <a:cs typeface="Times New Roman" panose="02020603050405020304" pitchFamily="18" charset="0"/>
              </a:rPr>
              <a:t> </a:t>
            </a:r>
            <a:r>
              <a:rPr lang="en-US" b="1" dirty="0" smtClean="0">
                <a:solidFill>
                  <a:srgbClr val="FF0000"/>
                </a:solidFill>
                <a:latin typeface="Times New Roman" panose="02020603050405020304" pitchFamily="18" charset="0"/>
                <a:cs typeface="Times New Roman" panose="02020603050405020304" pitchFamily="18" charset="0"/>
              </a:rPr>
              <a:t>Hoàn </a:t>
            </a:r>
            <a:r>
              <a:rPr lang="en-US" b="1" dirty="0" err="1" smtClean="0">
                <a:solidFill>
                  <a:srgbClr val="FF0000"/>
                </a:solidFill>
                <a:latin typeface="Times New Roman" panose="02020603050405020304" pitchFamily="18" charset="0"/>
                <a:cs typeface="Times New Roman" panose="02020603050405020304" pitchFamily="18" charset="0"/>
              </a:rPr>
              <a:t>thành</a:t>
            </a:r>
            <a:endParaRPr lang="en-US" b="1" dirty="0" smtClean="0">
              <a:solidFill>
                <a:srgbClr val="FF0000"/>
              </a:solidFill>
              <a:latin typeface="Times New Roman" panose="02020603050405020304" pitchFamily="18" charset="0"/>
              <a:cs typeface="Times New Roman" panose="02020603050405020304" pitchFamily="18" charset="0"/>
            </a:endParaRPr>
          </a:p>
          <a:p>
            <a:pPr marL="285750" indent="-285750">
              <a:lnSpc>
                <a:spcPct val="150000"/>
              </a:lnSpc>
              <a:spcBef>
                <a:spcPts val="500"/>
              </a:spcBef>
              <a:buFont typeface="Wingdings" panose="05000000000000000000" pitchFamily="2" charset="2"/>
              <a:buChar char="Ø"/>
              <a:defRPr/>
            </a:pPr>
            <a:r>
              <a:rPr lang="en-US" sz="2200" b="1" dirty="0" err="1" smtClean="0">
                <a:solidFill>
                  <a:srgbClr val="0070C0"/>
                </a:solidFill>
                <a:latin typeface="Times New Roman" panose="02020603050405020304" pitchFamily="18" charset="0"/>
                <a:cs typeface="Times New Roman" panose="02020603050405020304" pitchFamily="18" charset="0"/>
              </a:rPr>
              <a:t>Thử</a:t>
            </a:r>
            <a:r>
              <a:rPr lang="en-US" sz="2200" b="1" dirty="0" smtClean="0">
                <a:solidFill>
                  <a:srgbClr val="0070C0"/>
                </a:solidFill>
                <a:latin typeface="Times New Roman" panose="02020603050405020304" pitchFamily="18" charset="0"/>
                <a:cs typeface="Times New Roman" panose="02020603050405020304" pitchFamily="18" charset="0"/>
              </a:rPr>
              <a:t> </a:t>
            </a:r>
            <a:r>
              <a:rPr lang="en-US" sz="2200" b="1" dirty="0" err="1" smtClean="0">
                <a:solidFill>
                  <a:srgbClr val="0070C0"/>
                </a:solidFill>
                <a:latin typeface="Times New Roman" panose="02020603050405020304" pitchFamily="18" charset="0"/>
                <a:cs typeface="Times New Roman" panose="02020603050405020304" pitchFamily="18" charset="0"/>
              </a:rPr>
              <a:t>nghiệm</a:t>
            </a:r>
            <a:r>
              <a:rPr lang="en-US" sz="2200" b="1" dirty="0" smtClean="0">
                <a:solidFill>
                  <a:srgbClr val="0070C0"/>
                </a:solidFill>
                <a:latin typeface="Times New Roman" panose="02020603050405020304" pitchFamily="18" charset="0"/>
                <a:cs typeface="Times New Roman" panose="02020603050405020304" pitchFamily="18" charset="0"/>
              </a:rPr>
              <a:t> </a:t>
            </a:r>
            <a:r>
              <a:rPr lang="en-US" sz="2200" b="1" dirty="0" err="1" smtClean="0">
                <a:solidFill>
                  <a:srgbClr val="0070C0"/>
                </a:solidFill>
                <a:latin typeface="Times New Roman" panose="02020603050405020304" pitchFamily="18" charset="0"/>
                <a:cs typeface="Times New Roman" panose="02020603050405020304" pitchFamily="18" charset="0"/>
              </a:rPr>
              <a:t>toàn</a:t>
            </a:r>
            <a:r>
              <a:rPr lang="en-US" sz="2200" b="1" dirty="0" smtClean="0">
                <a:solidFill>
                  <a:srgbClr val="0070C0"/>
                </a:solidFill>
                <a:latin typeface="Times New Roman" panose="02020603050405020304" pitchFamily="18" charset="0"/>
                <a:cs typeface="Times New Roman" panose="02020603050405020304" pitchFamily="18" charset="0"/>
              </a:rPr>
              <a:t> bộ </a:t>
            </a:r>
            <a:r>
              <a:rPr lang="en-US" sz="2200" b="1" dirty="0" err="1" smtClean="0">
                <a:solidFill>
                  <a:srgbClr val="0070C0"/>
                </a:solidFill>
                <a:latin typeface="Times New Roman" panose="02020603050405020304" pitchFamily="18" charset="0"/>
                <a:cs typeface="Times New Roman" panose="02020603050405020304" pitchFamily="18" charset="0"/>
              </a:rPr>
              <a:t>quy</a:t>
            </a:r>
            <a:r>
              <a:rPr lang="en-US" sz="2200" b="1" dirty="0" smtClean="0">
                <a:solidFill>
                  <a:srgbClr val="0070C0"/>
                </a:solidFill>
                <a:latin typeface="Times New Roman" panose="02020603050405020304" pitchFamily="18" charset="0"/>
                <a:cs typeface="Times New Roman" panose="02020603050405020304" pitchFamily="18" charset="0"/>
              </a:rPr>
              <a:t> </a:t>
            </a:r>
            <a:r>
              <a:rPr lang="en-US" sz="2200" b="1" dirty="0" err="1" smtClean="0">
                <a:solidFill>
                  <a:srgbClr val="0070C0"/>
                </a:solidFill>
                <a:latin typeface="Times New Roman" panose="02020603050405020304" pitchFamily="18" charset="0"/>
                <a:cs typeface="Times New Roman" panose="02020603050405020304" pitchFamily="18" charset="0"/>
              </a:rPr>
              <a:t>trình</a:t>
            </a:r>
            <a:r>
              <a:rPr lang="en-US" sz="2200" b="1" dirty="0" smtClean="0">
                <a:solidFill>
                  <a:srgbClr val="0070C0"/>
                </a:solidFill>
                <a:latin typeface="Times New Roman" panose="02020603050405020304" pitchFamily="18" charset="0"/>
                <a:cs typeface="Times New Roman" panose="02020603050405020304" pitchFamily="18" charset="0"/>
              </a:rPr>
              <a:t> </a:t>
            </a:r>
            <a:r>
              <a:rPr lang="en-US" sz="2200" b="1" dirty="0" err="1" smtClean="0">
                <a:solidFill>
                  <a:srgbClr val="0070C0"/>
                </a:solidFill>
                <a:latin typeface="Times New Roman" panose="02020603050405020304" pitchFamily="18" charset="0"/>
                <a:cs typeface="Times New Roman" panose="02020603050405020304" pitchFamily="18" charset="0"/>
              </a:rPr>
              <a:t>xử</a:t>
            </a:r>
            <a:r>
              <a:rPr lang="en-US" sz="2200" b="1" dirty="0" smtClean="0">
                <a:solidFill>
                  <a:srgbClr val="0070C0"/>
                </a:solidFill>
                <a:latin typeface="Times New Roman" panose="02020603050405020304" pitchFamily="18" charset="0"/>
                <a:cs typeface="Times New Roman" panose="02020603050405020304" pitchFamily="18" charset="0"/>
              </a:rPr>
              <a:t> </a:t>
            </a:r>
            <a:r>
              <a:rPr lang="en-US" sz="2200" b="1" dirty="0" err="1" smtClean="0">
                <a:solidFill>
                  <a:srgbClr val="0070C0"/>
                </a:solidFill>
                <a:latin typeface="Times New Roman" panose="02020603050405020304" pitchFamily="18" charset="0"/>
                <a:cs typeface="Times New Roman" panose="02020603050405020304" pitchFamily="18" charset="0"/>
              </a:rPr>
              <a:t>lý</a:t>
            </a:r>
            <a:r>
              <a:rPr lang="en-US" sz="2200" b="1" dirty="0" smtClean="0">
                <a:solidFill>
                  <a:srgbClr val="0070C0"/>
                </a:solidFill>
                <a:latin typeface="Times New Roman" panose="02020603050405020304" pitchFamily="18" charset="0"/>
                <a:cs typeface="Times New Roman" panose="02020603050405020304" pitchFamily="18" charset="0"/>
              </a:rPr>
              <a:t> </a:t>
            </a:r>
            <a:r>
              <a:rPr lang="en-US" sz="2200" b="1" dirty="0" err="1" smtClean="0">
                <a:solidFill>
                  <a:srgbClr val="0070C0"/>
                </a:solidFill>
                <a:latin typeface="Times New Roman" panose="02020603050405020304" pitchFamily="18" charset="0"/>
                <a:cs typeface="Times New Roman" panose="02020603050405020304" pitchFamily="18" charset="0"/>
              </a:rPr>
              <a:t>văn</a:t>
            </a:r>
            <a:r>
              <a:rPr lang="en-US" sz="2200" b="1" dirty="0" smtClean="0">
                <a:solidFill>
                  <a:srgbClr val="0070C0"/>
                </a:solidFill>
                <a:latin typeface="Times New Roman" panose="02020603050405020304" pitchFamily="18" charset="0"/>
                <a:cs typeface="Times New Roman" panose="02020603050405020304" pitchFamily="18" charset="0"/>
              </a:rPr>
              <a:t> </a:t>
            </a:r>
            <a:r>
              <a:rPr lang="en-US" sz="2200" b="1" dirty="0" err="1" smtClean="0">
                <a:solidFill>
                  <a:srgbClr val="0070C0"/>
                </a:solidFill>
                <a:latin typeface="Times New Roman" panose="02020603050405020304" pitchFamily="18" charset="0"/>
                <a:cs typeface="Times New Roman" panose="02020603050405020304" pitchFamily="18" charset="0"/>
              </a:rPr>
              <a:t>bản</a:t>
            </a:r>
            <a:r>
              <a:rPr lang="en-US" sz="2200" b="1" dirty="0" smtClean="0">
                <a:solidFill>
                  <a:srgbClr val="0070C0"/>
                </a:solidFill>
                <a:latin typeface="Times New Roman" panose="02020603050405020304" pitchFamily="18" charset="0"/>
                <a:cs typeface="Times New Roman" panose="02020603050405020304" pitchFamily="18" charset="0"/>
              </a:rPr>
              <a:t> </a:t>
            </a:r>
            <a:r>
              <a:rPr lang="en-US" sz="2200" b="1" dirty="0" err="1" smtClean="0">
                <a:solidFill>
                  <a:srgbClr val="0070C0"/>
                </a:solidFill>
                <a:latin typeface="Times New Roman" panose="02020603050405020304" pitchFamily="18" charset="0"/>
                <a:cs typeface="Times New Roman" panose="02020603050405020304" pitchFamily="18" charset="0"/>
              </a:rPr>
              <a:t>theo</a:t>
            </a:r>
            <a:r>
              <a:rPr lang="en-US" sz="2200" b="1" dirty="0" smtClean="0">
                <a:solidFill>
                  <a:srgbClr val="0070C0"/>
                </a:solidFill>
                <a:latin typeface="Times New Roman" panose="02020603050405020304" pitchFamily="18" charset="0"/>
                <a:cs typeface="Times New Roman" panose="02020603050405020304" pitchFamily="18" charset="0"/>
              </a:rPr>
              <a:t> </a:t>
            </a:r>
            <a:r>
              <a:rPr lang="en-US" sz="2200" b="1" dirty="0" err="1" smtClean="0">
                <a:solidFill>
                  <a:srgbClr val="0070C0"/>
                </a:solidFill>
                <a:latin typeface="Times New Roman" panose="02020603050405020304" pitchFamily="18" charset="0"/>
                <a:cs typeface="Times New Roman" panose="02020603050405020304" pitchFamily="18" charset="0"/>
              </a:rPr>
              <a:t>quy</a:t>
            </a:r>
            <a:r>
              <a:rPr lang="en-US" sz="2200" b="1" dirty="0" smtClean="0">
                <a:solidFill>
                  <a:srgbClr val="0070C0"/>
                </a:solidFill>
                <a:latin typeface="Times New Roman" panose="02020603050405020304" pitchFamily="18" charset="0"/>
                <a:cs typeface="Times New Roman" panose="02020603050405020304" pitchFamily="18" charset="0"/>
              </a:rPr>
              <a:t> </a:t>
            </a:r>
            <a:r>
              <a:rPr lang="en-US" sz="2200" b="1" dirty="0" err="1" smtClean="0">
                <a:solidFill>
                  <a:srgbClr val="0070C0"/>
                </a:solidFill>
                <a:latin typeface="Times New Roman" panose="02020603050405020304" pitchFamily="18" charset="0"/>
                <a:cs typeface="Times New Roman" panose="02020603050405020304" pitchFamily="18" charset="0"/>
              </a:rPr>
              <a:t>trình</a:t>
            </a:r>
            <a:r>
              <a:rPr lang="en-US" sz="2200" b="1" dirty="0" smtClean="0">
                <a:solidFill>
                  <a:srgbClr val="0070C0"/>
                </a:solidFill>
                <a:latin typeface="Times New Roman" panose="02020603050405020304" pitchFamily="18" charset="0"/>
                <a:cs typeface="Times New Roman" panose="02020603050405020304" pitchFamily="18" charset="0"/>
              </a:rPr>
              <a:t> </a:t>
            </a:r>
            <a:r>
              <a:rPr lang="en-US" sz="2200" b="1" dirty="0" err="1" smtClean="0">
                <a:solidFill>
                  <a:srgbClr val="0070C0"/>
                </a:solidFill>
                <a:latin typeface="Times New Roman" panose="02020603050405020304" pitchFamily="18" charset="0"/>
                <a:cs typeface="Times New Roman" panose="02020603050405020304" pitchFamily="18" charset="0"/>
              </a:rPr>
              <a:t>mẫu</a:t>
            </a:r>
            <a:r>
              <a:rPr lang="en-US" sz="2200" b="1" dirty="0" smtClean="0">
                <a:solidFill>
                  <a:srgbClr val="0070C0"/>
                </a:solidFill>
                <a:latin typeface="Times New Roman" panose="02020603050405020304" pitchFamily="18" charset="0"/>
                <a:cs typeface="Times New Roman" panose="02020603050405020304" pitchFamily="18" charset="0"/>
              </a:rPr>
              <a:t>:  </a:t>
            </a:r>
            <a:r>
              <a:rPr lang="en-US" sz="2200" b="1" dirty="0" err="1" smtClean="0">
                <a:solidFill>
                  <a:srgbClr val="FF0000"/>
                </a:solidFill>
                <a:latin typeface="Times New Roman" panose="02020603050405020304" pitchFamily="18" charset="0"/>
                <a:cs typeface="Times New Roman" panose="02020603050405020304" pitchFamily="18" charset="0"/>
              </a:rPr>
              <a:t>Trước</a:t>
            </a:r>
            <a:r>
              <a:rPr lang="en-US" sz="2200" b="1" dirty="0" smtClean="0">
                <a:solidFill>
                  <a:srgbClr val="FF0000"/>
                </a:solidFill>
                <a:latin typeface="Times New Roman" panose="02020603050405020304" pitchFamily="18" charset="0"/>
                <a:cs typeface="Times New Roman" panose="02020603050405020304" pitchFamily="18" charset="0"/>
              </a:rPr>
              <a:t> 24/12/2018</a:t>
            </a:r>
            <a:r>
              <a:rPr lang="en-US" sz="2200" b="1" dirty="0" smtClean="0">
                <a:solidFill>
                  <a:srgbClr val="0070C0"/>
                </a:solidFill>
                <a:latin typeface="Times New Roman" panose="02020603050405020304" pitchFamily="18" charset="0"/>
                <a:cs typeface="Times New Roman" panose="02020603050405020304" pitchFamily="18" charset="0"/>
              </a:rPr>
              <a:t> </a:t>
            </a:r>
          </a:p>
          <a:p>
            <a:pPr marL="742950" lvl="1" indent="-285750">
              <a:lnSpc>
                <a:spcPct val="150000"/>
              </a:lnSpc>
              <a:spcBef>
                <a:spcPts val="500"/>
              </a:spcBef>
              <a:buFont typeface="Wingdings" panose="05000000000000000000" pitchFamily="2" charset="2"/>
              <a:buChar char="ü"/>
              <a:defRPr/>
            </a:pPr>
            <a:r>
              <a:rPr lang="en-US" dirty="0" err="1" smtClean="0">
                <a:solidFill>
                  <a:srgbClr val="0070C0"/>
                </a:solidFill>
                <a:latin typeface="Times New Roman" panose="02020603050405020304" pitchFamily="18" charset="0"/>
                <a:cs typeface="Times New Roman" panose="02020603050405020304" pitchFamily="18" charset="0"/>
              </a:rPr>
              <a:t>Đảm</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bảo</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quy</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trình</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thiết</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lập</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phù</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hợp</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với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nghiệp</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vụ</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thực</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tế</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tại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đơn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vị</a:t>
            </a:r>
            <a:endParaRPr lang="en-US" dirty="0" smtClean="0">
              <a:solidFill>
                <a:srgbClr val="0070C0"/>
              </a:solidFill>
              <a:latin typeface="Times New Roman" panose="02020603050405020304" pitchFamily="18" charset="0"/>
              <a:cs typeface="Times New Roman" panose="02020603050405020304" pitchFamily="18" charset="0"/>
            </a:endParaRPr>
          </a:p>
          <a:p>
            <a:pPr marL="742950" lvl="1" indent="-285750">
              <a:lnSpc>
                <a:spcPct val="150000"/>
              </a:lnSpc>
              <a:spcBef>
                <a:spcPts val="500"/>
              </a:spcBef>
              <a:buFont typeface="Wingdings" panose="05000000000000000000" pitchFamily="2" charset="2"/>
              <a:buChar char="ü"/>
              <a:defRPr/>
            </a:pPr>
            <a:r>
              <a:rPr lang="en-US" dirty="0" err="1" smtClean="0">
                <a:solidFill>
                  <a:srgbClr val="0070C0"/>
                </a:solidFill>
                <a:latin typeface="Times New Roman" panose="02020603050405020304" pitchFamily="18" charset="0"/>
                <a:cs typeface="Times New Roman" panose="02020603050405020304" pitchFamily="18" charset="0"/>
              </a:rPr>
              <a:t>Phát</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sinh</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bản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ghi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theo</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từng</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quy</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trình</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mẫu</a:t>
            </a:r>
            <a:r>
              <a:rPr lang="en-US" dirty="0" smtClean="0">
                <a:solidFill>
                  <a:srgbClr val="0070C0"/>
                </a:solidFill>
                <a:latin typeface="Times New Roman" panose="02020603050405020304" pitchFamily="18" charset="0"/>
                <a:cs typeface="Times New Roman" panose="02020603050405020304" pitchFamily="18" charset="0"/>
              </a:rPr>
              <a:t>: 10 </a:t>
            </a:r>
            <a:r>
              <a:rPr lang="en-US" dirty="0" err="1" smtClean="0">
                <a:solidFill>
                  <a:srgbClr val="0070C0"/>
                </a:solidFill>
                <a:latin typeface="Times New Roman" panose="02020603050405020304" pitchFamily="18" charset="0"/>
                <a:cs typeface="Times New Roman" panose="02020603050405020304" pitchFamily="18" charset="0"/>
              </a:rPr>
              <a:t>bản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ghi</a:t>
            </a:r>
            <a:r>
              <a:rPr lang="en-US" dirty="0" smtClean="0">
                <a:solidFill>
                  <a:srgbClr val="0070C0"/>
                </a:solidFill>
                <a:latin typeface="Times New Roman" panose="02020603050405020304" pitchFamily="18" charset="0"/>
                <a:cs typeface="Times New Roman" panose="02020603050405020304" pitchFamily="18" charset="0"/>
              </a:rPr>
              <a:t>/ 1 </a:t>
            </a:r>
            <a:r>
              <a:rPr lang="en-US" dirty="0" err="1" smtClean="0">
                <a:solidFill>
                  <a:srgbClr val="0070C0"/>
                </a:solidFill>
                <a:latin typeface="Times New Roman" panose="02020603050405020304" pitchFamily="18" charset="0"/>
                <a:cs typeface="Times New Roman" panose="02020603050405020304" pitchFamily="18" charset="0"/>
              </a:rPr>
              <a:t>quy</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trình</a:t>
            </a:r>
            <a:endParaRPr lang="en-US" dirty="0" smtClean="0">
              <a:solidFill>
                <a:srgbClr val="0070C0"/>
              </a:solidFill>
              <a:latin typeface="Times New Roman" panose="02020603050405020304" pitchFamily="18" charset="0"/>
              <a:cs typeface="Times New Roman" panose="02020603050405020304" pitchFamily="18" charset="0"/>
            </a:endParaRPr>
          </a:p>
          <a:p>
            <a:pPr marL="342900" indent="-342900">
              <a:lnSpc>
                <a:spcPct val="150000"/>
              </a:lnSpc>
              <a:spcBef>
                <a:spcPts val="500"/>
              </a:spcBef>
              <a:buFont typeface="Wingdings" panose="05000000000000000000" pitchFamily="2" charset="2"/>
              <a:buChar char="Ø"/>
              <a:defRPr/>
            </a:pPr>
            <a:r>
              <a:rPr lang="en-US" sz="2400" b="1" dirty="0" err="1" smtClean="0">
                <a:solidFill>
                  <a:srgbClr val="0070C0"/>
                </a:solidFill>
                <a:latin typeface="Times New Roman" panose="02020603050405020304" pitchFamily="18" charset="0"/>
                <a:cs typeface="Times New Roman" panose="02020603050405020304" pitchFamily="18" charset="0"/>
              </a:rPr>
              <a:t>Tập</a:t>
            </a:r>
            <a:r>
              <a:rPr lang="en-US" sz="2400" b="1" dirty="0" smtClean="0">
                <a:solidFill>
                  <a:srgbClr val="0070C0"/>
                </a:solidFill>
                <a:latin typeface="Times New Roman" panose="02020603050405020304" pitchFamily="18" charset="0"/>
                <a:cs typeface="Times New Roman" panose="02020603050405020304" pitchFamily="18" charset="0"/>
              </a:rPr>
              <a:t> </a:t>
            </a:r>
            <a:r>
              <a:rPr lang="en-US" sz="2400" b="1" dirty="0" err="1" smtClean="0">
                <a:solidFill>
                  <a:srgbClr val="0070C0"/>
                </a:solidFill>
                <a:latin typeface="Times New Roman" panose="02020603050405020304" pitchFamily="18" charset="0"/>
                <a:cs typeface="Times New Roman" panose="02020603050405020304" pitchFamily="18" charset="0"/>
              </a:rPr>
              <a:t>huấn</a:t>
            </a:r>
            <a:r>
              <a:rPr lang="en-US" sz="2400" b="1" dirty="0" smtClean="0">
                <a:solidFill>
                  <a:srgbClr val="0070C0"/>
                </a:solidFill>
                <a:latin typeface="Times New Roman" panose="02020603050405020304" pitchFamily="18" charset="0"/>
                <a:cs typeface="Times New Roman" panose="02020603050405020304" pitchFamily="18" charset="0"/>
              </a:rPr>
              <a:t> </a:t>
            </a:r>
            <a:r>
              <a:rPr lang="en-US" sz="2400" b="1" dirty="0" err="1" smtClean="0">
                <a:solidFill>
                  <a:srgbClr val="0070C0"/>
                </a:solidFill>
                <a:latin typeface="Times New Roman" panose="02020603050405020304" pitchFamily="18" charset="0"/>
                <a:cs typeface="Times New Roman" panose="02020603050405020304" pitchFamily="18" charset="0"/>
              </a:rPr>
              <a:t>chính</a:t>
            </a:r>
            <a:r>
              <a:rPr lang="en-US" sz="2400" b="1" dirty="0" smtClean="0">
                <a:solidFill>
                  <a:srgbClr val="0070C0"/>
                </a:solidFill>
                <a:latin typeface="Times New Roman" panose="02020603050405020304" pitchFamily="18" charset="0"/>
                <a:cs typeface="Times New Roman" panose="02020603050405020304" pitchFamily="18" charset="0"/>
              </a:rPr>
              <a:t> </a:t>
            </a:r>
            <a:r>
              <a:rPr lang="en-US" sz="2400" b="1" dirty="0" err="1" smtClean="0">
                <a:solidFill>
                  <a:srgbClr val="0070C0"/>
                </a:solidFill>
                <a:latin typeface="Times New Roman" panose="02020603050405020304" pitchFamily="18" charset="0"/>
                <a:cs typeface="Times New Roman" panose="02020603050405020304" pitchFamily="18" charset="0"/>
              </a:rPr>
              <a:t>thức</a:t>
            </a:r>
            <a:r>
              <a:rPr lang="en-US" sz="2400" b="1" dirty="0" smtClean="0">
                <a:solidFill>
                  <a:srgbClr val="0070C0"/>
                </a:solidFill>
                <a:latin typeface="Times New Roman" panose="02020603050405020304" pitchFamily="18" charset="0"/>
                <a:cs typeface="Times New Roman" panose="02020603050405020304" pitchFamily="18" charset="0"/>
              </a:rPr>
              <a:t> </a:t>
            </a:r>
            <a:r>
              <a:rPr lang="en-US" sz="2400" b="1" dirty="0" err="1" smtClean="0">
                <a:solidFill>
                  <a:srgbClr val="0070C0"/>
                </a:solidFill>
                <a:latin typeface="Times New Roman" panose="02020603050405020304" pitchFamily="18" charset="0"/>
                <a:cs typeface="Times New Roman" panose="02020603050405020304" pitchFamily="18" charset="0"/>
              </a:rPr>
              <a:t>cho</a:t>
            </a:r>
            <a:r>
              <a:rPr lang="en-US" sz="2400" b="1" dirty="0" smtClean="0">
                <a:solidFill>
                  <a:srgbClr val="0070C0"/>
                </a:solidFill>
                <a:latin typeface="Times New Roman" panose="02020603050405020304" pitchFamily="18" charset="0"/>
                <a:cs typeface="Times New Roman" panose="02020603050405020304" pitchFamily="18" charset="0"/>
              </a:rPr>
              <a:t> </a:t>
            </a:r>
            <a:r>
              <a:rPr lang="en-US" sz="2400" b="1" dirty="0" err="1" smtClean="0">
                <a:solidFill>
                  <a:srgbClr val="0070C0"/>
                </a:solidFill>
                <a:latin typeface="Times New Roman" panose="02020603050405020304" pitchFamily="18" charset="0"/>
                <a:cs typeface="Times New Roman" panose="02020603050405020304" pitchFamily="18" charset="0"/>
              </a:rPr>
              <a:t>các</a:t>
            </a:r>
            <a:r>
              <a:rPr lang="en-US" sz="2400" b="1" dirty="0" smtClean="0">
                <a:solidFill>
                  <a:srgbClr val="0070C0"/>
                </a:solidFill>
                <a:latin typeface="Times New Roman" panose="02020603050405020304" pitchFamily="18" charset="0"/>
                <a:cs typeface="Times New Roman" panose="02020603050405020304" pitchFamily="18" charset="0"/>
              </a:rPr>
              <a:t> </a:t>
            </a:r>
            <a:r>
              <a:rPr lang="en-US" sz="2400" b="1" dirty="0" err="1" smtClean="0">
                <a:solidFill>
                  <a:srgbClr val="0070C0"/>
                </a:solidFill>
                <a:latin typeface="Times New Roman" panose="02020603050405020304" pitchFamily="18" charset="0"/>
                <a:cs typeface="Times New Roman" panose="02020603050405020304" pitchFamily="18" charset="0"/>
              </a:rPr>
              <a:t>người</a:t>
            </a:r>
            <a:r>
              <a:rPr lang="en-US" sz="2400" b="1" dirty="0" smtClean="0">
                <a:solidFill>
                  <a:srgbClr val="0070C0"/>
                </a:solidFill>
                <a:latin typeface="Times New Roman" panose="02020603050405020304" pitchFamily="18" charset="0"/>
                <a:cs typeface="Times New Roman" panose="02020603050405020304" pitchFamily="18" charset="0"/>
              </a:rPr>
              <a:t> </a:t>
            </a:r>
            <a:r>
              <a:rPr lang="en-US" sz="2400" b="1" dirty="0" err="1" smtClean="0">
                <a:solidFill>
                  <a:srgbClr val="0070C0"/>
                </a:solidFill>
                <a:latin typeface="Times New Roman" panose="02020603050405020304" pitchFamily="18" charset="0"/>
                <a:cs typeface="Times New Roman" panose="02020603050405020304" pitchFamily="18" charset="0"/>
              </a:rPr>
              <a:t>dùng</a:t>
            </a:r>
            <a:r>
              <a:rPr lang="en-US" sz="2400" b="1" dirty="0" smtClean="0">
                <a:solidFill>
                  <a:srgbClr val="0070C0"/>
                </a:solidFill>
                <a:latin typeface="Times New Roman" panose="02020603050405020304" pitchFamily="18" charset="0"/>
                <a:cs typeface="Times New Roman" panose="02020603050405020304" pitchFamily="18" charset="0"/>
              </a:rPr>
              <a:t>: </a:t>
            </a:r>
          </a:p>
          <a:p>
            <a:pPr marL="742950" lvl="1" indent="-285750">
              <a:lnSpc>
                <a:spcPct val="150000"/>
              </a:lnSpc>
              <a:spcBef>
                <a:spcPts val="500"/>
              </a:spcBef>
              <a:buFont typeface="Wingdings" panose="05000000000000000000" pitchFamily="2" charset="2"/>
              <a:buChar char="ü"/>
              <a:defRPr/>
            </a:pPr>
            <a:r>
              <a:rPr lang="en-US" dirty="0" err="1">
                <a:solidFill>
                  <a:srgbClr val="0070C0"/>
                </a:solidFill>
                <a:latin typeface="Times New Roman" panose="02020603050405020304" pitchFamily="18" charset="0"/>
                <a:cs typeface="Times New Roman" panose="02020603050405020304" pitchFamily="18" charset="0"/>
              </a:rPr>
              <a:t>Tập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đoàn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gửi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thông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báo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chính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thức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trước</a:t>
            </a:r>
            <a:r>
              <a:rPr lang="en-US" dirty="0">
                <a:solidFill>
                  <a:srgbClr val="0070C0"/>
                </a:solidFill>
                <a:latin typeface="Times New Roman" panose="02020603050405020304" pitchFamily="18" charset="0"/>
                <a:cs typeface="Times New Roman" panose="02020603050405020304" pitchFamily="18" charset="0"/>
              </a:rPr>
              <a:t> 24/12, </a:t>
            </a:r>
            <a:r>
              <a:rPr lang="en-US" dirty="0" err="1">
                <a:solidFill>
                  <a:srgbClr val="0070C0"/>
                </a:solidFill>
                <a:latin typeface="Times New Roman" panose="02020603050405020304" pitchFamily="18" charset="0"/>
                <a:cs typeface="Times New Roman" panose="02020603050405020304" pitchFamily="18" charset="0"/>
              </a:rPr>
              <a:t>lịch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tập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huấn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diễn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ra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trước</a:t>
            </a:r>
            <a:r>
              <a:rPr lang="en-US" dirty="0">
                <a:solidFill>
                  <a:srgbClr val="0070C0"/>
                </a:solidFill>
                <a:latin typeface="Times New Roman" panose="02020603050405020304" pitchFamily="18" charset="0"/>
                <a:cs typeface="Times New Roman" panose="02020603050405020304" pitchFamily="18" charset="0"/>
              </a:rPr>
              <a:t> 28/12</a:t>
            </a:r>
          </a:p>
          <a:p>
            <a:pPr>
              <a:lnSpc>
                <a:spcPct val="150000"/>
              </a:lnSpc>
              <a:spcBef>
                <a:spcPts val="500"/>
              </a:spcBef>
              <a:defRPr/>
            </a:pPr>
            <a:endParaRPr lang="en-US" dirty="0" smtClean="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60490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
          <p:cNvSpPr>
            <a:spLocks noChangeArrowheads="1"/>
          </p:cNvSpPr>
          <p:nvPr/>
        </p:nvSpPr>
        <p:spPr bwMode="auto">
          <a:xfrm>
            <a:off x="6096000" y="307975"/>
            <a:ext cx="4419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chemeClr val="bg1"/>
                </a:solidFill>
                <a:latin typeface="Times New Roman" panose="02020603050405020304" pitchFamily="18" charset="0"/>
                <a:cs typeface="Times New Roman" panose="02020603050405020304" pitchFamily="18" charset="0"/>
              </a:rPr>
              <a:t>PHẦN IV. KINH NGHIỆM TRIỂN KHAI</a:t>
            </a:r>
            <a:endParaRPr lang="en-US" altLang="en-US">
              <a:solidFill>
                <a:schemeClr val="bg1"/>
              </a:solidFill>
              <a:latin typeface="Times New Roman" panose="02020603050405020304" pitchFamily="18" charset="0"/>
              <a:cs typeface="Times New Roman" panose="02020603050405020304" pitchFamily="18" charset="0"/>
            </a:endParaRPr>
          </a:p>
        </p:txBody>
      </p:sp>
      <p:sp>
        <p:nvSpPr>
          <p:cNvPr id="5" name="Rectangle 4"/>
          <p:cNvSpPr/>
          <p:nvPr/>
        </p:nvSpPr>
        <p:spPr>
          <a:xfrm>
            <a:off x="1099930" y="1147762"/>
            <a:ext cx="4996070" cy="3277820"/>
          </a:xfrm>
          <a:prstGeom prst="rect">
            <a:avLst/>
          </a:prstGeom>
        </p:spPr>
        <p:txBody>
          <a:bodyPr wrap="square">
            <a:spAutoFit/>
          </a:bodyPr>
          <a:lstStyle/>
          <a:p>
            <a:pPr marL="285750" indent="-285750">
              <a:spcBef>
                <a:spcPts val="500"/>
              </a:spcBef>
              <a:buFont typeface="Wingdings" panose="05000000000000000000" pitchFamily="2" charset="2"/>
              <a:buChar char="Ø"/>
              <a:defRPr/>
            </a:pPr>
            <a:r>
              <a:rPr lang="en-US" sz="2600" b="1" dirty="0" smtClean="0">
                <a:solidFill>
                  <a:srgbClr val="0070C0"/>
                </a:solidFill>
                <a:latin typeface="Times New Roman" panose="02020603050405020304" pitchFamily="18" charset="0"/>
                <a:cs typeface="Times New Roman" panose="02020603050405020304" pitchFamily="18" charset="0"/>
              </a:rPr>
              <a:t>QUY TRÌNH XỬ LÝ</a:t>
            </a:r>
            <a:endParaRPr lang="en-US" sz="2600" b="1" dirty="0">
              <a:solidFill>
                <a:srgbClr val="0070C0"/>
              </a:solidFill>
              <a:latin typeface="Times New Roman" panose="02020603050405020304" pitchFamily="18" charset="0"/>
              <a:cs typeface="Times New Roman" panose="02020603050405020304" pitchFamily="18" charset="0"/>
            </a:endParaRPr>
          </a:p>
          <a:p>
            <a:pPr marL="457200" indent="-457200">
              <a:spcBef>
                <a:spcPts val="500"/>
              </a:spcBef>
              <a:buFontTx/>
              <a:buChar char="-"/>
              <a:defRPr/>
            </a:pPr>
            <a:r>
              <a:rPr lang="en-US" sz="2600" dirty="0" smtClean="0">
                <a:solidFill>
                  <a:srgbClr val="0070C0"/>
                </a:solidFill>
                <a:latin typeface="Times New Roman" panose="02020603050405020304" pitchFamily="18" charset="0"/>
                <a:cs typeface="Times New Roman" panose="02020603050405020304" pitchFamily="18" charset="0"/>
              </a:rPr>
              <a:t>Văn </a:t>
            </a:r>
            <a:r>
              <a:rPr lang="en-US" sz="2600" dirty="0" err="1" smtClean="0">
                <a:solidFill>
                  <a:srgbClr val="0070C0"/>
                </a:solidFill>
                <a:latin typeface="Times New Roman" panose="02020603050405020304" pitchFamily="18" charset="0"/>
                <a:cs typeface="Times New Roman" panose="02020603050405020304" pitchFamily="18" charset="0"/>
              </a:rPr>
              <a:t>bản</a:t>
            </a:r>
            <a:endParaRPr lang="en-US" sz="2600" dirty="0" smtClean="0">
              <a:solidFill>
                <a:srgbClr val="0070C0"/>
              </a:solidFill>
              <a:latin typeface="Times New Roman" panose="02020603050405020304" pitchFamily="18" charset="0"/>
              <a:cs typeface="Times New Roman" panose="02020603050405020304" pitchFamily="18" charset="0"/>
            </a:endParaRPr>
          </a:p>
          <a:p>
            <a:pPr marL="457200" indent="-457200">
              <a:spcBef>
                <a:spcPts val="500"/>
              </a:spcBef>
              <a:buFontTx/>
              <a:buChar char="-"/>
              <a:defRPr/>
            </a:pPr>
            <a:r>
              <a:rPr lang="en-US" sz="2600" dirty="0" smtClean="0">
                <a:solidFill>
                  <a:srgbClr val="0070C0"/>
                </a:solidFill>
                <a:latin typeface="Times New Roman" panose="02020603050405020304" pitchFamily="18" charset="0"/>
                <a:cs typeface="Times New Roman" panose="02020603050405020304" pitchFamily="18" charset="0"/>
              </a:rPr>
              <a:t>Công </a:t>
            </a:r>
            <a:r>
              <a:rPr lang="en-US" sz="2600" dirty="0" err="1" smtClean="0">
                <a:solidFill>
                  <a:srgbClr val="0070C0"/>
                </a:solidFill>
                <a:latin typeface="Times New Roman" panose="02020603050405020304" pitchFamily="18" charset="0"/>
                <a:cs typeface="Times New Roman" panose="02020603050405020304" pitchFamily="18" charset="0"/>
              </a:rPr>
              <a:t>việc</a:t>
            </a:r>
            <a:endParaRPr lang="en-US" sz="2600" dirty="0" smtClean="0">
              <a:solidFill>
                <a:srgbClr val="0070C0"/>
              </a:solidFill>
              <a:latin typeface="Times New Roman" panose="02020603050405020304" pitchFamily="18" charset="0"/>
              <a:cs typeface="Times New Roman" panose="02020603050405020304" pitchFamily="18" charset="0"/>
            </a:endParaRPr>
          </a:p>
          <a:p>
            <a:pPr marL="457200" indent="-457200">
              <a:spcBef>
                <a:spcPts val="500"/>
              </a:spcBef>
              <a:buFontTx/>
              <a:buChar char="-"/>
              <a:defRPr/>
            </a:pPr>
            <a:r>
              <a:rPr lang="en-US" sz="2600" dirty="0" err="1" smtClean="0">
                <a:solidFill>
                  <a:srgbClr val="0070C0"/>
                </a:solidFill>
                <a:latin typeface="Times New Roman" panose="02020603050405020304" pitchFamily="18" charset="0"/>
                <a:cs typeface="Times New Roman" panose="02020603050405020304" pitchFamily="18" charset="0"/>
              </a:rPr>
              <a:t>Thông</a:t>
            </a:r>
            <a:r>
              <a:rPr lang="en-US" sz="2600" dirty="0" smtClean="0">
                <a:solidFill>
                  <a:srgbClr val="0070C0"/>
                </a:solidFill>
                <a:latin typeface="Times New Roman" panose="02020603050405020304" pitchFamily="18" charset="0"/>
                <a:cs typeface="Times New Roman" panose="02020603050405020304" pitchFamily="18" charset="0"/>
              </a:rPr>
              <a:t> tin </a:t>
            </a:r>
            <a:r>
              <a:rPr lang="en-US" sz="2600" dirty="0" err="1" smtClean="0">
                <a:solidFill>
                  <a:srgbClr val="0070C0"/>
                </a:solidFill>
                <a:latin typeface="Times New Roman" panose="02020603050405020304" pitchFamily="18" charset="0"/>
                <a:cs typeface="Times New Roman" panose="02020603050405020304" pitchFamily="18" charset="0"/>
              </a:rPr>
              <a:t>điều</a:t>
            </a:r>
            <a:r>
              <a:rPr lang="en-US" sz="2600" dirty="0" smtClean="0">
                <a:solidFill>
                  <a:srgbClr val="0070C0"/>
                </a:solidFill>
                <a:latin typeface="Times New Roman" panose="02020603050405020304" pitchFamily="18" charset="0"/>
                <a:cs typeface="Times New Roman" panose="02020603050405020304" pitchFamily="18" charset="0"/>
              </a:rPr>
              <a:t> </a:t>
            </a:r>
            <a:r>
              <a:rPr lang="en-US" sz="2600" dirty="0" err="1" smtClean="0">
                <a:solidFill>
                  <a:srgbClr val="0070C0"/>
                </a:solidFill>
                <a:latin typeface="Times New Roman" panose="02020603050405020304" pitchFamily="18" charset="0"/>
                <a:cs typeface="Times New Roman" panose="02020603050405020304" pitchFamily="18" charset="0"/>
              </a:rPr>
              <a:t>hành</a:t>
            </a:r>
            <a:endParaRPr lang="en-US" sz="2600" dirty="0" smtClean="0">
              <a:solidFill>
                <a:srgbClr val="0070C0"/>
              </a:solidFill>
              <a:latin typeface="Times New Roman" panose="02020603050405020304" pitchFamily="18" charset="0"/>
              <a:cs typeface="Times New Roman" panose="02020603050405020304" pitchFamily="18" charset="0"/>
            </a:endParaRPr>
          </a:p>
          <a:p>
            <a:pPr marL="457200" indent="-457200">
              <a:spcBef>
                <a:spcPts val="500"/>
              </a:spcBef>
              <a:buFontTx/>
              <a:buChar char="-"/>
              <a:defRPr/>
            </a:pPr>
            <a:r>
              <a:rPr lang="en-US" sz="2600" dirty="0" err="1" smtClean="0">
                <a:solidFill>
                  <a:srgbClr val="0070C0"/>
                </a:solidFill>
                <a:latin typeface="Times New Roman" panose="02020603050405020304" pitchFamily="18" charset="0"/>
                <a:cs typeface="Times New Roman" panose="02020603050405020304" pitchFamily="18" charset="0"/>
              </a:rPr>
              <a:t>Trao</a:t>
            </a:r>
            <a:r>
              <a:rPr lang="en-US" sz="2600" dirty="0" smtClean="0">
                <a:solidFill>
                  <a:srgbClr val="0070C0"/>
                </a:solidFill>
                <a:latin typeface="Times New Roman" panose="02020603050405020304" pitchFamily="18" charset="0"/>
                <a:cs typeface="Times New Roman" panose="02020603050405020304" pitchFamily="18" charset="0"/>
              </a:rPr>
              <a:t> </a:t>
            </a:r>
            <a:r>
              <a:rPr lang="en-US" sz="2600" dirty="0" err="1" smtClean="0">
                <a:solidFill>
                  <a:srgbClr val="0070C0"/>
                </a:solidFill>
                <a:latin typeface="Times New Roman" panose="02020603050405020304" pitchFamily="18" charset="0"/>
                <a:cs typeface="Times New Roman" panose="02020603050405020304" pitchFamily="18" charset="0"/>
              </a:rPr>
              <a:t>đổi</a:t>
            </a:r>
            <a:r>
              <a:rPr lang="en-US" sz="2600" dirty="0" smtClean="0">
                <a:solidFill>
                  <a:srgbClr val="0070C0"/>
                </a:solidFill>
                <a:latin typeface="Times New Roman" panose="02020603050405020304" pitchFamily="18" charset="0"/>
                <a:cs typeface="Times New Roman" panose="02020603050405020304" pitchFamily="18" charset="0"/>
              </a:rPr>
              <a:t> </a:t>
            </a:r>
            <a:r>
              <a:rPr lang="en-US" sz="2600" dirty="0" err="1" smtClean="0">
                <a:solidFill>
                  <a:srgbClr val="0070C0"/>
                </a:solidFill>
                <a:latin typeface="Times New Roman" panose="02020603050405020304" pitchFamily="18" charset="0"/>
                <a:cs typeface="Times New Roman" panose="02020603050405020304" pitchFamily="18" charset="0"/>
              </a:rPr>
              <a:t>trực</a:t>
            </a:r>
            <a:r>
              <a:rPr lang="en-US" sz="2600" dirty="0" smtClean="0">
                <a:solidFill>
                  <a:srgbClr val="0070C0"/>
                </a:solidFill>
                <a:latin typeface="Times New Roman" panose="02020603050405020304" pitchFamily="18" charset="0"/>
                <a:cs typeface="Times New Roman" panose="02020603050405020304" pitchFamily="18" charset="0"/>
              </a:rPr>
              <a:t> </a:t>
            </a:r>
            <a:r>
              <a:rPr lang="en-US" sz="2600" dirty="0" err="1" smtClean="0">
                <a:solidFill>
                  <a:srgbClr val="0070C0"/>
                </a:solidFill>
                <a:latin typeface="Times New Roman" panose="02020603050405020304" pitchFamily="18" charset="0"/>
                <a:cs typeface="Times New Roman" panose="02020603050405020304" pitchFamily="18" charset="0"/>
              </a:rPr>
              <a:t>tuyến</a:t>
            </a:r>
            <a:endParaRPr lang="en-US" sz="2600" dirty="0">
              <a:solidFill>
                <a:srgbClr val="0070C0"/>
              </a:solidFill>
              <a:latin typeface="Times New Roman" panose="02020603050405020304" pitchFamily="18" charset="0"/>
              <a:cs typeface="Times New Roman" panose="02020603050405020304" pitchFamily="18" charset="0"/>
            </a:endParaRPr>
          </a:p>
          <a:p>
            <a:pPr>
              <a:spcBef>
                <a:spcPts val="500"/>
              </a:spcBef>
              <a:defRPr/>
            </a:pPr>
            <a:endParaRPr lang="en-US" sz="2600" dirty="0" smtClean="0">
              <a:solidFill>
                <a:srgbClr val="0070C0"/>
              </a:solidFill>
              <a:latin typeface="Times New Roman" panose="02020603050405020304" pitchFamily="18" charset="0"/>
              <a:cs typeface="Times New Roman" panose="02020603050405020304" pitchFamily="18" charset="0"/>
            </a:endParaRPr>
          </a:p>
          <a:p>
            <a:pPr>
              <a:spcBef>
                <a:spcPts val="500"/>
              </a:spcBef>
              <a:defRPr/>
            </a:pPr>
            <a:r>
              <a:rPr lang="en-US" sz="2600" dirty="0">
                <a:solidFill>
                  <a:srgbClr val="0070C0"/>
                </a:solidFill>
                <a:latin typeface="Times New Roman" panose="02020603050405020304" pitchFamily="18" charset="0"/>
                <a:cs typeface="Times New Roman" panose="02020603050405020304" pitchFamily="18" charset="0"/>
              </a:rPr>
              <a:t>	</a:t>
            </a:r>
          </a:p>
        </p:txBody>
      </p:sp>
      <p:sp>
        <p:nvSpPr>
          <p:cNvPr id="4" name="Title 1"/>
          <p:cNvSpPr>
            <a:spLocks noGrp="1"/>
          </p:cNvSpPr>
          <p:nvPr>
            <p:ph type="title"/>
          </p:nvPr>
        </p:nvSpPr>
        <p:spPr>
          <a:xfrm>
            <a:off x="668149" y="65881"/>
            <a:ext cx="10945526" cy="839787"/>
          </a:xfrm>
        </p:spPr>
        <p:txBody>
          <a:bodyPr>
            <a:normAutofit/>
          </a:bodyPr>
          <a:lstStyle/>
          <a:p>
            <a:r>
              <a:rPr lang="en-US" altLang="en-US" sz="2500" b="1" dirty="0" smtClean="0">
                <a:solidFill>
                  <a:srgbClr val="FF9933"/>
                </a:solidFill>
                <a:latin typeface="Tahoma" panose="020B0604030504040204" pitchFamily="34" charset="0"/>
                <a:cs typeface="Tahoma" panose="020B0604030504040204" pitchFamily="34" charset="0"/>
              </a:rPr>
              <a:t>4. CÁC NỘI DUNG CHÍNH</a:t>
            </a:r>
            <a:br>
              <a:rPr lang="en-US" altLang="en-US" sz="2500" b="1" dirty="0" smtClean="0">
                <a:solidFill>
                  <a:srgbClr val="FF9933"/>
                </a:solidFill>
                <a:latin typeface="Tahoma" panose="020B0604030504040204" pitchFamily="34" charset="0"/>
                <a:cs typeface="Tahoma" panose="020B0604030504040204" pitchFamily="34" charset="0"/>
              </a:rPr>
            </a:br>
            <a:endParaRPr lang="en-US" altLang="en-US" sz="2000" dirty="0">
              <a:solidFill>
                <a:srgbClr val="FF9933"/>
              </a:solidFill>
            </a:endParaRPr>
          </a:p>
        </p:txBody>
      </p:sp>
      <p:sp>
        <p:nvSpPr>
          <p:cNvPr id="6" name="Rectangle 5"/>
          <p:cNvSpPr/>
          <p:nvPr/>
        </p:nvSpPr>
        <p:spPr>
          <a:xfrm>
            <a:off x="6473685" y="1247154"/>
            <a:ext cx="5453271" cy="2749471"/>
          </a:xfrm>
          <a:prstGeom prst="rect">
            <a:avLst/>
          </a:prstGeom>
        </p:spPr>
        <p:txBody>
          <a:bodyPr wrap="square">
            <a:spAutoFit/>
          </a:bodyPr>
          <a:lstStyle/>
          <a:p>
            <a:pPr marL="285750" indent="-285750">
              <a:spcBef>
                <a:spcPts val="500"/>
              </a:spcBef>
              <a:buFont typeface="Wingdings" panose="05000000000000000000" pitchFamily="2" charset="2"/>
              <a:buChar char="Ø"/>
              <a:defRPr/>
            </a:pPr>
            <a:r>
              <a:rPr lang="en-US" sz="2600" b="1" dirty="0" smtClean="0">
                <a:solidFill>
                  <a:srgbClr val="0070C0"/>
                </a:solidFill>
                <a:latin typeface="Times New Roman" panose="02020603050405020304" pitchFamily="18" charset="0"/>
                <a:cs typeface="Times New Roman" panose="02020603050405020304" pitchFamily="18" charset="0"/>
              </a:rPr>
              <a:t>CÁC CHỨC NĂNG QUẢN TRỊ</a:t>
            </a:r>
            <a:endParaRPr lang="en-US" sz="2600" b="1" dirty="0">
              <a:solidFill>
                <a:srgbClr val="0070C0"/>
              </a:solidFill>
              <a:latin typeface="Times New Roman" panose="02020603050405020304" pitchFamily="18" charset="0"/>
              <a:cs typeface="Times New Roman" panose="02020603050405020304" pitchFamily="18" charset="0"/>
            </a:endParaRPr>
          </a:p>
          <a:p>
            <a:pPr marL="457200" indent="-457200">
              <a:spcBef>
                <a:spcPts val="500"/>
              </a:spcBef>
              <a:buFontTx/>
              <a:buChar char="-"/>
              <a:defRPr/>
            </a:pPr>
            <a:r>
              <a:rPr lang="en-US" sz="2600" dirty="0" smtClean="0">
                <a:solidFill>
                  <a:srgbClr val="0070C0"/>
                </a:solidFill>
                <a:latin typeface="Times New Roman" panose="02020603050405020304" pitchFamily="18" charset="0"/>
                <a:cs typeface="Times New Roman" panose="02020603050405020304" pitchFamily="18" charset="0"/>
              </a:rPr>
              <a:t>Cơ </a:t>
            </a:r>
            <a:r>
              <a:rPr lang="en-US" sz="2600" dirty="0" err="1" smtClean="0">
                <a:solidFill>
                  <a:srgbClr val="0070C0"/>
                </a:solidFill>
                <a:latin typeface="Times New Roman" panose="02020603050405020304" pitchFamily="18" charset="0"/>
                <a:cs typeface="Times New Roman" panose="02020603050405020304" pitchFamily="18" charset="0"/>
              </a:rPr>
              <a:t>cấu</a:t>
            </a:r>
            <a:r>
              <a:rPr lang="en-US" sz="2600" dirty="0" smtClean="0">
                <a:solidFill>
                  <a:srgbClr val="0070C0"/>
                </a:solidFill>
                <a:latin typeface="Times New Roman" panose="02020603050405020304" pitchFamily="18" charset="0"/>
                <a:cs typeface="Times New Roman" panose="02020603050405020304" pitchFamily="18" charset="0"/>
              </a:rPr>
              <a:t> </a:t>
            </a:r>
            <a:r>
              <a:rPr lang="en-US" sz="2600" dirty="0" err="1" smtClean="0">
                <a:solidFill>
                  <a:srgbClr val="0070C0"/>
                </a:solidFill>
                <a:latin typeface="Times New Roman" panose="02020603050405020304" pitchFamily="18" charset="0"/>
                <a:cs typeface="Times New Roman" panose="02020603050405020304" pitchFamily="18" charset="0"/>
              </a:rPr>
              <a:t>tổ</a:t>
            </a:r>
            <a:r>
              <a:rPr lang="en-US" sz="2600" dirty="0" smtClean="0">
                <a:solidFill>
                  <a:srgbClr val="0070C0"/>
                </a:solidFill>
                <a:latin typeface="Times New Roman" panose="02020603050405020304" pitchFamily="18" charset="0"/>
                <a:cs typeface="Times New Roman" panose="02020603050405020304" pitchFamily="18" charset="0"/>
              </a:rPr>
              <a:t> </a:t>
            </a:r>
            <a:r>
              <a:rPr lang="en-US" sz="2600" dirty="0" err="1" smtClean="0">
                <a:solidFill>
                  <a:srgbClr val="0070C0"/>
                </a:solidFill>
                <a:latin typeface="Times New Roman" panose="02020603050405020304" pitchFamily="18" charset="0"/>
                <a:cs typeface="Times New Roman" panose="02020603050405020304" pitchFamily="18" charset="0"/>
              </a:rPr>
              <a:t>chức</a:t>
            </a:r>
            <a:endParaRPr lang="en-US" sz="2600" dirty="0">
              <a:solidFill>
                <a:srgbClr val="0070C0"/>
              </a:solidFill>
              <a:latin typeface="Times New Roman" panose="02020603050405020304" pitchFamily="18" charset="0"/>
              <a:cs typeface="Times New Roman" panose="02020603050405020304" pitchFamily="18" charset="0"/>
            </a:endParaRPr>
          </a:p>
          <a:p>
            <a:pPr marL="457200" indent="-457200">
              <a:spcBef>
                <a:spcPts val="500"/>
              </a:spcBef>
              <a:buFontTx/>
              <a:buChar char="-"/>
              <a:defRPr/>
            </a:pPr>
            <a:r>
              <a:rPr lang="en-US" sz="2600" dirty="0" err="1" smtClean="0">
                <a:solidFill>
                  <a:srgbClr val="0070C0"/>
                </a:solidFill>
                <a:latin typeface="Times New Roman" panose="02020603050405020304" pitchFamily="18" charset="0"/>
                <a:cs typeface="Times New Roman" panose="02020603050405020304" pitchFamily="18" charset="0"/>
              </a:rPr>
              <a:t>Phân</a:t>
            </a:r>
            <a:r>
              <a:rPr lang="en-US" sz="2600" dirty="0" smtClean="0">
                <a:solidFill>
                  <a:srgbClr val="0070C0"/>
                </a:solidFill>
                <a:latin typeface="Times New Roman" panose="02020603050405020304" pitchFamily="18" charset="0"/>
                <a:cs typeface="Times New Roman" panose="02020603050405020304" pitchFamily="18" charset="0"/>
              </a:rPr>
              <a:t> </a:t>
            </a:r>
            <a:r>
              <a:rPr lang="en-US" sz="2600" dirty="0" err="1" smtClean="0">
                <a:solidFill>
                  <a:srgbClr val="0070C0"/>
                </a:solidFill>
                <a:latin typeface="Times New Roman" panose="02020603050405020304" pitchFamily="18" charset="0"/>
                <a:cs typeface="Times New Roman" panose="02020603050405020304" pitchFamily="18" charset="0"/>
              </a:rPr>
              <a:t>quyền</a:t>
            </a:r>
            <a:r>
              <a:rPr lang="en-US" sz="2600" dirty="0" smtClean="0">
                <a:solidFill>
                  <a:srgbClr val="0070C0"/>
                </a:solidFill>
                <a:latin typeface="Times New Roman" panose="02020603050405020304" pitchFamily="18" charset="0"/>
                <a:cs typeface="Times New Roman" panose="02020603050405020304" pitchFamily="18" charset="0"/>
              </a:rPr>
              <a:t> </a:t>
            </a:r>
            <a:r>
              <a:rPr lang="en-US" sz="2600" dirty="0" err="1" smtClean="0">
                <a:solidFill>
                  <a:srgbClr val="0070C0"/>
                </a:solidFill>
                <a:latin typeface="Times New Roman" panose="02020603050405020304" pitchFamily="18" charset="0"/>
                <a:cs typeface="Times New Roman" panose="02020603050405020304" pitchFamily="18" charset="0"/>
              </a:rPr>
              <a:t>người</a:t>
            </a:r>
            <a:r>
              <a:rPr lang="en-US" sz="2600" dirty="0" smtClean="0">
                <a:solidFill>
                  <a:srgbClr val="0070C0"/>
                </a:solidFill>
                <a:latin typeface="Times New Roman" panose="02020603050405020304" pitchFamily="18" charset="0"/>
                <a:cs typeface="Times New Roman" panose="02020603050405020304" pitchFamily="18" charset="0"/>
              </a:rPr>
              <a:t> </a:t>
            </a:r>
            <a:r>
              <a:rPr lang="en-US" sz="2600" dirty="0" err="1" smtClean="0">
                <a:solidFill>
                  <a:srgbClr val="0070C0"/>
                </a:solidFill>
                <a:latin typeface="Times New Roman" panose="02020603050405020304" pitchFamily="18" charset="0"/>
                <a:cs typeface="Times New Roman" panose="02020603050405020304" pitchFamily="18" charset="0"/>
              </a:rPr>
              <a:t>dùng</a:t>
            </a:r>
            <a:endParaRPr lang="en-US" sz="2600" dirty="0">
              <a:solidFill>
                <a:srgbClr val="0070C0"/>
              </a:solidFill>
              <a:latin typeface="Times New Roman" panose="02020603050405020304" pitchFamily="18" charset="0"/>
              <a:cs typeface="Times New Roman" panose="02020603050405020304" pitchFamily="18" charset="0"/>
            </a:endParaRPr>
          </a:p>
          <a:p>
            <a:pPr marL="457200" indent="-457200">
              <a:spcBef>
                <a:spcPts val="500"/>
              </a:spcBef>
              <a:buFontTx/>
              <a:buChar char="-"/>
              <a:defRPr/>
            </a:pPr>
            <a:r>
              <a:rPr lang="en-US" sz="2600" dirty="0" err="1" smtClean="0">
                <a:solidFill>
                  <a:srgbClr val="0070C0"/>
                </a:solidFill>
                <a:latin typeface="Times New Roman" panose="02020603050405020304" pitchFamily="18" charset="0"/>
                <a:cs typeface="Times New Roman" panose="02020603050405020304" pitchFamily="18" charset="0"/>
              </a:rPr>
              <a:t>Cập</a:t>
            </a:r>
            <a:r>
              <a:rPr lang="en-US" sz="2600" dirty="0" smtClean="0">
                <a:solidFill>
                  <a:srgbClr val="0070C0"/>
                </a:solidFill>
                <a:latin typeface="Times New Roman" panose="02020603050405020304" pitchFamily="18" charset="0"/>
                <a:cs typeface="Times New Roman" panose="02020603050405020304" pitchFamily="18" charset="0"/>
              </a:rPr>
              <a:t> </a:t>
            </a:r>
            <a:r>
              <a:rPr lang="en-US" sz="2600" dirty="0" err="1" smtClean="0">
                <a:solidFill>
                  <a:srgbClr val="0070C0"/>
                </a:solidFill>
                <a:latin typeface="Times New Roman" panose="02020603050405020304" pitchFamily="18" charset="0"/>
                <a:cs typeface="Times New Roman" panose="02020603050405020304" pitchFamily="18" charset="0"/>
              </a:rPr>
              <a:t>nhật</a:t>
            </a:r>
            <a:r>
              <a:rPr lang="en-US" sz="2600" dirty="0" smtClean="0">
                <a:solidFill>
                  <a:srgbClr val="0070C0"/>
                </a:solidFill>
                <a:latin typeface="Times New Roman" panose="02020603050405020304" pitchFamily="18" charset="0"/>
                <a:cs typeface="Times New Roman" panose="02020603050405020304" pitchFamily="18" charset="0"/>
              </a:rPr>
              <a:t> </a:t>
            </a:r>
            <a:r>
              <a:rPr lang="en-US" sz="2600" dirty="0" err="1" smtClean="0">
                <a:solidFill>
                  <a:srgbClr val="0070C0"/>
                </a:solidFill>
                <a:latin typeface="Times New Roman" panose="02020603050405020304" pitchFamily="18" charset="0"/>
                <a:cs typeface="Times New Roman" panose="02020603050405020304" pitchFamily="18" charset="0"/>
              </a:rPr>
              <a:t>dữ</a:t>
            </a:r>
            <a:r>
              <a:rPr lang="en-US" sz="2600" dirty="0" smtClean="0">
                <a:solidFill>
                  <a:srgbClr val="0070C0"/>
                </a:solidFill>
                <a:latin typeface="Times New Roman" panose="02020603050405020304" pitchFamily="18" charset="0"/>
                <a:cs typeface="Times New Roman" panose="02020603050405020304" pitchFamily="18" charset="0"/>
              </a:rPr>
              <a:t> </a:t>
            </a:r>
            <a:r>
              <a:rPr lang="en-US" sz="2600" dirty="0" err="1" smtClean="0">
                <a:solidFill>
                  <a:srgbClr val="0070C0"/>
                </a:solidFill>
                <a:latin typeface="Times New Roman" panose="02020603050405020304" pitchFamily="18" charset="0"/>
                <a:cs typeface="Times New Roman" panose="02020603050405020304" pitchFamily="18" charset="0"/>
              </a:rPr>
              <a:t>liệu</a:t>
            </a:r>
            <a:r>
              <a:rPr lang="en-US" sz="2600" dirty="0" smtClean="0">
                <a:solidFill>
                  <a:srgbClr val="0070C0"/>
                </a:solidFill>
                <a:latin typeface="Times New Roman" panose="02020603050405020304" pitchFamily="18" charset="0"/>
                <a:cs typeface="Times New Roman" panose="02020603050405020304" pitchFamily="18" charset="0"/>
              </a:rPr>
              <a:t> </a:t>
            </a:r>
            <a:r>
              <a:rPr lang="en-US" sz="2600" dirty="0" err="1" smtClean="0">
                <a:solidFill>
                  <a:srgbClr val="0070C0"/>
                </a:solidFill>
                <a:latin typeface="Times New Roman" panose="02020603050405020304" pitchFamily="18" charset="0"/>
                <a:cs typeface="Times New Roman" panose="02020603050405020304" pitchFamily="18" charset="0"/>
              </a:rPr>
              <a:t>danh</a:t>
            </a:r>
            <a:r>
              <a:rPr lang="en-US" sz="2600" dirty="0" smtClean="0">
                <a:solidFill>
                  <a:srgbClr val="0070C0"/>
                </a:solidFill>
                <a:latin typeface="Times New Roman" panose="02020603050405020304" pitchFamily="18" charset="0"/>
                <a:cs typeface="Times New Roman" panose="02020603050405020304" pitchFamily="18" charset="0"/>
              </a:rPr>
              <a:t> </a:t>
            </a:r>
            <a:r>
              <a:rPr lang="en-US" sz="2600" dirty="0" err="1" smtClean="0">
                <a:solidFill>
                  <a:srgbClr val="0070C0"/>
                </a:solidFill>
                <a:latin typeface="Times New Roman" panose="02020603050405020304" pitchFamily="18" charset="0"/>
                <a:cs typeface="Times New Roman" panose="02020603050405020304" pitchFamily="18" charset="0"/>
              </a:rPr>
              <a:t>mục</a:t>
            </a:r>
            <a:r>
              <a:rPr lang="en-US" sz="2600" dirty="0" smtClean="0">
                <a:solidFill>
                  <a:srgbClr val="0070C0"/>
                </a:solidFill>
                <a:latin typeface="Times New Roman" panose="02020603050405020304" pitchFamily="18" charset="0"/>
                <a:cs typeface="Times New Roman" panose="02020603050405020304" pitchFamily="18" charset="0"/>
              </a:rPr>
              <a:t>: </a:t>
            </a:r>
            <a:r>
              <a:rPr lang="en-US" sz="2600" dirty="0" err="1" smtClean="0">
                <a:solidFill>
                  <a:srgbClr val="0070C0"/>
                </a:solidFill>
                <a:latin typeface="Times New Roman" panose="02020603050405020304" pitchFamily="18" charset="0"/>
                <a:cs typeface="Times New Roman" panose="02020603050405020304" pitchFamily="18" charset="0"/>
              </a:rPr>
              <a:t>Sổ</a:t>
            </a:r>
            <a:r>
              <a:rPr lang="en-US" sz="2600" dirty="0" smtClean="0">
                <a:solidFill>
                  <a:srgbClr val="0070C0"/>
                </a:solidFill>
                <a:latin typeface="Times New Roman" panose="02020603050405020304" pitchFamily="18" charset="0"/>
                <a:cs typeface="Times New Roman" panose="02020603050405020304" pitchFamily="18" charset="0"/>
              </a:rPr>
              <a:t> </a:t>
            </a:r>
            <a:r>
              <a:rPr lang="en-US" sz="2600" dirty="0" err="1" smtClean="0">
                <a:solidFill>
                  <a:srgbClr val="0070C0"/>
                </a:solidFill>
                <a:latin typeface="Times New Roman" panose="02020603050405020304" pitchFamily="18" charset="0"/>
                <a:cs typeface="Times New Roman" panose="02020603050405020304" pitchFamily="18" charset="0"/>
              </a:rPr>
              <a:t>văn</a:t>
            </a:r>
            <a:r>
              <a:rPr lang="en-US" sz="2600" dirty="0" smtClean="0">
                <a:solidFill>
                  <a:srgbClr val="0070C0"/>
                </a:solidFill>
                <a:latin typeface="Times New Roman" panose="02020603050405020304" pitchFamily="18" charset="0"/>
                <a:cs typeface="Times New Roman" panose="02020603050405020304" pitchFamily="18" charset="0"/>
              </a:rPr>
              <a:t> </a:t>
            </a:r>
            <a:r>
              <a:rPr lang="en-US" sz="2600" dirty="0" err="1" smtClean="0">
                <a:solidFill>
                  <a:srgbClr val="0070C0"/>
                </a:solidFill>
                <a:latin typeface="Times New Roman" panose="02020603050405020304" pitchFamily="18" charset="0"/>
                <a:cs typeface="Times New Roman" panose="02020603050405020304" pitchFamily="18" charset="0"/>
              </a:rPr>
              <a:t>bản</a:t>
            </a:r>
            <a:r>
              <a:rPr lang="en-US" sz="2600" dirty="0" smtClean="0">
                <a:solidFill>
                  <a:srgbClr val="0070C0"/>
                </a:solidFill>
                <a:latin typeface="Times New Roman" panose="02020603050405020304" pitchFamily="18" charset="0"/>
                <a:cs typeface="Times New Roman" panose="02020603050405020304" pitchFamily="18" charset="0"/>
              </a:rPr>
              <a:t>, </a:t>
            </a:r>
            <a:r>
              <a:rPr lang="en-US" sz="2600" dirty="0" err="1" smtClean="0">
                <a:solidFill>
                  <a:srgbClr val="0070C0"/>
                </a:solidFill>
                <a:latin typeface="Times New Roman" panose="02020603050405020304" pitchFamily="18" charset="0"/>
                <a:cs typeface="Times New Roman" panose="02020603050405020304" pitchFamily="18" charset="0"/>
              </a:rPr>
              <a:t>Nhóm</a:t>
            </a:r>
            <a:r>
              <a:rPr lang="en-US" sz="2600" dirty="0" smtClean="0">
                <a:solidFill>
                  <a:srgbClr val="0070C0"/>
                </a:solidFill>
                <a:latin typeface="Times New Roman" panose="02020603050405020304" pitchFamily="18" charset="0"/>
                <a:cs typeface="Times New Roman" panose="02020603050405020304" pitchFamily="18" charset="0"/>
              </a:rPr>
              <a:t> </a:t>
            </a:r>
            <a:r>
              <a:rPr lang="en-US" sz="2600" dirty="0" err="1" smtClean="0">
                <a:solidFill>
                  <a:srgbClr val="0070C0"/>
                </a:solidFill>
                <a:latin typeface="Times New Roman" panose="02020603050405020304" pitchFamily="18" charset="0"/>
                <a:cs typeface="Times New Roman" panose="02020603050405020304" pitchFamily="18" charset="0"/>
              </a:rPr>
              <a:t>nhận</a:t>
            </a:r>
            <a:r>
              <a:rPr lang="en-US" sz="2600" dirty="0" smtClean="0">
                <a:solidFill>
                  <a:srgbClr val="0070C0"/>
                </a:solidFill>
                <a:latin typeface="Times New Roman" panose="02020603050405020304" pitchFamily="18" charset="0"/>
                <a:cs typeface="Times New Roman" panose="02020603050405020304" pitchFamily="18" charset="0"/>
              </a:rPr>
              <a:t> </a:t>
            </a:r>
            <a:r>
              <a:rPr lang="en-US" sz="2600" dirty="0" err="1" smtClean="0">
                <a:solidFill>
                  <a:srgbClr val="0070C0"/>
                </a:solidFill>
                <a:latin typeface="Times New Roman" panose="02020603050405020304" pitchFamily="18" charset="0"/>
                <a:cs typeface="Times New Roman" panose="02020603050405020304" pitchFamily="18" charset="0"/>
              </a:rPr>
              <a:t>văn</a:t>
            </a:r>
            <a:r>
              <a:rPr lang="en-US" sz="2600" dirty="0" smtClean="0">
                <a:solidFill>
                  <a:srgbClr val="0070C0"/>
                </a:solidFill>
                <a:latin typeface="Times New Roman" panose="02020603050405020304" pitchFamily="18" charset="0"/>
                <a:cs typeface="Times New Roman" panose="02020603050405020304" pitchFamily="18" charset="0"/>
              </a:rPr>
              <a:t> </a:t>
            </a:r>
            <a:r>
              <a:rPr lang="en-US" sz="2600" dirty="0" err="1" smtClean="0">
                <a:solidFill>
                  <a:srgbClr val="0070C0"/>
                </a:solidFill>
                <a:latin typeface="Times New Roman" panose="02020603050405020304" pitchFamily="18" charset="0"/>
                <a:cs typeface="Times New Roman" panose="02020603050405020304" pitchFamily="18" charset="0"/>
              </a:rPr>
              <a:t>bản</a:t>
            </a:r>
            <a:r>
              <a:rPr lang="en-US" sz="2600" dirty="0" smtClean="0">
                <a:solidFill>
                  <a:srgbClr val="0070C0"/>
                </a:solidFill>
                <a:latin typeface="Times New Roman" panose="02020603050405020304" pitchFamily="18" charset="0"/>
                <a:cs typeface="Times New Roman" panose="02020603050405020304" pitchFamily="18" charset="0"/>
              </a:rPr>
              <a:t>…</a:t>
            </a:r>
            <a:endParaRPr lang="en-US" sz="2600" dirty="0">
              <a:solidFill>
                <a:srgbClr val="0070C0"/>
              </a:solidFill>
              <a:latin typeface="Times New Roman" panose="02020603050405020304" pitchFamily="18" charset="0"/>
              <a:cs typeface="Times New Roman" panose="02020603050405020304" pitchFamily="18" charset="0"/>
            </a:endParaRPr>
          </a:p>
          <a:p>
            <a:pPr>
              <a:spcBef>
                <a:spcPts val="500"/>
              </a:spcBef>
              <a:defRPr/>
            </a:pPr>
            <a:endParaRPr lang="en-US" sz="26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24060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
          <p:cNvSpPr>
            <a:spLocks noChangeArrowheads="1"/>
          </p:cNvSpPr>
          <p:nvPr/>
        </p:nvSpPr>
        <p:spPr bwMode="auto">
          <a:xfrm>
            <a:off x="6096000" y="307975"/>
            <a:ext cx="4419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chemeClr val="bg1"/>
                </a:solidFill>
                <a:latin typeface="Times New Roman" panose="02020603050405020304" pitchFamily="18" charset="0"/>
                <a:cs typeface="Times New Roman" panose="02020603050405020304" pitchFamily="18" charset="0"/>
              </a:rPr>
              <a:t>PHẦN IV. KINH NGHIỆM TRIỂN KHAI</a:t>
            </a:r>
            <a:endParaRPr lang="en-US" altLang="en-US">
              <a:solidFill>
                <a:schemeClr val="bg1"/>
              </a:solidFill>
              <a:latin typeface="Times New Roman" panose="02020603050405020304" pitchFamily="18" charset="0"/>
              <a:cs typeface="Times New Roman" panose="02020603050405020304" pitchFamily="18" charset="0"/>
            </a:endParaRPr>
          </a:p>
        </p:txBody>
      </p:sp>
      <p:sp>
        <p:nvSpPr>
          <p:cNvPr id="5" name="Rectangle 4"/>
          <p:cNvSpPr/>
          <p:nvPr/>
        </p:nvSpPr>
        <p:spPr>
          <a:xfrm>
            <a:off x="1099930" y="1147762"/>
            <a:ext cx="10089846" cy="2718693"/>
          </a:xfrm>
          <a:prstGeom prst="rect">
            <a:avLst/>
          </a:prstGeom>
        </p:spPr>
        <p:txBody>
          <a:bodyPr wrap="square">
            <a:spAutoFit/>
          </a:bodyPr>
          <a:lstStyle/>
          <a:p>
            <a:pPr marL="285750" indent="-285750">
              <a:spcBef>
                <a:spcPts val="500"/>
              </a:spcBef>
              <a:buFont typeface="Wingdings" panose="05000000000000000000" pitchFamily="2" charset="2"/>
              <a:buChar char="Ø"/>
              <a:defRPr/>
            </a:pPr>
            <a:r>
              <a:rPr lang="en-US" sz="2600" b="1" dirty="0" smtClean="0">
                <a:solidFill>
                  <a:srgbClr val="0070C0"/>
                </a:solidFill>
                <a:latin typeface="Times New Roman" panose="02020603050405020304" pitchFamily="18" charset="0"/>
                <a:cs typeface="Times New Roman" panose="02020603050405020304" pitchFamily="18" charset="0"/>
              </a:rPr>
              <a:t>SỐ ĐIỆN THOẠI TIẾP NHẬN CÂU HỎI:</a:t>
            </a:r>
          </a:p>
          <a:p>
            <a:pPr marL="285750" indent="-285750">
              <a:spcBef>
                <a:spcPts val="500"/>
              </a:spcBef>
              <a:buFont typeface="Wingdings" panose="05000000000000000000" pitchFamily="2" charset="2"/>
              <a:buChar char="Ø"/>
              <a:defRPr/>
            </a:pPr>
            <a:endParaRPr lang="en-US" sz="2600" b="1" dirty="0">
              <a:solidFill>
                <a:srgbClr val="0070C0"/>
              </a:solidFill>
              <a:latin typeface="Times New Roman" panose="02020603050405020304" pitchFamily="18" charset="0"/>
              <a:cs typeface="Times New Roman" panose="02020603050405020304" pitchFamily="18" charset="0"/>
            </a:endParaRPr>
          </a:p>
          <a:p>
            <a:pPr algn="ctr">
              <a:spcBef>
                <a:spcPts val="500"/>
              </a:spcBef>
              <a:defRPr/>
            </a:pPr>
            <a:r>
              <a:rPr lang="en-US" sz="5000" dirty="0" smtClean="0">
                <a:solidFill>
                  <a:srgbClr val="FF0000"/>
                </a:solidFill>
                <a:latin typeface="Times New Roman" panose="02020603050405020304" pitchFamily="18" charset="0"/>
                <a:cs typeface="Times New Roman" panose="02020603050405020304" pitchFamily="18" charset="0"/>
              </a:rPr>
              <a:t>CHỊ THỦY: 0943962605</a:t>
            </a:r>
            <a:endParaRPr lang="en-US" sz="5000" dirty="0">
              <a:solidFill>
                <a:srgbClr val="FF0000"/>
              </a:solidFill>
              <a:latin typeface="Times New Roman" panose="02020603050405020304" pitchFamily="18" charset="0"/>
              <a:cs typeface="Times New Roman" panose="02020603050405020304" pitchFamily="18" charset="0"/>
            </a:endParaRPr>
          </a:p>
          <a:p>
            <a:pPr>
              <a:spcBef>
                <a:spcPts val="500"/>
              </a:spcBef>
              <a:defRPr/>
            </a:pPr>
            <a:endParaRPr lang="en-US" sz="2600" dirty="0" smtClean="0">
              <a:solidFill>
                <a:srgbClr val="0070C0"/>
              </a:solidFill>
              <a:latin typeface="Times New Roman" panose="02020603050405020304" pitchFamily="18" charset="0"/>
              <a:cs typeface="Times New Roman" panose="02020603050405020304" pitchFamily="18" charset="0"/>
            </a:endParaRPr>
          </a:p>
          <a:p>
            <a:pPr>
              <a:spcBef>
                <a:spcPts val="500"/>
              </a:spcBef>
              <a:defRPr/>
            </a:pPr>
            <a:r>
              <a:rPr lang="en-US" sz="2600" dirty="0">
                <a:solidFill>
                  <a:srgbClr val="0070C0"/>
                </a:solidFill>
                <a:latin typeface="Times New Roman" panose="02020603050405020304" pitchFamily="18" charset="0"/>
                <a:cs typeface="Times New Roman" panose="02020603050405020304" pitchFamily="18" charset="0"/>
              </a:rPr>
              <a:t>	</a:t>
            </a:r>
          </a:p>
        </p:txBody>
      </p:sp>
      <p:sp>
        <p:nvSpPr>
          <p:cNvPr id="4" name="Title 1"/>
          <p:cNvSpPr>
            <a:spLocks noGrp="1"/>
          </p:cNvSpPr>
          <p:nvPr>
            <p:ph type="title"/>
          </p:nvPr>
        </p:nvSpPr>
        <p:spPr>
          <a:xfrm>
            <a:off x="668149" y="65881"/>
            <a:ext cx="10945526" cy="839787"/>
          </a:xfrm>
        </p:spPr>
        <p:txBody>
          <a:bodyPr>
            <a:normAutofit fontScale="90000"/>
          </a:bodyPr>
          <a:lstStyle/>
          <a:p>
            <a:r>
              <a:rPr lang="en-US" altLang="en-US" sz="2500" b="1" dirty="0">
                <a:solidFill>
                  <a:srgbClr val="FF9933"/>
                </a:solidFill>
                <a:latin typeface="Tahoma" panose="020B0604030504040204" pitchFamily="34" charset="0"/>
                <a:cs typeface="Tahoma" panose="020B0604030504040204" pitchFamily="34" charset="0"/>
              </a:rPr>
              <a:t>5</a:t>
            </a:r>
            <a:r>
              <a:rPr lang="en-US" altLang="en-US" sz="2500" b="1" dirty="0" smtClean="0">
                <a:solidFill>
                  <a:srgbClr val="FF9933"/>
                </a:solidFill>
                <a:latin typeface="Tahoma" panose="020B0604030504040204" pitchFamily="34" charset="0"/>
                <a:cs typeface="Tahoma" panose="020B0604030504040204" pitchFamily="34" charset="0"/>
              </a:rPr>
              <a:t>. </a:t>
            </a:r>
            <a:r>
              <a:rPr lang="en-US" altLang="en-US" sz="2500" b="1" dirty="0" smtClean="0">
                <a:solidFill>
                  <a:srgbClr val="FF9933"/>
                </a:solidFill>
                <a:latin typeface="Tahoma" panose="020B0604030504040204" pitchFamily="34" charset="0"/>
                <a:cs typeface="Tahoma" panose="020B0604030504040204" pitchFamily="34" charset="0"/>
              </a:rPr>
              <a:t>DEMO </a:t>
            </a:r>
            <a:br>
              <a:rPr lang="en-US" altLang="en-US" sz="2500" b="1" dirty="0" smtClean="0">
                <a:solidFill>
                  <a:srgbClr val="FF9933"/>
                </a:solidFill>
                <a:latin typeface="Tahoma" panose="020B0604030504040204" pitchFamily="34" charset="0"/>
                <a:cs typeface="Tahoma" panose="020B0604030504040204" pitchFamily="34" charset="0"/>
              </a:rPr>
            </a:br>
            <a:r>
              <a:rPr lang="en-US" altLang="en-US" sz="2500" b="1" dirty="0" smtClean="0">
                <a:solidFill>
                  <a:srgbClr val="FF9933"/>
                </a:solidFill>
                <a:latin typeface="Tahoma" panose="020B0604030504040204" pitchFamily="34" charset="0"/>
                <a:cs typeface="Tahoma" panose="020B0604030504040204" pitchFamily="34" charset="0"/>
              </a:rPr>
              <a:t/>
            </a:r>
            <a:br>
              <a:rPr lang="en-US" altLang="en-US" sz="2500" b="1" dirty="0" smtClean="0">
                <a:solidFill>
                  <a:srgbClr val="FF9933"/>
                </a:solidFill>
                <a:latin typeface="Tahoma" panose="020B0604030504040204" pitchFamily="34" charset="0"/>
                <a:cs typeface="Tahoma" panose="020B0604030504040204" pitchFamily="34" charset="0"/>
              </a:rPr>
            </a:br>
            <a:endParaRPr lang="en-US" altLang="en-US" sz="2000" dirty="0">
              <a:solidFill>
                <a:srgbClr val="FF9933"/>
              </a:solidFill>
            </a:endParaRPr>
          </a:p>
        </p:txBody>
      </p:sp>
    </p:spTree>
    <p:extLst>
      <p:ext uri="{BB962C8B-B14F-4D97-AF65-F5344CB8AC3E}">
        <p14:creationId xmlns:p14="http://schemas.microsoft.com/office/powerpoint/2010/main" val="1007390938"/>
      </p:ext>
    </p:extLst>
  </p:cSld>
  <p:clrMapOvr>
    <a:masterClrMapping/>
  </p:clrMapOvr>
  <p:timing>
    <p:tnLst>
      <p:par>
        <p:cTn id="1" dur="indefinite" restart="never" nodeType="tmRoot"/>
      </p:par>
    </p:tnLst>
  </p:timing>
</p:sld>
</file>

<file path=ppt/theme/theme1.xml><?xml version="1.0" encoding="utf-8"?>
<a:theme xmlns:a="http://schemas.openxmlformats.org/drawingml/2006/main" name="3_FY15 Enterprise identity theme">
  <a:themeElements>
    <a:clrScheme name="FY15 Enterprise Visual Identity">
      <a:dk1>
        <a:srgbClr val="505050"/>
      </a:dk1>
      <a:lt1>
        <a:sysClr val="window" lastClr="FFFFFF"/>
      </a:lt1>
      <a:dk2>
        <a:srgbClr val="0072C6"/>
      </a:dk2>
      <a:lt2>
        <a:srgbClr val="002050"/>
      </a:lt2>
      <a:accent1>
        <a:srgbClr val="7FBA00"/>
      </a:accent1>
      <a:accent2>
        <a:srgbClr val="FFB900"/>
      </a:accent2>
      <a:accent3>
        <a:srgbClr val="DC3C00"/>
      </a:accent3>
      <a:accent4>
        <a:srgbClr val="00BCF2"/>
      </a:accent4>
      <a:accent5>
        <a:srgbClr val="969696"/>
      </a:accent5>
      <a:accent6>
        <a:srgbClr val="D2D2D2"/>
      </a:accent6>
      <a:hlink>
        <a:srgbClr val="969696"/>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anose="05000000000000000000" pitchFamily="2" charset="2"/>
          <a:buChar char="§"/>
          <a:defRPr sz="1600" dirty="0" err="1" smtClean="0">
            <a:latin typeface="Segoe UI" panose="020B0502040204020203" pitchFamily="34" charset="0"/>
            <a:ea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6273</TotalTime>
  <Words>1207</Words>
  <Application>Microsoft Office PowerPoint</Application>
  <PresentationFormat>Widescreen</PresentationFormat>
  <Paragraphs>110</Paragraphs>
  <Slides>8</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Calibri</vt:lpstr>
      <vt:lpstr>Courier New</vt:lpstr>
      <vt:lpstr>Roboto Condensed</vt:lpstr>
      <vt:lpstr>Segoe UI</vt:lpstr>
      <vt:lpstr>Segoe UI Light</vt:lpstr>
      <vt:lpstr>Tahoma</vt:lpstr>
      <vt:lpstr>Times New Roman</vt:lpstr>
      <vt:lpstr>Wingdings</vt:lpstr>
      <vt:lpstr>3_FY15 Enterprise identity theme</vt:lpstr>
      <vt:lpstr>PowerPoint Presentation</vt:lpstr>
      <vt:lpstr>PowerPoint Presentation</vt:lpstr>
      <vt:lpstr>PowerPoint Presentation</vt:lpstr>
      <vt:lpstr>PowerPoint Presentation</vt:lpstr>
      <vt:lpstr>PowerPoint Presentation</vt:lpstr>
      <vt:lpstr>PowerPoint Presentation</vt:lpstr>
      <vt:lpstr>4. CÁC NỘI DUNG CHÍNH </vt:lpstr>
      <vt:lpstr>5. DEMO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Minh Nguyen Van</dc:creator>
  <cp:lastModifiedBy>tinhbcvt</cp:lastModifiedBy>
  <cp:revision>990</cp:revision>
  <dcterms:created xsi:type="dcterms:W3CDTF">2016-12-30T04:15:00Z</dcterms:created>
  <dcterms:modified xsi:type="dcterms:W3CDTF">2018-12-14T02:05:08Z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1033-10.2.0.5996</vt:lpwstr>
  </property>
</Properties>
</file>