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smtClean="0"/>
              <a:t>Ccc</a:t>
            </a:r>
            <a:br>
              <a:rPr lang="vi-VN" smtClean="0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6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Ccc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Ccc </dc:title>
  <dc:creator>Phung Huong</dc:creator>
  <cp:lastModifiedBy>Phung Huong</cp:lastModifiedBy>
  <cp:revision>1</cp:revision>
  <dcterms:created xsi:type="dcterms:W3CDTF">2006-08-16T00:00:00Z</dcterms:created>
  <dcterms:modified xsi:type="dcterms:W3CDTF">2019-04-25T04:02:14Z</dcterms:modified>
</cp:coreProperties>
</file>