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0" r:id="rId4"/>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335">
          <p15:clr>
            <a:srgbClr val="747775"/>
          </p15:clr>
        </p15:guide>
        <p15:guide id="4" pos="288">
          <p15:clr>
            <a:srgbClr val="747775"/>
          </p15:clr>
        </p15:guide>
        <p15:guide id="5" orient="horz" pos="772">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335" orient="horz"/>
        <p:guide pos="288"/>
        <p:guide pos="77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etcode.com/problems/sort-an-array" TargetMode="External"/><Relationship Id="rId3" Type="http://schemas.openxmlformats.org/officeDocument/2006/relationships/hyperlink" Target="https://leetcode.com/problems/kth-largest-element-in-an-array/description/"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etcode.com/problems/number-of-province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etcode.com/problems/min-cost-to-connect-all-points/description/"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etcode.com/problems/min-cost-to-connect-all-points/description/"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5ce296c2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15ce296c25e_0_0: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9a7ecb0f2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29a7ecb0f24_0_9: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9a7ecb0f2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9a7ecb0f24_0_19: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998576c67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998576c671_0_21: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9a7ecb0f2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29a7ecb0f24_0_31: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998576c67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2998576c671_0_27: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9a7ecb0f2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29a7ecb0f24_0_43: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9a7ecb0f2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29a7ecb0f24_0_50: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9a7ecb0f2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29a7ecb0f24_0_61: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9a7ecb0f2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29a7ecb0f24_0_75: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9aad330ce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15900" lvl="0" marL="228600" rtl="0" algn="l">
              <a:lnSpc>
                <a:spcPct val="160000"/>
              </a:lnSpc>
              <a:spcBef>
                <a:spcPts val="0"/>
              </a:spcBef>
              <a:spcAft>
                <a:spcPts val="0"/>
              </a:spcAft>
              <a:buClr>
                <a:schemeClr val="dk1"/>
              </a:buClr>
              <a:buSzPts val="1600"/>
              <a:buFont typeface="Roboto Light"/>
              <a:buChar char="•"/>
            </a:pPr>
            <a:r>
              <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u="sng">
                <a:solidFill>
                  <a:srgbClr val="0097A7"/>
                </a:solidFill>
                <a:latin typeface="Roboto Light"/>
                <a:ea typeface="Roboto Light"/>
                <a:cs typeface="Roboto Light"/>
                <a:sym typeface="Roboto Light"/>
                <a:hlinkClick r:id="rId2">
                  <a:extLst>
                    <a:ext uri="{A12FA001-AC4F-418D-AE19-62706E023703}">
                      <ahyp:hlinkClr val="tx"/>
                    </a:ext>
                  </a:extLst>
                </a:hlinkClick>
              </a:rPr>
              <a:t>Exercise: Heap Sort</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u="sng">
                <a:solidFill>
                  <a:srgbClr val="0097A7"/>
                </a:solidFill>
                <a:latin typeface="Roboto Light"/>
                <a:ea typeface="Roboto Light"/>
                <a:cs typeface="Roboto Light"/>
                <a:sym typeface="Roboto Light"/>
                <a:hlinkClick r:id="rId3">
                  <a:extLst>
                    <a:ext uri="{A12FA001-AC4F-418D-AE19-62706E023703}">
                      <ahyp:hlinkClr val="tx"/>
                    </a:ext>
                  </a:extLst>
                </a:hlinkClick>
              </a:rPr>
              <a:t>Exercise: Kth Largest Element in an Array</a:t>
            </a:r>
            <a:endParaRPr/>
          </a:p>
        </p:txBody>
      </p:sp>
      <p:sp>
        <p:nvSpPr>
          <p:cNvPr id="351" name="Google Shape;351;g29aad330cef_0_1: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57c306a96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157c306a96c_0_14: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4db5739ae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24db5739ae3_0_24: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8ca9909b8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p:txBody>
      </p:sp>
      <p:sp>
        <p:nvSpPr>
          <p:cNvPr id="365" name="Google Shape;365;g28ca9909b82_0_152: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9a654ad08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p:txBody>
      </p:sp>
      <p:sp>
        <p:nvSpPr>
          <p:cNvPr id="378" name="Google Shape;378;g29a654ad08a_0_50: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9a654ad08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040C28"/>
                </a:solidFill>
              </a:rPr>
              <a:t> transportation networks, water supply networks, and electrical grids</a:t>
            </a:r>
            <a:endParaRPr sz="1200">
              <a:latin typeface="Times New Roman"/>
              <a:ea typeface="Times New Roman"/>
              <a:cs typeface="Times New Roman"/>
              <a:sym typeface="Times New Roman"/>
            </a:endParaRPr>
          </a:p>
        </p:txBody>
      </p:sp>
      <p:sp>
        <p:nvSpPr>
          <p:cNvPr id="386" name="Google Shape;386;g29a654ad08a_0_42: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9a654ad08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1. Tính chất chu trình: Trong một chu trình C bất kỳ, nếu e là cạnh có trọng số lớn nhất tuyệt đối (không có cạnh nào có trọng số bằng e ) thì e không thể nằm trên bất kỳ cây khung nhỏ nhất nào.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 </a:t>
            </a:r>
            <a:r>
              <a:rPr lang="en" sz="1200">
                <a:solidFill>
                  <a:schemeClr val="dk1"/>
                </a:solidFill>
                <a:latin typeface="Times New Roman"/>
                <a:ea typeface="Times New Roman"/>
                <a:cs typeface="Times New Roman"/>
                <a:sym typeface="Times New Roman"/>
              </a:rPr>
              <a:t>Tính duy nhất: Nếu tất cả các cạnh đều có trọng số khác nhau thì chỉ có duy một cây khung nhỏ nhất. Ngược lại, nếu một vài cạnh có trọng số giống nhau thì có thể có nhiều hơn một cây khung nhỏ nhất.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3. Tính chất cạnh nhỏ nhất: Nếu e là cạnh có trọng số nhỏ nhất của đồ thị, và không có cạnh nào có trọng số bằng e thì e nằm trong mọi cây khung nhỏ nhất của đồ thị.</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4. Đường đi hẹp nhất: Xét 2 đỉnh u , v bất kỳ trong đồ thị. Nếu w là trọng số của cạnh lớn nhất trên đường đi từ u đến v trên cây khung nhỏ nhất của đồ thị thì ta không thể tìm được đường đi nào từ u đến v trên đồ thị ban đầu chỉ đi qua những cạnh có trọng số nhỏ hơn w . </a:t>
            </a:r>
            <a:endParaRPr sz="1200">
              <a:latin typeface="Times New Roman"/>
              <a:ea typeface="Times New Roman"/>
              <a:cs typeface="Times New Roman"/>
              <a:sym typeface="Times New Roman"/>
            </a:endParaRPr>
          </a:p>
        </p:txBody>
      </p:sp>
      <p:sp>
        <p:nvSpPr>
          <p:cNvPr id="394" name="Google Shape;394;g29a654ad08a_0_30: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9a654ad08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29a654ad08a_0_88: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9a654ad08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29a654ad08a_0_99: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9a654ad08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29a654ad08a_0_115: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9a654ad08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29a654ad08a_0_107: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a1b7e1f53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60000"/>
              </a:lnSpc>
              <a:spcBef>
                <a:spcPts val="0"/>
              </a:spcBef>
              <a:spcAft>
                <a:spcPts val="0"/>
              </a:spcAft>
              <a:buClr>
                <a:srgbClr val="434343"/>
              </a:buClr>
              <a:buSzPts val="1600"/>
              <a:buFont typeface="Roboto Light"/>
              <a:buChar char="-"/>
            </a:pPr>
            <a:r>
              <a:rPr lang="en" sz="1600" u="sng">
                <a:solidFill>
                  <a:srgbClr val="0097A7"/>
                </a:solidFill>
                <a:latin typeface="Roboto Light"/>
                <a:ea typeface="Roboto Light"/>
                <a:cs typeface="Roboto Light"/>
                <a:sym typeface="Roboto Light"/>
                <a:hlinkClick r:id="rId2">
                  <a:extLst>
                    <a:ext uri="{A12FA001-AC4F-418D-AE19-62706E023703}">
                      <ahyp:hlinkClr val="tx"/>
                    </a:ext>
                  </a:extLst>
                </a:hlinkClick>
              </a:rPr>
              <a:t>Number-of-provinces</a:t>
            </a:r>
            <a:r>
              <a:rPr lang="en" sz="1600">
                <a:solidFill>
                  <a:srgbClr val="434343"/>
                </a:solidFill>
                <a:latin typeface="Roboto Light"/>
                <a:ea typeface="Roboto Light"/>
                <a:cs typeface="Roboto Light"/>
                <a:sym typeface="Roboto Light"/>
              </a:rPr>
              <a:t> </a:t>
            </a:r>
            <a:endParaRPr/>
          </a:p>
        </p:txBody>
      </p:sp>
      <p:sp>
        <p:nvSpPr>
          <p:cNvPr id="435" name="Google Shape;435;g2a1b7e1f53c_0_86: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4df2e3db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14df2e3db0_2_0: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998576c6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graph is already in memory in adjacency list format, then DFS is slightly simpler and faster (O(n) versus O(n alpha(n)), where alpha(n) is inverse Ackermann), but union-find can handle the edges arriving online in any order, which is sometimes useful (e.g., there are too many to fit in main memory).</a:t>
            </a:r>
            <a:endParaRPr/>
          </a:p>
        </p:txBody>
      </p:sp>
      <p:sp>
        <p:nvSpPr>
          <p:cNvPr id="443" name="Google Shape;443;g2998576c671_0_0: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9a654ad08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29a654ad08a_0_149: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9a76e6117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g29a76e6117f_2_10: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9a654ad08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29a654ad08a_0_173: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a1b7e1f5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15900" lvl="0" marL="228600" rtl="0" algn="l">
              <a:lnSpc>
                <a:spcPct val="160000"/>
              </a:lnSpc>
              <a:spcBef>
                <a:spcPts val="0"/>
              </a:spcBef>
              <a:spcAft>
                <a:spcPts val="0"/>
              </a:spcAft>
              <a:buClr>
                <a:schemeClr val="dk1"/>
              </a:buClr>
              <a:buSzPts val="1600"/>
              <a:buFont typeface="Roboto Light"/>
              <a:buChar char="•"/>
            </a:pPr>
            <a:r>
              <a:rPr lang="en" sz="1600" u="sng">
                <a:solidFill>
                  <a:srgbClr val="0097A7"/>
                </a:solidFill>
                <a:latin typeface="Roboto Light"/>
                <a:ea typeface="Roboto Light"/>
                <a:cs typeface="Roboto Light"/>
                <a:sym typeface="Roboto Light"/>
                <a:hlinkClick r:id="rId2">
                  <a:extLst>
                    <a:ext uri="{A12FA001-AC4F-418D-AE19-62706E023703}">
                      <ahyp:hlinkClr val="tx"/>
                    </a:ext>
                  </a:extLst>
                </a:hlinkClick>
              </a:rPr>
              <a:t>min-cost-to-connect-all-points</a:t>
            </a:r>
            <a:r>
              <a:rPr lang="en" sz="1600">
                <a:solidFill>
                  <a:schemeClr val="dk1"/>
                </a:solidFill>
                <a:latin typeface="Roboto Light"/>
                <a:ea typeface="Roboto Light"/>
                <a:cs typeface="Roboto Light"/>
                <a:sym typeface="Roboto Light"/>
              </a:rPr>
              <a:t> </a:t>
            </a:r>
            <a:endParaRPr/>
          </a:p>
        </p:txBody>
      </p:sp>
      <p:sp>
        <p:nvSpPr>
          <p:cNvPr id="475" name="Google Shape;475;g2a1b7e1f53c_0_0: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a1b7e1f53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15900" lvl="0" marL="228600" rtl="0" algn="l">
              <a:lnSpc>
                <a:spcPct val="160000"/>
              </a:lnSpc>
              <a:spcBef>
                <a:spcPts val="0"/>
              </a:spcBef>
              <a:spcAft>
                <a:spcPts val="0"/>
              </a:spcAft>
              <a:buClr>
                <a:schemeClr val="dk1"/>
              </a:buClr>
              <a:buSzPts val="1600"/>
              <a:buFont typeface="Roboto Light"/>
              <a:buChar char="•"/>
            </a:pPr>
            <a:r>
              <a:rPr lang="en" sz="1600" u="sng">
                <a:solidFill>
                  <a:srgbClr val="0097A7"/>
                </a:solidFill>
                <a:latin typeface="Roboto Light"/>
                <a:ea typeface="Roboto Light"/>
                <a:cs typeface="Roboto Light"/>
                <a:sym typeface="Roboto Light"/>
                <a:hlinkClick r:id="rId2">
                  <a:extLst>
                    <a:ext uri="{A12FA001-AC4F-418D-AE19-62706E023703}">
                      <ahyp:hlinkClr val="tx"/>
                    </a:ext>
                  </a:extLst>
                </a:hlinkClick>
              </a:rPr>
              <a:t>min-cost-to-connect-all-points</a:t>
            </a:r>
            <a:r>
              <a:rPr lang="en" sz="1600">
                <a:solidFill>
                  <a:schemeClr val="dk1"/>
                </a:solidFill>
                <a:latin typeface="Roboto Light"/>
                <a:ea typeface="Roboto Light"/>
                <a:cs typeface="Roboto Light"/>
                <a:sym typeface="Roboto Light"/>
              </a:rPr>
              <a:t> </a:t>
            </a:r>
            <a:endParaRPr/>
          </a:p>
        </p:txBody>
      </p:sp>
      <p:sp>
        <p:nvSpPr>
          <p:cNvPr id="483" name="Google Shape;483;g2a1b7e1f53c_0_7: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a13fcaa21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g2a13fcaa21d_0_1: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8d001b733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28d001b7331_2_5: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618593080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Map routing.</a:t>
            </a:r>
            <a:endParaRPr/>
          </a:p>
          <a:p>
            <a:pPr indent="0" lvl="0" marL="0" rtl="0" algn="l">
              <a:spcBef>
                <a:spcPts val="0"/>
              </a:spcBef>
              <a:spcAft>
                <a:spcPts val="0"/>
              </a:spcAft>
              <a:buClr>
                <a:schemeClr val="dk1"/>
              </a:buClr>
              <a:buSzPts val="1100"/>
              <a:buFont typeface="Arial"/>
              <a:buNone/>
            </a:pPr>
            <a:r>
              <a:rPr lang="en"/>
              <a:t>Robot navigation.</a:t>
            </a:r>
            <a:endParaRPr/>
          </a:p>
          <a:p>
            <a:pPr indent="0" lvl="0" marL="0" rtl="0" algn="l">
              <a:spcBef>
                <a:spcPts val="0"/>
              </a:spcBef>
              <a:spcAft>
                <a:spcPts val="0"/>
              </a:spcAft>
              <a:buClr>
                <a:schemeClr val="dk1"/>
              </a:buClr>
              <a:buSzPts val="1100"/>
              <a:buFont typeface="Arial"/>
              <a:buNone/>
            </a:pPr>
            <a:r>
              <a:rPr lang="en"/>
              <a:t>Texture mapping.</a:t>
            </a:r>
            <a:endParaRPr/>
          </a:p>
          <a:p>
            <a:pPr indent="0" lvl="0" marL="0" rtl="0" algn="l">
              <a:spcBef>
                <a:spcPts val="0"/>
              </a:spcBef>
              <a:spcAft>
                <a:spcPts val="0"/>
              </a:spcAft>
              <a:buClr>
                <a:schemeClr val="dk1"/>
              </a:buClr>
              <a:buSzPts val="1100"/>
              <a:buFont typeface="Arial"/>
              <a:buNone/>
            </a:pPr>
            <a:r>
              <a:rPr lang="en"/>
              <a:t>Typesetting in TeX.</a:t>
            </a:r>
            <a:endParaRPr/>
          </a:p>
          <a:p>
            <a:pPr indent="0" lvl="0" marL="0" rtl="0" algn="l">
              <a:spcBef>
                <a:spcPts val="0"/>
              </a:spcBef>
              <a:spcAft>
                <a:spcPts val="0"/>
              </a:spcAft>
              <a:buClr>
                <a:schemeClr val="dk1"/>
              </a:buClr>
              <a:buSzPts val="1100"/>
              <a:buFont typeface="Arial"/>
              <a:buNone/>
            </a:pPr>
            <a:r>
              <a:rPr lang="en"/>
              <a:t>Urban traffic planning.</a:t>
            </a:r>
            <a:endParaRPr/>
          </a:p>
          <a:p>
            <a:pPr indent="0" lvl="0" marL="0" rtl="0" algn="l">
              <a:spcBef>
                <a:spcPts val="0"/>
              </a:spcBef>
              <a:spcAft>
                <a:spcPts val="0"/>
              </a:spcAft>
              <a:buClr>
                <a:schemeClr val="dk1"/>
              </a:buClr>
              <a:buSzPts val="1100"/>
              <a:buFont typeface="Arial"/>
              <a:buNone/>
            </a:pPr>
            <a:r>
              <a:rPr lang="en"/>
              <a:t>Optimal pipelining of VLSI chips.</a:t>
            </a:r>
            <a:endParaRPr/>
          </a:p>
          <a:p>
            <a:pPr indent="0" lvl="0" marL="0" rtl="0" algn="l">
              <a:spcBef>
                <a:spcPts val="0"/>
              </a:spcBef>
              <a:spcAft>
                <a:spcPts val="0"/>
              </a:spcAft>
              <a:buClr>
                <a:schemeClr val="dk1"/>
              </a:buClr>
              <a:buSzPts val="1100"/>
              <a:buFont typeface="Arial"/>
              <a:buNone/>
            </a:pPr>
            <a:r>
              <a:rPr lang="en"/>
              <a:t>Routing of telecommunication messages.</a:t>
            </a:r>
            <a:endParaRPr/>
          </a:p>
          <a:p>
            <a:pPr indent="0" lvl="0" marL="0" rtl="0" algn="l">
              <a:spcBef>
                <a:spcPts val="0"/>
              </a:spcBef>
              <a:spcAft>
                <a:spcPts val="0"/>
              </a:spcAft>
              <a:buClr>
                <a:schemeClr val="dk1"/>
              </a:buClr>
              <a:buSzPts val="1100"/>
              <a:buFont typeface="Arial"/>
              <a:buNone/>
            </a:pPr>
            <a:r>
              <a:rPr lang="en"/>
              <a:t>Network routing protocols - OSPF, BGP, RIP.</a:t>
            </a:r>
            <a:endParaRPr/>
          </a:p>
          <a:p>
            <a:pPr indent="0" lvl="0" marL="0" rtl="0" algn="l">
              <a:spcBef>
                <a:spcPts val="0"/>
              </a:spcBef>
              <a:spcAft>
                <a:spcPts val="0"/>
              </a:spcAft>
              <a:buNone/>
            </a:pPr>
            <a:r>
              <a:t/>
            </a:r>
            <a:endParaRPr/>
          </a:p>
        </p:txBody>
      </p:sp>
      <p:sp>
        <p:nvSpPr>
          <p:cNvPr id="505" name="Google Shape;505;g26185930800_2_0: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9be54455b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g29be54455bb_0_4: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57c306a96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157c306a96c_0_8: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9be54455b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g29be54455bb_0_15: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9be54455b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BFFFS</a:t>
            </a:r>
            <a:endParaRPr/>
          </a:p>
        </p:txBody>
      </p:sp>
      <p:sp>
        <p:nvSpPr>
          <p:cNvPr id="530" name="Google Shape;530;g29be54455bb_0_30: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99819d482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g299819d482f_0_21: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9be54455b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29be54455bb_0_47: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9be54455b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g29be54455bb_0_76: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9be54455b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g29be54455bb_0_69: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61887c6ed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g261887c6ed1_0_8: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99819d482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g299819d482f_0_14: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9be54455b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g29be54455bb_0_103: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61887c6e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g261887c6ed1_0_0: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98576c67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998576c671_0_9: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8bfa34a1f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g28bfa34a1f9_0_144: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9a23bae37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29a23bae371_0_16: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9a76e6117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9a76e6117f_1_0: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998576c67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2998576c671_0_15: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998576c67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2998576c671_0_33:notes"/>
          <p:cNvSpPr/>
          <p:nvPr>
            <p:ph idx="2" type="sldImg"/>
          </p:nvPr>
        </p:nvSpPr>
        <p:spPr>
          <a:xfrm>
            <a:off x="382321" y="685800"/>
            <a:ext cx="6093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elcome">
  <p:cSld name="Welcome">
    <p:spTree>
      <p:nvGrpSpPr>
        <p:cNvPr id="51" name="Shape 51"/>
        <p:cNvGrpSpPr/>
        <p:nvPr/>
      </p:nvGrpSpPr>
      <p:grpSpPr>
        <a:xfrm>
          <a:off x="0" y="0"/>
          <a:ext cx="0" cy="0"/>
          <a:chOff x="0" y="0"/>
          <a:chExt cx="0" cy="0"/>
        </a:xfrm>
      </p:grpSpPr>
      <p:sp>
        <p:nvSpPr>
          <p:cNvPr id="52" name="Google Shape;52;p13"/>
          <p:cNvSpPr txBox="1"/>
          <p:nvPr>
            <p:ph type="title"/>
          </p:nvPr>
        </p:nvSpPr>
        <p:spPr>
          <a:xfrm>
            <a:off x="431181" y="1379117"/>
            <a:ext cx="8371500" cy="832200"/>
          </a:xfrm>
          <a:prstGeom prst="rect">
            <a:avLst/>
          </a:prstGeom>
          <a:noFill/>
          <a:ln>
            <a:noFill/>
          </a:ln>
        </p:spPr>
        <p:txBody>
          <a:bodyPr anchorCtr="0" anchor="b" bIns="22850" lIns="45725" spcFirstLastPara="1" rIns="45725" wrap="square" tIns="22850">
            <a:normAutofit/>
          </a:bodyPr>
          <a:lstStyle>
            <a:lvl1pPr lvl="0" marR="0" rtl="0" algn="ctr">
              <a:spcBef>
                <a:spcPts val="0"/>
              </a:spcBef>
              <a:spcAft>
                <a:spcPts val="0"/>
              </a:spcAft>
              <a:buClr>
                <a:schemeClr val="accent1"/>
              </a:buClr>
              <a:buSzPts val="4800"/>
              <a:buFont typeface="Roboto Condensed Light"/>
              <a:buNone/>
              <a:defRPr b="0" i="0" sz="4800" u="none" cap="none" strike="noStrike">
                <a:solidFill>
                  <a:schemeClr val="accent1"/>
                </a:solidFill>
                <a:latin typeface="Roboto Condensed Light"/>
                <a:ea typeface="Roboto Condensed Light"/>
                <a:cs typeface="Roboto Condensed Light"/>
                <a:sym typeface="Roboto Condensed Light"/>
              </a:defRPr>
            </a:lvl1pPr>
            <a:lvl2pPr lvl="1" rtl="0">
              <a:spcBef>
                <a:spcPts val="0"/>
              </a:spcBef>
              <a:spcAft>
                <a:spcPts val="0"/>
              </a:spcAft>
              <a:buSzPts val="2800"/>
              <a:buNone/>
              <a:defRPr sz="900"/>
            </a:lvl2pPr>
            <a:lvl3pPr lvl="2" rtl="0">
              <a:spcBef>
                <a:spcPts val="0"/>
              </a:spcBef>
              <a:spcAft>
                <a:spcPts val="0"/>
              </a:spcAft>
              <a:buSzPts val="2800"/>
              <a:buNone/>
              <a:defRPr sz="900"/>
            </a:lvl3pPr>
            <a:lvl4pPr lvl="3" rtl="0">
              <a:spcBef>
                <a:spcPts val="0"/>
              </a:spcBef>
              <a:spcAft>
                <a:spcPts val="0"/>
              </a:spcAft>
              <a:buSzPts val="2800"/>
              <a:buNone/>
              <a:defRPr sz="900"/>
            </a:lvl4pPr>
            <a:lvl5pPr lvl="4" rtl="0">
              <a:spcBef>
                <a:spcPts val="0"/>
              </a:spcBef>
              <a:spcAft>
                <a:spcPts val="0"/>
              </a:spcAft>
              <a:buSzPts val="2800"/>
              <a:buNone/>
              <a:defRPr sz="900"/>
            </a:lvl5pPr>
            <a:lvl6pPr lvl="5" rtl="0">
              <a:spcBef>
                <a:spcPts val="0"/>
              </a:spcBef>
              <a:spcAft>
                <a:spcPts val="0"/>
              </a:spcAft>
              <a:buSzPts val="2800"/>
              <a:buNone/>
              <a:defRPr sz="900"/>
            </a:lvl6pPr>
            <a:lvl7pPr lvl="6" rtl="0">
              <a:spcBef>
                <a:spcPts val="0"/>
              </a:spcBef>
              <a:spcAft>
                <a:spcPts val="0"/>
              </a:spcAft>
              <a:buSzPts val="2800"/>
              <a:buNone/>
              <a:defRPr sz="900"/>
            </a:lvl7pPr>
            <a:lvl8pPr lvl="7" rtl="0">
              <a:spcBef>
                <a:spcPts val="0"/>
              </a:spcBef>
              <a:spcAft>
                <a:spcPts val="0"/>
              </a:spcAft>
              <a:buSzPts val="2800"/>
              <a:buNone/>
              <a:defRPr sz="900"/>
            </a:lvl8pPr>
            <a:lvl9pPr lvl="8" rtl="0">
              <a:spcBef>
                <a:spcPts val="0"/>
              </a:spcBef>
              <a:spcAft>
                <a:spcPts val="0"/>
              </a:spcAft>
              <a:buSzPts val="2800"/>
              <a:buNone/>
              <a:defRPr sz="900"/>
            </a:lvl9pPr>
          </a:lstStyle>
          <a:p/>
        </p:txBody>
      </p:sp>
      <p:sp>
        <p:nvSpPr>
          <p:cNvPr id="53" name="Google Shape;53;p13"/>
          <p:cNvSpPr txBox="1"/>
          <p:nvPr>
            <p:ph idx="11" type="ftr"/>
          </p:nvPr>
        </p:nvSpPr>
        <p:spPr>
          <a:xfrm>
            <a:off x="4707030" y="4795684"/>
            <a:ext cx="3888900" cy="273900"/>
          </a:xfrm>
          <a:prstGeom prst="rect">
            <a:avLst/>
          </a:prstGeom>
          <a:noFill/>
          <a:ln>
            <a:noFill/>
          </a:ln>
        </p:spPr>
        <p:txBody>
          <a:bodyPr anchorCtr="0" anchor="ctr" bIns="40825" lIns="81650" spcFirstLastPara="1" rIns="81650" wrap="square" tIns="40825">
            <a:noAutofit/>
          </a:bodyPr>
          <a:lstStyle>
            <a:lvl1pPr lvl="0" rtl="0" algn="r">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54" name="Google Shape;54;p13"/>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55" name="Google Shape;55;p13"/>
          <p:cNvSpPr txBox="1"/>
          <p:nvPr>
            <p:ph idx="1" type="body"/>
          </p:nvPr>
        </p:nvSpPr>
        <p:spPr>
          <a:xfrm>
            <a:off x="557206" y="2144203"/>
            <a:ext cx="8029500" cy="450000"/>
          </a:xfrm>
          <a:prstGeom prst="rect">
            <a:avLst/>
          </a:prstGeom>
          <a:noFill/>
          <a:ln>
            <a:noFill/>
          </a:ln>
        </p:spPr>
        <p:txBody>
          <a:bodyPr anchorCtr="0" anchor="t" bIns="40825" lIns="81650" spcFirstLastPara="1" rIns="81650" wrap="square" tIns="40825">
            <a:noAutofit/>
          </a:bodyPr>
          <a:lstStyle>
            <a:lvl1pPr indent="-355600" lvl="0" marL="457200" rtl="0" algn="ctr">
              <a:spcBef>
                <a:spcPts val="400"/>
              </a:spcBef>
              <a:spcAft>
                <a:spcPts val="0"/>
              </a:spcAft>
              <a:buClr>
                <a:schemeClr val="dk1"/>
              </a:buClr>
              <a:buSzPts val="2000"/>
              <a:buChar char="●"/>
              <a:defRPr sz="2000">
                <a:solidFill>
                  <a:schemeClr val="dk1"/>
                </a:solidFill>
                <a:latin typeface="Roboto Light"/>
                <a:ea typeface="Roboto Light"/>
                <a:cs typeface="Roboto Light"/>
                <a:sym typeface="Roboto Light"/>
              </a:defRPr>
            </a:lvl1pPr>
            <a:lvl2pPr indent="-285750" lvl="1" marL="914400" rtl="0" algn="l">
              <a:spcBef>
                <a:spcPts val="1200"/>
              </a:spcBef>
              <a:spcAft>
                <a:spcPts val="0"/>
              </a:spcAft>
              <a:buClr>
                <a:schemeClr val="dk1"/>
              </a:buClr>
              <a:buSzPts val="900"/>
              <a:buChar char="○"/>
              <a:defRPr/>
            </a:lvl2pPr>
            <a:lvl3pPr indent="-285750" lvl="2" marL="1371600" rtl="0" algn="l">
              <a:spcBef>
                <a:spcPts val="1200"/>
              </a:spcBef>
              <a:spcAft>
                <a:spcPts val="0"/>
              </a:spcAft>
              <a:buClr>
                <a:schemeClr val="dk1"/>
              </a:buClr>
              <a:buSzPts val="900"/>
              <a:buChar char="■"/>
              <a:defRPr/>
            </a:lvl3pPr>
            <a:lvl4pPr indent="-285750" lvl="3" marL="1828800" rtl="0" algn="l">
              <a:spcBef>
                <a:spcPts val="1200"/>
              </a:spcBef>
              <a:spcAft>
                <a:spcPts val="0"/>
              </a:spcAft>
              <a:buClr>
                <a:schemeClr val="dk1"/>
              </a:buClr>
              <a:buSzPts val="900"/>
              <a:buChar char="●"/>
              <a:defRPr/>
            </a:lvl4pPr>
            <a:lvl5pPr indent="-285750" lvl="4" marL="2286000" rtl="0" algn="l">
              <a:spcBef>
                <a:spcPts val="1200"/>
              </a:spcBef>
              <a:spcAft>
                <a:spcPts val="0"/>
              </a:spcAft>
              <a:buClr>
                <a:schemeClr val="dk1"/>
              </a:buClr>
              <a:buSzPts val="900"/>
              <a:buChar char="○"/>
              <a:defRPr/>
            </a:lvl5pPr>
            <a:lvl6pPr indent="-285750" lvl="5" marL="2743200" rtl="0" algn="l">
              <a:spcBef>
                <a:spcPts val="1200"/>
              </a:spcBef>
              <a:spcAft>
                <a:spcPts val="0"/>
              </a:spcAft>
              <a:buClr>
                <a:schemeClr val="dk1"/>
              </a:buClr>
              <a:buSzPts val="900"/>
              <a:buChar char="■"/>
              <a:defRPr/>
            </a:lvl6pPr>
            <a:lvl7pPr indent="-285750" lvl="6" marL="3200400" rtl="0" algn="l">
              <a:spcBef>
                <a:spcPts val="1200"/>
              </a:spcBef>
              <a:spcAft>
                <a:spcPts val="0"/>
              </a:spcAft>
              <a:buClr>
                <a:schemeClr val="dk1"/>
              </a:buClr>
              <a:buSzPts val="900"/>
              <a:buChar char="●"/>
              <a:defRPr/>
            </a:lvl7pPr>
            <a:lvl8pPr indent="-285750" lvl="7" marL="3657600" rtl="0" algn="l">
              <a:spcBef>
                <a:spcPts val="1200"/>
              </a:spcBef>
              <a:spcAft>
                <a:spcPts val="0"/>
              </a:spcAft>
              <a:buClr>
                <a:schemeClr val="dk1"/>
              </a:buClr>
              <a:buSzPts val="900"/>
              <a:buChar char="○"/>
              <a:defRPr/>
            </a:lvl8pPr>
            <a:lvl9pPr indent="-285750" lvl="8" marL="4114800" rtl="0" algn="l">
              <a:spcBef>
                <a:spcPts val="1200"/>
              </a:spcBef>
              <a:spcAft>
                <a:spcPts val="1200"/>
              </a:spcAft>
              <a:buClr>
                <a:schemeClr val="dk1"/>
              </a:buClr>
              <a:buSzPts val="900"/>
              <a:buChar char="■"/>
              <a:defRPr/>
            </a:lvl9pPr>
          </a:lstStyle>
          <a:p/>
        </p:txBody>
      </p:sp>
      <p:sp>
        <p:nvSpPr>
          <p:cNvPr id="56" name="Google Shape;56;p13"/>
          <p:cNvSpPr txBox="1"/>
          <p:nvPr>
            <p:ph idx="2" type="body"/>
          </p:nvPr>
        </p:nvSpPr>
        <p:spPr>
          <a:xfrm>
            <a:off x="1052304" y="3066805"/>
            <a:ext cx="7039500" cy="1237800"/>
          </a:xfrm>
          <a:prstGeom prst="rect">
            <a:avLst/>
          </a:prstGeom>
          <a:noFill/>
          <a:ln>
            <a:noFill/>
          </a:ln>
        </p:spPr>
        <p:txBody>
          <a:bodyPr anchorCtr="0" anchor="t" bIns="40825" lIns="81650" spcFirstLastPara="1" rIns="81650" wrap="square" tIns="40825">
            <a:noAutofit/>
          </a:bodyPr>
          <a:lstStyle>
            <a:lvl1pPr indent="-304800" lvl="0" marL="457200" rtl="0" algn="ctr">
              <a:lnSpc>
                <a:spcPct val="120000"/>
              </a:lnSpc>
              <a:spcBef>
                <a:spcPts val="200"/>
              </a:spcBef>
              <a:spcAft>
                <a:spcPts val="0"/>
              </a:spcAft>
              <a:buClr>
                <a:schemeClr val="dk1"/>
              </a:buClr>
              <a:buSzPts val="1200"/>
              <a:buChar char="●"/>
              <a:defRPr sz="1200">
                <a:solidFill>
                  <a:schemeClr val="dk1"/>
                </a:solidFill>
                <a:latin typeface="Roboto Light"/>
                <a:ea typeface="Roboto Light"/>
                <a:cs typeface="Roboto Light"/>
                <a:sym typeface="Roboto Light"/>
              </a:defRPr>
            </a:lvl1pPr>
            <a:lvl2pPr indent="-285750" lvl="1" marL="914400" rtl="0" algn="l">
              <a:spcBef>
                <a:spcPts val="1200"/>
              </a:spcBef>
              <a:spcAft>
                <a:spcPts val="0"/>
              </a:spcAft>
              <a:buClr>
                <a:schemeClr val="dk1"/>
              </a:buClr>
              <a:buSzPts val="900"/>
              <a:buChar char="○"/>
              <a:defRPr/>
            </a:lvl2pPr>
            <a:lvl3pPr indent="-285750" lvl="2" marL="1371600" rtl="0" algn="l">
              <a:spcBef>
                <a:spcPts val="1200"/>
              </a:spcBef>
              <a:spcAft>
                <a:spcPts val="0"/>
              </a:spcAft>
              <a:buClr>
                <a:schemeClr val="dk1"/>
              </a:buClr>
              <a:buSzPts val="900"/>
              <a:buChar char="■"/>
              <a:defRPr/>
            </a:lvl3pPr>
            <a:lvl4pPr indent="-285750" lvl="3" marL="1828800" rtl="0" algn="l">
              <a:spcBef>
                <a:spcPts val="1200"/>
              </a:spcBef>
              <a:spcAft>
                <a:spcPts val="0"/>
              </a:spcAft>
              <a:buClr>
                <a:schemeClr val="dk1"/>
              </a:buClr>
              <a:buSzPts val="900"/>
              <a:buChar char="●"/>
              <a:defRPr/>
            </a:lvl4pPr>
            <a:lvl5pPr indent="-285750" lvl="4" marL="2286000" rtl="0" algn="l">
              <a:spcBef>
                <a:spcPts val="1200"/>
              </a:spcBef>
              <a:spcAft>
                <a:spcPts val="0"/>
              </a:spcAft>
              <a:buClr>
                <a:schemeClr val="dk1"/>
              </a:buClr>
              <a:buSzPts val="900"/>
              <a:buChar char="○"/>
              <a:defRPr/>
            </a:lvl5pPr>
            <a:lvl6pPr indent="-285750" lvl="5" marL="2743200" rtl="0" algn="l">
              <a:spcBef>
                <a:spcPts val="1200"/>
              </a:spcBef>
              <a:spcAft>
                <a:spcPts val="0"/>
              </a:spcAft>
              <a:buClr>
                <a:schemeClr val="dk1"/>
              </a:buClr>
              <a:buSzPts val="900"/>
              <a:buChar char="■"/>
              <a:defRPr/>
            </a:lvl6pPr>
            <a:lvl7pPr indent="-285750" lvl="6" marL="3200400" rtl="0" algn="l">
              <a:spcBef>
                <a:spcPts val="1200"/>
              </a:spcBef>
              <a:spcAft>
                <a:spcPts val="0"/>
              </a:spcAft>
              <a:buClr>
                <a:schemeClr val="dk1"/>
              </a:buClr>
              <a:buSzPts val="900"/>
              <a:buChar char="●"/>
              <a:defRPr/>
            </a:lvl7pPr>
            <a:lvl8pPr indent="-285750" lvl="7" marL="3657600" rtl="0" algn="l">
              <a:spcBef>
                <a:spcPts val="1200"/>
              </a:spcBef>
              <a:spcAft>
                <a:spcPts val="0"/>
              </a:spcAft>
              <a:buClr>
                <a:schemeClr val="dk1"/>
              </a:buClr>
              <a:buSzPts val="900"/>
              <a:buChar char="○"/>
              <a:defRPr/>
            </a:lvl8pPr>
            <a:lvl9pPr indent="-285750" lvl="8" marL="4114800" rtl="0" algn="l">
              <a:spcBef>
                <a:spcPts val="1200"/>
              </a:spcBef>
              <a:spcAft>
                <a:spcPts val="1200"/>
              </a:spcAft>
              <a:buClr>
                <a:schemeClr val="dk1"/>
              </a:buClr>
              <a:buSzPts val="900"/>
              <a:buChar char="■"/>
              <a:defRPr/>
            </a:lvl9pPr>
          </a:lstStyle>
          <a:p/>
        </p:txBody>
      </p:sp>
      <p:cxnSp>
        <p:nvCxnSpPr>
          <p:cNvPr id="57" name="Google Shape;57;p13"/>
          <p:cNvCxnSpPr/>
          <p:nvPr/>
        </p:nvCxnSpPr>
        <p:spPr>
          <a:xfrm>
            <a:off x="1311668" y="2819278"/>
            <a:ext cx="6520500" cy="0"/>
          </a:xfrm>
          <a:prstGeom prst="straightConnector1">
            <a:avLst/>
          </a:prstGeom>
          <a:noFill/>
          <a:ln cap="flat" cmpd="sng" w="12700">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p:cSld name="1 Column">
    <p:spTree>
      <p:nvGrpSpPr>
        <p:cNvPr id="58" name="Shape 58"/>
        <p:cNvGrpSpPr/>
        <p:nvPr/>
      </p:nvGrpSpPr>
      <p:grpSpPr>
        <a:xfrm>
          <a:off x="0" y="0"/>
          <a:ext cx="0" cy="0"/>
          <a:chOff x="0" y="0"/>
          <a:chExt cx="0" cy="0"/>
        </a:xfrm>
      </p:grpSpPr>
      <p:sp>
        <p:nvSpPr>
          <p:cNvPr id="59" name="Google Shape;59;p14"/>
          <p:cNvSpPr txBox="1"/>
          <p:nvPr>
            <p:ph type="title"/>
          </p:nvPr>
        </p:nvSpPr>
        <p:spPr>
          <a:xfrm>
            <a:off x="318658" y="96475"/>
            <a:ext cx="8371500" cy="562500"/>
          </a:xfrm>
          <a:prstGeom prst="rect">
            <a:avLst/>
          </a:prstGeom>
          <a:noFill/>
          <a:ln>
            <a:noFill/>
          </a:ln>
        </p:spPr>
        <p:txBody>
          <a:bodyPr anchorCtr="0" anchor="ctr" bIns="40825" lIns="81650" spcFirstLastPara="1" rIns="81650" wrap="square" tIns="40825">
            <a:noAutofit/>
          </a:bodyPr>
          <a:lstStyle>
            <a:lvl1pPr lvl="0" rtl="0" algn="l">
              <a:spcBef>
                <a:spcPts val="0"/>
              </a:spcBef>
              <a:spcAft>
                <a:spcPts val="0"/>
              </a:spcAft>
              <a:buClr>
                <a:schemeClr val="accent1"/>
              </a:buClr>
              <a:buSzPts val="2700"/>
              <a:buFont typeface="Roboto Condensed Light"/>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1" type="ftr"/>
          </p:nvPr>
        </p:nvSpPr>
        <p:spPr>
          <a:xfrm>
            <a:off x="4707030" y="4795684"/>
            <a:ext cx="3888900" cy="273900"/>
          </a:xfrm>
          <a:prstGeom prst="rect">
            <a:avLst/>
          </a:prstGeom>
          <a:noFill/>
          <a:ln>
            <a:noFill/>
          </a:ln>
        </p:spPr>
        <p:txBody>
          <a:bodyPr anchorCtr="0" anchor="ctr" bIns="40825" lIns="81650" spcFirstLastPara="1" rIns="81650" wrap="square" tIns="40825">
            <a:noAutofit/>
          </a:bodyPr>
          <a:lstStyle>
            <a:lvl1pPr lvl="0" rtl="0" algn="r">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61" name="Google Shape;61;p14"/>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62" name="Google Shape;62;p14"/>
          <p:cNvSpPr txBox="1"/>
          <p:nvPr>
            <p:ph idx="1" type="body"/>
          </p:nvPr>
        </p:nvSpPr>
        <p:spPr>
          <a:xfrm>
            <a:off x="548204" y="1401620"/>
            <a:ext cx="8029500" cy="522000"/>
          </a:xfrm>
          <a:prstGeom prst="rect">
            <a:avLst/>
          </a:prstGeom>
          <a:noFill/>
          <a:ln>
            <a:noFill/>
          </a:ln>
        </p:spPr>
        <p:txBody>
          <a:bodyPr anchorCtr="0" anchor="b" bIns="40825" lIns="81650" spcFirstLastPara="1" rIns="81650" wrap="square" tIns="40825">
            <a:noAutofit/>
          </a:bodyPr>
          <a:lstStyle>
            <a:lvl1pPr indent="-400050" lvl="0" marL="457200" rtl="0" algn="l">
              <a:spcBef>
                <a:spcPts val="500"/>
              </a:spcBef>
              <a:spcAft>
                <a:spcPts val="0"/>
              </a:spcAft>
              <a:buClr>
                <a:schemeClr val="accent1"/>
              </a:buClr>
              <a:buSzPts val="2700"/>
              <a:buChar char="●"/>
              <a:defRPr sz="2700">
                <a:solidFill>
                  <a:schemeClr val="accent1"/>
                </a:solidFill>
                <a:latin typeface="Roboto Condensed Light"/>
                <a:ea typeface="Roboto Condensed Light"/>
                <a:cs typeface="Roboto Condensed Light"/>
                <a:sym typeface="Roboto Condensed Light"/>
              </a:defRPr>
            </a:lvl1pPr>
            <a:lvl2pPr indent="-285750" lvl="1" marL="914400" rtl="0" algn="l">
              <a:spcBef>
                <a:spcPts val="1200"/>
              </a:spcBef>
              <a:spcAft>
                <a:spcPts val="0"/>
              </a:spcAft>
              <a:buClr>
                <a:schemeClr val="dk1"/>
              </a:buClr>
              <a:buSzPts val="900"/>
              <a:buChar char="○"/>
              <a:defRPr/>
            </a:lvl2pPr>
            <a:lvl3pPr indent="-285750" lvl="2" marL="1371600" rtl="0" algn="l">
              <a:spcBef>
                <a:spcPts val="1200"/>
              </a:spcBef>
              <a:spcAft>
                <a:spcPts val="0"/>
              </a:spcAft>
              <a:buClr>
                <a:schemeClr val="dk1"/>
              </a:buClr>
              <a:buSzPts val="900"/>
              <a:buChar char="■"/>
              <a:defRPr/>
            </a:lvl3pPr>
            <a:lvl4pPr indent="-285750" lvl="3" marL="1828800" rtl="0" algn="l">
              <a:spcBef>
                <a:spcPts val="1200"/>
              </a:spcBef>
              <a:spcAft>
                <a:spcPts val="0"/>
              </a:spcAft>
              <a:buClr>
                <a:schemeClr val="dk1"/>
              </a:buClr>
              <a:buSzPts val="900"/>
              <a:buChar char="●"/>
              <a:defRPr/>
            </a:lvl4pPr>
            <a:lvl5pPr indent="-285750" lvl="4" marL="2286000" rtl="0" algn="l">
              <a:spcBef>
                <a:spcPts val="1200"/>
              </a:spcBef>
              <a:spcAft>
                <a:spcPts val="0"/>
              </a:spcAft>
              <a:buClr>
                <a:schemeClr val="dk1"/>
              </a:buClr>
              <a:buSzPts val="900"/>
              <a:buChar char="○"/>
              <a:defRPr/>
            </a:lvl5pPr>
            <a:lvl6pPr indent="-285750" lvl="5" marL="2743200" rtl="0" algn="l">
              <a:spcBef>
                <a:spcPts val="1200"/>
              </a:spcBef>
              <a:spcAft>
                <a:spcPts val="0"/>
              </a:spcAft>
              <a:buClr>
                <a:schemeClr val="dk1"/>
              </a:buClr>
              <a:buSzPts val="900"/>
              <a:buChar char="■"/>
              <a:defRPr/>
            </a:lvl6pPr>
            <a:lvl7pPr indent="-285750" lvl="6" marL="3200400" rtl="0" algn="l">
              <a:spcBef>
                <a:spcPts val="1200"/>
              </a:spcBef>
              <a:spcAft>
                <a:spcPts val="0"/>
              </a:spcAft>
              <a:buClr>
                <a:schemeClr val="dk1"/>
              </a:buClr>
              <a:buSzPts val="900"/>
              <a:buChar char="●"/>
              <a:defRPr/>
            </a:lvl7pPr>
            <a:lvl8pPr indent="-285750" lvl="7" marL="3657600" rtl="0" algn="l">
              <a:spcBef>
                <a:spcPts val="1200"/>
              </a:spcBef>
              <a:spcAft>
                <a:spcPts val="0"/>
              </a:spcAft>
              <a:buClr>
                <a:schemeClr val="dk1"/>
              </a:buClr>
              <a:buSzPts val="900"/>
              <a:buChar char="○"/>
              <a:defRPr/>
            </a:lvl8pPr>
            <a:lvl9pPr indent="-285750" lvl="8" marL="4114800" rtl="0" algn="l">
              <a:spcBef>
                <a:spcPts val="1200"/>
              </a:spcBef>
              <a:spcAft>
                <a:spcPts val="1200"/>
              </a:spcAft>
              <a:buClr>
                <a:schemeClr val="dk1"/>
              </a:buClr>
              <a:buSzPts val="900"/>
              <a:buChar char="■"/>
              <a:defRPr/>
            </a:lvl9pPr>
          </a:lstStyle>
          <a:p/>
        </p:txBody>
      </p:sp>
      <p:sp>
        <p:nvSpPr>
          <p:cNvPr id="63" name="Google Shape;63;p14"/>
          <p:cNvSpPr txBox="1"/>
          <p:nvPr>
            <p:ph idx="2" type="body"/>
          </p:nvPr>
        </p:nvSpPr>
        <p:spPr>
          <a:xfrm>
            <a:off x="548204" y="2031690"/>
            <a:ext cx="8029500" cy="1620300"/>
          </a:xfrm>
          <a:prstGeom prst="rect">
            <a:avLst/>
          </a:prstGeom>
          <a:noFill/>
          <a:ln>
            <a:noFill/>
          </a:ln>
        </p:spPr>
        <p:txBody>
          <a:bodyPr anchorCtr="0" anchor="t" bIns="40825" lIns="81650" spcFirstLastPara="1" rIns="81650" wrap="square" tIns="40825">
            <a:noAutofit/>
          </a:bodyPr>
          <a:lstStyle>
            <a:lvl1pPr indent="-304800" lvl="0" marL="457200" rtl="0" algn="l">
              <a:lnSpc>
                <a:spcPct val="120000"/>
              </a:lnSpc>
              <a:spcBef>
                <a:spcPts val="200"/>
              </a:spcBef>
              <a:spcAft>
                <a:spcPts val="0"/>
              </a:spcAft>
              <a:buClr>
                <a:schemeClr val="dk1"/>
              </a:buClr>
              <a:buSzPts val="1200"/>
              <a:buChar char="●"/>
              <a:defRPr sz="1200">
                <a:solidFill>
                  <a:schemeClr val="dk1"/>
                </a:solidFill>
                <a:latin typeface="Roboto Light"/>
                <a:ea typeface="Roboto Light"/>
                <a:cs typeface="Roboto Light"/>
                <a:sym typeface="Roboto Light"/>
              </a:defRPr>
            </a:lvl1pPr>
            <a:lvl2pPr indent="-285750" lvl="1" marL="914400" rtl="0" algn="l">
              <a:spcBef>
                <a:spcPts val="1200"/>
              </a:spcBef>
              <a:spcAft>
                <a:spcPts val="0"/>
              </a:spcAft>
              <a:buClr>
                <a:schemeClr val="dk1"/>
              </a:buClr>
              <a:buSzPts val="900"/>
              <a:buChar char="○"/>
              <a:defRPr/>
            </a:lvl2pPr>
            <a:lvl3pPr indent="-285750" lvl="2" marL="1371600" rtl="0" algn="l">
              <a:spcBef>
                <a:spcPts val="1200"/>
              </a:spcBef>
              <a:spcAft>
                <a:spcPts val="0"/>
              </a:spcAft>
              <a:buClr>
                <a:schemeClr val="dk1"/>
              </a:buClr>
              <a:buSzPts val="900"/>
              <a:buChar char="■"/>
              <a:defRPr/>
            </a:lvl3pPr>
            <a:lvl4pPr indent="-285750" lvl="3" marL="1828800" rtl="0" algn="l">
              <a:spcBef>
                <a:spcPts val="1200"/>
              </a:spcBef>
              <a:spcAft>
                <a:spcPts val="0"/>
              </a:spcAft>
              <a:buClr>
                <a:schemeClr val="dk1"/>
              </a:buClr>
              <a:buSzPts val="900"/>
              <a:buChar char="●"/>
              <a:defRPr/>
            </a:lvl4pPr>
            <a:lvl5pPr indent="-285750" lvl="4" marL="2286000" rtl="0" algn="l">
              <a:spcBef>
                <a:spcPts val="1200"/>
              </a:spcBef>
              <a:spcAft>
                <a:spcPts val="0"/>
              </a:spcAft>
              <a:buClr>
                <a:schemeClr val="dk1"/>
              </a:buClr>
              <a:buSzPts val="900"/>
              <a:buChar char="○"/>
              <a:defRPr/>
            </a:lvl5pPr>
            <a:lvl6pPr indent="-285750" lvl="5" marL="2743200" rtl="0" algn="l">
              <a:spcBef>
                <a:spcPts val="1200"/>
              </a:spcBef>
              <a:spcAft>
                <a:spcPts val="0"/>
              </a:spcAft>
              <a:buClr>
                <a:schemeClr val="dk1"/>
              </a:buClr>
              <a:buSzPts val="900"/>
              <a:buChar char="■"/>
              <a:defRPr/>
            </a:lvl6pPr>
            <a:lvl7pPr indent="-285750" lvl="6" marL="3200400" rtl="0" algn="l">
              <a:spcBef>
                <a:spcPts val="1200"/>
              </a:spcBef>
              <a:spcAft>
                <a:spcPts val="0"/>
              </a:spcAft>
              <a:buClr>
                <a:schemeClr val="dk1"/>
              </a:buClr>
              <a:buSzPts val="900"/>
              <a:buChar char="●"/>
              <a:defRPr/>
            </a:lvl7pPr>
            <a:lvl8pPr indent="-285750" lvl="7" marL="3657600" rtl="0" algn="l">
              <a:spcBef>
                <a:spcPts val="1200"/>
              </a:spcBef>
              <a:spcAft>
                <a:spcPts val="0"/>
              </a:spcAft>
              <a:buClr>
                <a:schemeClr val="dk1"/>
              </a:buClr>
              <a:buSzPts val="900"/>
              <a:buChar char="○"/>
              <a:defRPr/>
            </a:lvl8pPr>
            <a:lvl9pPr indent="-285750" lvl="8" marL="4114800" rtl="0" algn="l">
              <a:spcBef>
                <a:spcPts val="1200"/>
              </a:spcBef>
              <a:spcAft>
                <a:spcPts val="1200"/>
              </a:spcAft>
              <a:buClr>
                <a:schemeClr val="dk1"/>
              </a:buClr>
              <a:buSzPts val="9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64" name="Shape 64"/>
        <p:cNvGrpSpPr/>
        <p:nvPr/>
      </p:nvGrpSpPr>
      <p:grpSpPr>
        <a:xfrm>
          <a:off x="0" y="0"/>
          <a:ext cx="0" cy="0"/>
          <a:chOff x="0" y="0"/>
          <a:chExt cx="0" cy="0"/>
        </a:xfrm>
      </p:grpSpPr>
      <p:sp>
        <p:nvSpPr>
          <p:cNvPr id="65" name="Google Shape;65;p15"/>
          <p:cNvSpPr txBox="1"/>
          <p:nvPr>
            <p:ph idx="1" type="body"/>
          </p:nvPr>
        </p:nvSpPr>
        <p:spPr>
          <a:xfrm>
            <a:off x="1083810" y="1694152"/>
            <a:ext cx="6954000" cy="832800"/>
          </a:xfrm>
          <a:prstGeom prst="rect">
            <a:avLst/>
          </a:prstGeom>
          <a:noFill/>
          <a:ln>
            <a:noFill/>
          </a:ln>
        </p:spPr>
        <p:txBody>
          <a:bodyPr anchorCtr="0" anchor="b" bIns="22850" lIns="45725" spcFirstLastPara="1" rIns="45725" wrap="square" tIns="22850">
            <a:noAutofit/>
          </a:bodyPr>
          <a:lstStyle>
            <a:lvl1pPr indent="-533400" lvl="0" marL="457200" rtl="0" algn="ctr">
              <a:lnSpc>
                <a:spcPct val="100000"/>
              </a:lnSpc>
              <a:spcBef>
                <a:spcPts val="0"/>
              </a:spcBef>
              <a:spcAft>
                <a:spcPts val="0"/>
              </a:spcAft>
              <a:buClr>
                <a:schemeClr val="accent1"/>
              </a:buClr>
              <a:buSzPts val="4800"/>
              <a:buChar char="●"/>
              <a:defRPr sz="4800">
                <a:solidFill>
                  <a:schemeClr val="accent1"/>
                </a:solidFill>
                <a:latin typeface="Roboto Condensed Light"/>
                <a:ea typeface="Roboto Condensed Light"/>
                <a:cs typeface="Roboto Condensed Light"/>
                <a:sym typeface="Roboto Condensed Light"/>
              </a:defRPr>
            </a:lvl1pPr>
            <a:lvl2pPr indent="-285750" lvl="1" marL="914400" rtl="0" algn="l">
              <a:spcBef>
                <a:spcPts val="1200"/>
              </a:spcBef>
              <a:spcAft>
                <a:spcPts val="0"/>
              </a:spcAft>
              <a:buClr>
                <a:schemeClr val="dk1"/>
              </a:buClr>
              <a:buSzPts val="900"/>
              <a:buChar char="○"/>
              <a:defRPr/>
            </a:lvl2pPr>
            <a:lvl3pPr indent="-285750" lvl="2" marL="1371600" rtl="0" algn="l">
              <a:spcBef>
                <a:spcPts val="1200"/>
              </a:spcBef>
              <a:spcAft>
                <a:spcPts val="0"/>
              </a:spcAft>
              <a:buClr>
                <a:schemeClr val="dk1"/>
              </a:buClr>
              <a:buSzPts val="900"/>
              <a:buChar char="■"/>
              <a:defRPr/>
            </a:lvl3pPr>
            <a:lvl4pPr indent="-285750" lvl="3" marL="1828800" rtl="0" algn="l">
              <a:spcBef>
                <a:spcPts val="1200"/>
              </a:spcBef>
              <a:spcAft>
                <a:spcPts val="0"/>
              </a:spcAft>
              <a:buClr>
                <a:schemeClr val="dk1"/>
              </a:buClr>
              <a:buSzPts val="900"/>
              <a:buChar char="●"/>
              <a:defRPr/>
            </a:lvl4pPr>
            <a:lvl5pPr indent="-285750" lvl="4" marL="2286000" rtl="0" algn="l">
              <a:spcBef>
                <a:spcPts val="1200"/>
              </a:spcBef>
              <a:spcAft>
                <a:spcPts val="0"/>
              </a:spcAft>
              <a:buClr>
                <a:schemeClr val="dk1"/>
              </a:buClr>
              <a:buSzPts val="900"/>
              <a:buChar char="○"/>
              <a:defRPr/>
            </a:lvl5pPr>
            <a:lvl6pPr indent="-285750" lvl="5" marL="2743200" rtl="0" algn="l">
              <a:spcBef>
                <a:spcPts val="1200"/>
              </a:spcBef>
              <a:spcAft>
                <a:spcPts val="0"/>
              </a:spcAft>
              <a:buClr>
                <a:schemeClr val="dk1"/>
              </a:buClr>
              <a:buSzPts val="900"/>
              <a:buChar char="■"/>
              <a:defRPr/>
            </a:lvl6pPr>
            <a:lvl7pPr indent="-285750" lvl="6" marL="3200400" rtl="0" algn="l">
              <a:spcBef>
                <a:spcPts val="1200"/>
              </a:spcBef>
              <a:spcAft>
                <a:spcPts val="0"/>
              </a:spcAft>
              <a:buClr>
                <a:schemeClr val="dk1"/>
              </a:buClr>
              <a:buSzPts val="900"/>
              <a:buChar char="●"/>
              <a:defRPr/>
            </a:lvl7pPr>
            <a:lvl8pPr indent="-285750" lvl="7" marL="3657600" rtl="0" algn="l">
              <a:spcBef>
                <a:spcPts val="1200"/>
              </a:spcBef>
              <a:spcAft>
                <a:spcPts val="0"/>
              </a:spcAft>
              <a:buClr>
                <a:schemeClr val="dk1"/>
              </a:buClr>
              <a:buSzPts val="900"/>
              <a:buChar char="○"/>
              <a:defRPr/>
            </a:lvl8pPr>
            <a:lvl9pPr indent="-285750" lvl="8" marL="4114800" rtl="0" algn="l">
              <a:spcBef>
                <a:spcPts val="1200"/>
              </a:spcBef>
              <a:spcAft>
                <a:spcPts val="1200"/>
              </a:spcAft>
              <a:buClr>
                <a:schemeClr val="dk1"/>
              </a:buClr>
              <a:buSzPts val="900"/>
              <a:buChar char="■"/>
              <a:defRPr/>
            </a:lvl9pPr>
          </a:lstStyle>
          <a:p/>
        </p:txBody>
      </p:sp>
      <p:sp>
        <p:nvSpPr>
          <p:cNvPr id="66" name="Google Shape;66;p15"/>
          <p:cNvSpPr txBox="1"/>
          <p:nvPr>
            <p:ph idx="2" type="body"/>
          </p:nvPr>
        </p:nvSpPr>
        <p:spPr>
          <a:xfrm>
            <a:off x="1094666" y="2549247"/>
            <a:ext cx="6954000" cy="967800"/>
          </a:xfrm>
          <a:prstGeom prst="rect">
            <a:avLst/>
          </a:prstGeom>
          <a:noFill/>
          <a:ln>
            <a:noFill/>
          </a:ln>
        </p:spPr>
        <p:txBody>
          <a:bodyPr anchorCtr="0" anchor="t" bIns="22850" lIns="45725" spcFirstLastPara="1" rIns="45725" wrap="square" tIns="22850">
            <a:noAutofit/>
          </a:bodyPr>
          <a:lstStyle>
            <a:lvl1pPr indent="-330200" lvl="0" marL="457200" rtl="0" algn="ctr">
              <a:lnSpc>
                <a:spcPct val="90000"/>
              </a:lnSpc>
              <a:spcBef>
                <a:spcPts val="0"/>
              </a:spcBef>
              <a:spcAft>
                <a:spcPts val="0"/>
              </a:spcAft>
              <a:buClr>
                <a:schemeClr val="dk1"/>
              </a:buClr>
              <a:buSzPts val="1600"/>
              <a:buChar char="●"/>
              <a:defRPr sz="1600">
                <a:solidFill>
                  <a:schemeClr val="dk1"/>
                </a:solidFill>
                <a:latin typeface="Roboto Condensed Light"/>
                <a:ea typeface="Roboto Condensed Light"/>
                <a:cs typeface="Roboto Condensed Light"/>
                <a:sym typeface="Roboto Condensed Light"/>
              </a:defRPr>
            </a:lvl1pPr>
            <a:lvl2pPr indent="-285750" lvl="1" marL="914400" rtl="0" algn="l">
              <a:spcBef>
                <a:spcPts val="1200"/>
              </a:spcBef>
              <a:spcAft>
                <a:spcPts val="0"/>
              </a:spcAft>
              <a:buClr>
                <a:schemeClr val="dk1"/>
              </a:buClr>
              <a:buSzPts val="900"/>
              <a:buChar char="○"/>
              <a:defRPr/>
            </a:lvl2pPr>
            <a:lvl3pPr indent="-285750" lvl="2" marL="1371600" rtl="0" algn="l">
              <a:spcBef>
                <a:spcPts val="1200"/>
              </a:spcBef>
              <a:spcAft>
                <a:spcPts val="0"/>
              </a:spcAft>
              <a:buClr>
                <a:schemeClr val="dk1"/>
              </a:buClr>
              <a:buSzPts val="900"/>
              <a:buChar char="■"/>
              <a:defRPr/>
            </a:lvl3pPr>
            <a:lvl4pPr indent="-285750" lvl="3" marL="1828800" rtl="0" algn="l">
              <a:spcBef>
                <a:spcPts val="1200"/>
              </a:spcBef>
              <a:spcAft>
                <a:spcPts val="0"/>
              </a:spcAft>
              <a:buClr>
                <a:schemeClr val="dk1"/>
              </a:buClr>
              <a:buSzPts val="900"/>
              <a:buChar char="●"/>
              <a:defRPr/>
            </a:lvl4pPr>
            <a:lvl5pPr indent="-285750" lvl="4" marL="2286000" rtl="0" algn="l">
              <a:spcBef>
                <a:spcPts val="1200"/>
              </a:spcBef>
              <a:spcAft>
                <a:spcPts val="0"/>
              </a:spcAft>
              <a:buClr>
                <a:schemeClr val="dk1"/>
              </a:buClr>
              <a:buSzPts val="900"/>
              <a:buChar char="○"/>
              <a:defRPr/>
            </a:lvl5pPr>
            <a:lvl6pPr indent="-285750" lvl="5" marL="2743200" rtl="0" algn="l">
              <a:spcBef>
                <a:spcPts val="1200"/>
              </a:spcBef>
              <a:spcAft>
                <a:spcPts val="0"/>
              </a:spcAft>
              <a:buClr>
                <a:schemeClr val="dk1"/>
              </a:buClr>
              <a:buSzPts val="900"/>
              <a:buChar char="■"/>
              <a:defRPr/>
            </a:lvl6pPr>
            <a:lvl7pPr indent="-285750" lvl="6" marL="3200400" rtl="0" algn="l">
              <a:spcBef>
                <a:spcPts val="1200"/>
              </a:spcBef>
              <a:spcAft>
                <a:spcPts val="0"/>
              </a:spcAft>
              <a:buClr>
                <a:schemeClr val="dk1"/>
              </a:buClr>
              <a:buSzPts val="900"/>
              <a:buChar char="●"/>
              <a:defRPr/>
            </a:lvl7pPr>
            <a:lvl8pPr indent="-285750" lvl="7" marL="3657600" rtl="0" algn="l">
              <a:spcBef>
                <a:spcPts val="1200"/>
              </a:spcBef>
              <a:spcAft>
                <a:spcPts val="0"/>
              </a:spcAft>
              <a:buClr>
                <a:schemeClr val="dk1"/>
              </a:buClr>
              <a:buSzPts val="900"/>
              <a:buChar char="○"/>
              <a:defRPr/>
            </a:lvl8pPr>
            <a:lvl9pPr indent="-285750" lvl="8" marL="4114800" rtl="0" algn="l">
              <a:spcBef>
                <a:spcPts val="1200"/>
              </a:spcBef>
              <a:spcAft>
                <a:spcPts val="1200"/>
              </a:spcAft>
              <a:buClr>
                <a:schemeClr val="dk1"/>
              </a:buClr>
              <a:buSzPts val="900"/>
              <a:buChar char="■"/>
              <a:defRPr/>
            </a:lvl9pPr>
          </a:lstStyle>
          <a:p/>
        </p:txBody>
      </p:sp>
      <p:sp>
        <p:nvSpPr>
          <p:cNvPr id="67" name="Google Shape;67;p15"/>
          <p:cNvSpPr txBox="1"/>
          <p:nvPr>
            <p:ph idx="3" type="body"/>
          </p:nvPr>
        </p:nvSpPr>
        <p:spPr>
          <a:xfrm>
            <a:off x="1927728" y="3381840"/>
            <a:ext cx="5288700" cy="1586400"/>
          </a:xfrm>
          <a:prstGeom prst="rect">
            <a:avLst/>
          </a:prstGeom>
          <a:noFill/>
          <a:ln>
            <a:noFill/>
          </a:ln>
        </p:spPr>
        <p:txBody>
          <a:bodyPr anchorCtr="0" anchor="b" bIns="22850" lIns="45725" spcFirstLastPara="1" rIns="45725" wrap="square" tIns="22850">
            <a:noAutofit/>
          </a:bodyPr>
          <a:lstStyle>
            <a:lvl1pPr indent="-285750" lvl="0" marL="457200" rtl="0" algn="ctr">
              <a:lnSpc>
                <a:spcPct val="120000"/>
              </a:lnSpc>
              <a:spcBef>
                <a:spcPts val="600"/>
              </a:spcBef>
              <a:spcAft>
                <a:spcPts val="0"/>
              </a:spcAft>
              <a:buClr>
                <a:schemeClr val="dk1"/>
              </a:buClr>
              <a:buSzPts val="900"/>
              <a:buChar char="●"/>
              <a:defRPr sz="900">
                <a:solidFill>
                  <a:schemeClr val="dk1"/>
                </a:solidFill>
                <a:latin typeface="Roboto Light"/>
                <a:ea typeface="Roboto Light"/>
                <a:cs typeface="Roboto Light"/>
                <a:sym typeface="Roboto Light"/>
              </a:defRPr>
            </a:lvl1pPr>
            <a:lvl2pPr indent="-285750" lvl="1" marL="914400" rtl="0" algn="l">
              <a:spcBef>
                <a:spcPts val="1200"/>
              </a:spcBef>
              <a:spcAft>
                <a:spcPts val="0"/>
              </a:spcAft>
              <a:buClr>
                <a:schemeClr val="dk1"/>
              </a:buClr>
              <a:buSzPts val="900"/>
              <a:buChar char="○"/>
              <a:defRPr/>
            </a:lvl2pPr>
            <a:lvl3pPr indent="-285750" lvl="2" marL="1371600" rtl="0" algn="l">
              <a:spcBef>
                <a:spcPts val="1200"/>
              </a:spcBef>
              <a:spcAft>
                <a:spcPts val="0"/>
              </a:spcAft>
              <a:buClr>
                <a:schemeClr val="dk1"/>
              </a:buClr>
              <a:buSzPts val="900"/>
              <a:buChar char="■"/>
              <a:defRPr/>
            </a:lvl3pPr>
            <a:lvl4pPr indent="-285750" lvl="3" marL="1828800" rtl="0" algn="l">
              <a:spcBef>
                <a:spcPts val="1200"/>
              </a:spcBef>
              <a:spcAft>
                <a:spcPts val="0"/>
              </a:spcAft>
              <a:buClr>
                <a:schemeClr val="dk1"/>
              </a:buClr>
              <a:buSzPts val="900"/>
              <a:buChar char="●"/>
              <a:defRPr/>
            </a:lvl4pPr>
            <a:lvl5pPr indent="-285750" lvl="4" marL="2286000" rtl="0" algn="l">
              <a:spcBef>
                <a:spcPts val="1200"/>
              </a:spcBef>
              <a:spcAft>
                <a:spcPts val="0"/>
              </a:spcAft>
              <a:buClr>
                <a:schemeClr val="dk1"/>
              </a:buClr>
              <a:buSzPts val="900"/>
              <a:buChar char="○"/>
              <a:defRPr/>
            </a:lvl5pPr>
            <a:lvl6pPr indent="-285750" lvl="5" marL="2743200" rtl="0" algn="l">
              <a:spcBef>
                <a:spcPts val="1200"/>
              </a:spcBef>
              <a:spcAft>
                <a:spcPts val="0"/>
              </a:spcAft>
              <a:buClr>
                <a:schemeClr val="dk1"/>
              </a:buClr>
              <a:buSzPts val="900"/>
              <a:buChar char="■"/>
              <a:defRPr/>
            </a:lvl6pPr>
            <a:lvl7pPr indent="-285750" lvl="6" marL="3200400" rtl="0" algn="l">
              <a:spcBef>
                <a:spcPts val="1200"/>
              </a:spcBef>
              <a:spcAft>
                <a:spcPts val="0"/>
              </a:spcAft>
              <a:buClr>
                <a:schemeClr val="dk1"/>
              </a:buClr>
              <a:buSzPts val="900"/>
              <a:buChar char="●"/>
              <a:defRPr/>
            </a:lvl7pPr>
            <a:lvl8pPr indent="-285750" lvl="7" marL="3657600" rtl="0" algn="l">
              <a:spcBef>
                <a:spcPts val="1200"/>
              </a:spcBef>
              <a:spcAft>
                <a:spcPts val="0"/>
              </a:spcAft>
              <a:buClr>
                <a:schemeClr val="dk1"/>
              </a:buClr>
              <a:buSzPts val="900"/>
              <a:buChar char="○"/>
              <a:defRPr/>
            </a:lvl8pPr>
            <a:lvl9pPr indent="-285750" lvl="8" marL="4114800" rtl="0" algn="l">
              <a:spcBef>
                <a:spcPts val="1200"/>
              </a:spcBef>
              <a:spcAft>
                <a:spcPts val="1200"/>
              </a:spcAft>
              <a:buClr>
                <a:schemeClr val="dk1"/>
              </a:buClr>
              <a:buSzPts val="900"/>
              <a:buChar char="■"/>
              <a:defRPr/>
            </a:lvl9pPr>
          </a:lstStyle>
          <a:p/>
        </p:txBody>
      </p:sp>
      <p:grpSp>
        <p:nvGrpSpPr>
          <p:cNvPr id="68" name="Google Shape;68;p15"/>
          <p:cNvGrpSpPr/>
          <p:nvPr/>
        </p:nvGrpSpPr>
        <p:grpSpPr>
          <a:xfrm>
            <a:off x="7106126" y="-741"/>
            <a:ext cx="2047800" cy="1175250"/>
            <a:chOff x="14212252" y="-1481"/>
            <a:chExt cx="4095600" cy="2350500"/>
          </a:xfrm>
        </p:grpSpPr>
        <p:sp>
          <p:nvSpPr>
            <p:cNvPr id="69" name="Google Shape;69;p15"/>
            <p:cNvSpPr/>
            <p:nvPr/>
          </p:nvSpPr>
          <p:spPr>
            <a:xfrm rot="10800000">
              <a:off x="16421913" y="-1481"/>
              <a:ext cx="1864500" cy="2350500"/>
            </a:xfrm>
            <a:prstGeom prst="rtTriangle">
              <a:avLst/>
            </a:prstGeom>
            <a:gradFill>
              <a:gsLst>
                <a:gs pos="0">
                  <a:srgbClr val="93D2E0"/>
                </a:gs>
                <a:gs pos="50000">
                  <a:srgbClr val="A6D5E2">
                    <a:alpha val="43921"/>
                  </a:srgbClr>
                </a:gs>
                <a:gs pos="100000">
                  <a:srgbClr val="DFEFF3">
                    <a:alpha val="0"/>
                  </a:srgbClr>
                </a:gs>
              </a:gsLst>
              <a:lin ang="7200017" scaled="0"/>
            </a:gra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lt1"/>
                </a:solidFill>
                <a:latin typeface="Roboto Light"/>
                <a:ea typeface="Roboto Light"/>
                <a:cs typeface="Roboto Light"/>
                <a:sym typeface="Roboto Light"/>
              </a:endParaRPr>
            </a:p>
          </p:txBody>
        </p:sp>
        <p:sp>
          <p:nvSpPr>
            <p:cNvPr id="70" name="Google Shape;70;p15"/>
            <p:cNvSpPr/>
            <p:nvPr/>
          </p:nvSpPr>
          <p:spPr>
            <a:xfrm rot="10800000">
              <a:off x="14212252" y="-1256"/>
              <a:ext cx="4095600" cy="1949400"/>
            </a:xfrm>
            <a:prstGeom prst="rtTriangle">
              <a:avLst/>
            </a:prstGeom>
            <a:gradFill>
              <a:gsLst>
                <a:gs pos="0">
                  <a:srgbClr val="93D2E0"/>
                </a:gs>
                <a:gs pos="50000">
                  <a:srgbClr val="A6D5E2">
                    <a:alpha val="43921"/>
                  </a:srgbClr>
                </a:gs>
                <a:gs pos="100000">
                  <a:srgbClr val="DFEFF3">
                    <a:alpha val="0"/>
                  </a:srgbClr>
                </a:gs>
              </a:gsLst>
              <a:lin ang="7200017" scaled="0"/>
            </a:gra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lt1"/>
                </a:solidFill>
                <a:latin typeface="Roboto Light"/>
                <a:ea typeface="Roboto Light"/>
                <a:cs typeface="Roboto Light"/>
                <a:sym typeface="Roboto Light"/>
              </a:endParaRPr>
            </a:p>
          </p:txBody>
        </p:sp>
      </p:grpSp>
      <p:sp>
        <p:nvSpPr>
          <p:cNvPr id="71" name="Google Shape;71;p15"/>
          <p:cNvSpPr/>
          <p:nvPr/>
        </p:nvSpPr>
        <p:spPr>
          <a:xfrm>
            <a:off x="-6134" y="3966248"/>
            <a:ext cx="932400" cy="1175400"/>
          </a:xfrm>
          <a:prstGeom prst="rtTriangle">
            <a:avLst/>
          </a:prstGeom>
          <a:gradFill>
            <a:gsLst>
              <a:gs pos="0">
                <a:srgbClr val="93D2E0"/>
              </a:gs>
              <a:gs pos="50000">
                <a:srgbClr val="A6D5E2">
                  <a:alpha val="43921"/>
                </a:srgbClr>
              </a:gs>
              <a:gs pos="100000">
                <a:srgbClr val="DFEFF3">
                  <a:alpha val="0"/>
                </a:srgbClr>
              </a:gs>
            </a:gsLst>
            <a:lin ang="7200017" scaled="0"/>
          </a:gra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lt1"/>
              </a:solidFill>
              <a:latin typeface="Roboto Light"/>
              <a:ea typeface="Roboto Light"/>
              <a:cs typeface="Roboto Light"/>
              <a:sym typeface="Roboto Light"/>
            </a:endParaRPr>
          </a:p>
        </p:txBody>
      </p:sp>
      <p:sp>
        <p:nvSpPr>
          <p:cNvPr id="72" name="Google Shape;72;p15"/>
          <p:cNvSpPr/>
          <p:nvPr/>
        </p:nvSpPr>
        <p:spPr>
          <a:xfrm>
            <a:off x="-6134" y="4166685"/>
            <a:ext cx="2048100" cy="974700"/>
          </a:xfrm>
          <a:prstGeom prst="rtTriangle">
            <a:avLst/>
          </a:prstGeom>
          <a:gradFill>
            <a:gsLst>
              <a:gs pos="0">
                <a:srgbClr val="93D2E0"/>
              </a:gs>
              <a:gs pos="50000">
                <a:srgbClr val="A6D5E2">
                  <a:alpha val="43921"/>
                </a:srgbClr>
              </a:gs>
              <a:gs pos="100000">
                <a:srgbClr val="DFEFF3">
                  <a:alpha val="0"/>
                </a:srgbClr>
              </a:gs>
            </a:gsLst>
            <a:lin ang="7200017" scaled="0"/>
          </a:gra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lt1"/>
              </a:solidFill>
              <a:latin typeface="Roboto Light"/>
              <a:ea typeface="Roboto Light"/>
              <a:cs typeface="Roboto Light"/>
              <a:sym typeface="Roboto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Contents">
  <p:cSld name="No Contents">
    <p:spTree>
      <p:nvGrpSpPr>
        <p:cNvPr id="73" name="Shape 73"/>
        <p:cNvGrpSpPr/>
        <p:nvPr/>
      </p:nvGrpSpPr>
      <p:grpSpPr>
        <a:xfrm>
          <a:off x="0" y="0"/>
          <a:ext cx="0" cy="0"/>
          <a:chOff x="0" y="0"/>
          <a:chExt cx="0" cy="0"/>
        </a:xfrm>
      </p:grpSpPr>
      <p:sp>
        <p:nvSpPr>
          <p:cNvPr id="74" name="Google Shape;74;p16"/>
          <p:cNvSpPr txBox="1"/>
          <p:nvPr>
            <p:ph type="title"/>
          </p:nvPr>
        </p:nvSpPr>
        <p:spPr>
          <a:xfrm>
            <a:off x="318658" y="96475"/>
            <a:ext cx="8371500" cy="562500"/>
          </a:xfrm>
          <a:prstGeom prst="rect">
            <a:avLst/>
          </a:prstGeom>
          <a:noFill/>
          <a:ln>
            <a:noFill/>
          </a:ln>
        </p:spPr>
        <p:txBody>
          <a:bodyPr anchorCtr="0" anchor="ctr" bIns="40825" lIns="81650" spcFirstLastPara="1" rIns="81650" wrap="square" tIns="40825">
            <a:noAutofit/>
          </a:bodyPr>
          <a:lstStyle>
            <a:lvl1pPr lvl="0" rtl="0" algn="l">
              <a:spcBef>
                <a:spcPts val="0"/>
              </a:spcBef>
              <a:spcAft>
                <a:spcPts val="0"/>
              </a:spcAft>
              <a:buClr>
                <a:schemeClr val="accent1"/>
              </a:buClr>
              <a:buSzPts val="2700"/>
              <a:buFont typeface="Roboto Condensed Light"/>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6"/>
          <p:cNvSpPr txBox="1"/>
          <p:nvPr>
            <p:ph idx="11" type="ftr"/>
          </p:nvPr>
        </p:nvSpPr>
        <p:spPr>
          <a:xfrm>
            <a:off x="4707030" y="4795684"/>
            <a:ext cx="3888900" cy="273900"/>
          </a:xfrm>
          <a:prstGeom prst="rect">
            <a:avLst/>
          </a:prstGeom>
          <a:noFill/>
          <a:ln>
            <a:noFill/>
          </a:ln>
        </p:spPr>
        <p:txBody>
          <a:bodyPr anchorCtr="0" anchor="ctr" bIns="40825" lIns="81650" spcFirstLastPara="1" rIns="81650" wrap="square" tIns="40825">
            <a:noAutofit/>
          </a:bodyPr>
          <a:lstStyle>
            <a:lvl1pPr lvl="0" rtl="0" algn="r">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76" name="Google Shape;76;p16"/>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79" name="Shape 79"/>
        <p:cNvGrpSpPr/>
        <p:nvPr/>
      </p:nvGrpSpPr>
      <p:grpSpPr>
        <a:xfrm>
          <a:off x="0" y="0"/>
          <a:ext cx="0" cy="0"/>
          <a:chOff x="0" y="0"/>
          <a:chExt cx="0" cy="0"/>
        </a:xfrm>
      </p:grpSpPr>
      <p:sp>
        <p:nvSpPr>
          <p:cNvPr id="80" name="Google Shape;80;p18"/>
          <p:cNvSpPr txBox="1"/>
          <p:nvPr>
            <p:ph idx="1" type="body"/>
          </p:nvPr>
        </p:nvSpPr>
        <p:spPr>
          <a:xfrm>
            <a:off x="1083810" y="1694152"/>
            <a:ext cx="6954000" cy="832800"/>
          </a:xfrm>
          <a:prstGeom prst="rect">
            <a:avLst/>
          </a:prstGeom>
          <a:noFill/>
          <a:ln>
            <a:noFill/>
          </a:ln>
        </p:spPr>
        <p:txBody>
          <a:bodyPr anchorCtr="0" anchor="b" bIns="22850" lIns="45725" spcFirstLastPara="1" rIns="45725" wrap="square" tIns="22850">
            <a:noAutofit/>
          </a:bodyPr>
          <a:lstStyle>
            <a:lvl1pPr indent="-228600" lvl="0" marL="457200" rtl="0" algn="ctr">
              <a:lnSpc>
                <a:spcPct val="100000"/>
              </a:lnSpc>
              <a:spcBef>
                <a:spcPts val="0"/>
              </a:spcBef>
              <a:spcAft>
                <a:spcPts val="0"/>
              </a:spcAft>
              <a:buClr>
                <a:schemeClr val="accent1"/>
              </a:buClr>
              <a:buSzPts val="4800"/>
              <a:buNone/>
              <a:defRPr sz="4800">
                <a:solidFill>
                  <a:schemeClr val="accent1"/>
                </a:solidFill>
                <a:latin typeface="Roboto Condensed Light"/>
                <a:ea typeface="Roboto Condensed Light"/>
                <a:cs typeface="Roboto Condensed Light"/>
                <a:sym typeface="Roboto Condensed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81" name="Google Shape;81;p18"/>
          <p:cNvSpPr txBox="1"/>
          <p:nvPr>
            <p:ph idx="2" type="body"/>
          </p:nvPr>
        </p:nvSpPr>
        <p:spPr>
          <a:xfrm>
            <a:off x="1094666" y="2549247"/>
            <a:ext cx="6954000" cy="967800"/>
          </a:xfrm>
          <a:prstGeom prst="rect">
            <a:avLst/>
          </a:prstGeom>
          <a:noFill/>
          <a:ln>
            <a:noFill/>
          </a:ln>
        </p:spPr>
        <p:txBody>
          <a:bodyPr anchorCtr="0" anchor="t" bIns="22850" lIns="45725" spcFirstLastPara="1" rIns="45725" wrap="square" tIns="22850">
            <a:noAutofit/>
          </a:bodyPr>
          <a:lstStyle>
            <a:lvl1pPr indent="-228600" lvl="0" marL="457200" rtl="0" algn="ctr">
              <a:lnSpc>
                <a:spcPct val="90000"/>
              </a:lnSpc>
              <a:spcBef>
                <a:spcPts val="0"/>
              </a:spcBef>
              <a:spcAft>
                <a:spcPts val="0"/>
              </a:spcAft>
              <a:buClr>
                <a:schemeClr val="dk1"/>
              </a:buClr>
              <a:buSzPts val="1600"/>
              <a:buNone/>
              <a:defRPr sz="1600">
                <a:solidFill>
                  <a:schemeClr val="dk1"/>
                </a:solidFill>
                <a:latin typeface="Roboto Condensed Light"/>
                <a:ea typeface="Roboto Condensed Light"/>
                <a:cs typeface="Roboto Condensed Light"/>
                <a:sym typeface="Roboto Condensed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82" name="Google Shape;82;p18"/>
          <p:cNvSpPr txBox="1"/>
          <p:nvPr>
            <p:ph idx="3" type="body"/>
          </p:nvPr>
        </p:nvSpPr>
        <p:spPr>
          <a:xfrm>
            <a:off x="1927728" y="3381840"/>
            <a:ext cx="5288700" cy="1586400"/>
          </a:xfrm>
          <a:prstGeom prst="rect">
            <a:avLst/>
          </a:prstGeom>
          <a:noFill/>
          <a:ln>
            <a:noFill/>
          </a:ln>
        </p:spPr>
        <p:txBody>
          <a:bodyPr anchorCtr="0" anchor="b" bIns="22850" lIns="45725" spcFirstLastPara="1" rIns="45725" wrap="square" tIns="22850">
            <a:noAutofit/>
          </a:bodyPr>
          <a:lstStyle>
            <a:lvl1pPr indent="-228600" lvl="0" marL="457200" rtl="0" algn="ctr">
              <a:lnSpc>
                <a:spcPct val="120000"/>
              </a:lnSpc>
              <a:spcBef>
                <a:spcPts val="600"/>
              </a:spcBef>
              <a:spcAft>
                <a:spcPts val="0"/>
              </a:spcAft>
              <a:buClr>
                <a:schemeClr val="dk1"/>
              </a:buClr>
              <a:buSzPts val="900"/>
              <a:buNone/>
              <a:defRPr sz="900">
                <a:solidFill>
                  <a:schemeClr val="dk1"/>
                </a:solidFill>
                <a:latin typeface="Roboto Light"/>
                <a:ea typeface="Roboto Light"/>
                <a:cs typeface="Roboto Light"/>
                <a:sym typeface="Roboto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grpSp>
        <p:nvGrpSpPr>
          <p:cNvPr id="83" name="Google Shape;83;p18"/>
          <p:cNvGrpSpPr/>
          <p:nvPr/>
        </p:nvGrpSpPr>
        <p:grpSpPr>
          <a:xfrm>
            <a:off x="7106126" y="-741"/>
            <a:ext cx="2047800" cy="1175250"/>
            <a:chOff x="14212252" y="-1481"/>
            <a:chExt cx="4095600" cy="2350500"/>
          </a:xfrm>
        </p:grpSpPr>
        <p:sp>
          <p:nvSpPr>
            <p:cNvPr id="84" name="Google Shape;84;p18"/>
            <p:cNvSpPr/>
            <p:nvPr/>
          </p:nvSpPr>
          <p:spPr>
            <a:xfrm rot="10800000">
              <a:off x="16421913" y="-1481"/>
              <a:ext cx="1864500" cy="2350500"/>
            </a:xfrm>
            <a:prstGeom prst="rtTriangle">
              <a:avLst/>
            </a:prstGeom>
            <a:gradFill>
              <a:gsLst>
                <a:gs pos="0">
                  <a:srgbClr val="93D2E0"/>
                </a:gs>
                <a:gs pos="50000">
                  <a:srgbClr val="A6D5E2">
                    <a:alpha val="43921"/>
                  </a:srgbClr>
                </a:gs>
                <a:gs pos="100000">
                  <a:srgbClr val="DFEFF3">
                    <a:alpha val="0"/>
                  </a:srgbClr>
                </a:gs>
              </a:gsLst>
              <a:lin ang="7200017" scaled="0"/>
            </a:gra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lt1"/>
                </a:solidFill>
                <a:latin typeface="Roboto Light"/>
                <a:ea typeface="Roboto Light"/>
                <a:cs typeface="Roboto Light"/>
                <a:sym typeface="Roboto Light"/>
              </a:endParaRPr>
            </a:p>
          </p:txBody>
        </p:sp>
        <p:sp>
          <p:nvSpPr>
            <p:cNvPr id="85" name="Google Shape;85;p18"/>
            <p:cNvSpPr/>
            <p:nvPr/>
          </p:nvSpPr>
          <p:spPr>
            <a:xfrm rot="10800000">
              <a:off x="14212252" y="-1256"/>
              <a:ext cx="4095600" cy="1949400"/>
            </a:xfrm>
            <a:prstGeom prst="rtTriangle">
              <a:avLst/>
            </a:prstGeom>
            <a:gradFill>
              <a:gsLst>
                <a:gs pos="0">
                  <a:srgbClr val="93D2E0"/>
                </a:gs>
                <a:gs pos="50000">
                  <a:srgbClr val="A6D5E2">
                    <a:alpha val="43921"/>
                  </a:srgbClr>
                </a:gs>
                <a:gs pos="100000">
                  <a:srgbClr val="DFEFF3">
                    <a:alpha val="0"/>
                  </a:srgbClr>
                </a:gs>
              </a:gsLst>
              <a:lin ang="7200017" scaled="0"/>
            </a:gra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lt1"/>
                </a:solidFill>
                <a:latin typeface="Roboto Light"/>
                <a:ea typeface="Roboto Light"/>
                <a:cs typeface="Roboto Light"/>
                <a:sym typeface="Roboto Light"/>
              </a:endParaRPr>
            </a:p>
          </p:txBody>
        </p:sp>
      </p:grpSp>
      <p:sp>
        <p:nvSpPr>
          <p:cNvPr id="86" name="Google Shape;86;p18"/>
          <p:cNvSpPr/>
          <p:nvPr/>
        </p:nvSpPr>
        <p:spPr>
          <a:xfrm>
            <a:off x="-6134" y="3966248"/>
            <a:ext cx="932400" cy="1175400"/>
          </a:xfrm>
          <a:prstGeom prst="rtTriangle">
            <a:avLst/>
          </a:prstGeom>
          <a:gradFill>
            <a:gsLst>
              <a:gs pos="0">
                <a:srgbClr val="93D2E0"/>
              </a:gs>
              <a:gs pos="50000">
                <a:srgbClr val="A6D5E2">
                  <a:alpha val="43921"/>
                </a:srgbClr>
              </a:gs>
              <a:gs pos="100000">
                <a:srgbClr val="DFEFF3">
                  <a:alpha val="0"/>
                </a:srgbClr>
              </a:gs>
            </a:gsLst>
            <a:lin ang="7200017" scaled="0"/>
          </a:gra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lt1"/>
              </a:solidFill>
              <a:latin typeface="Roboto Light"/>
              <a:ea typeface="Roboto Light"/>
              <a:cs typeface="Roboto Light"/>
              <a:sym typeface="Roboto Light"/>
            </a:endParaRPr>
          </a:p>
        </p:txBody>
      </p:sp>
      <p:sp>
        <p:nvSpPr>
          <p:cNvPr id="87" name="Google Shape;87;p18"/>
          <p:cNvSpPr/>
          <p:nvPr/>
        </p:nvSpPr>
        <p:spPr>
          <a:xfrm>
            <a:off x="-6134" y="4166685"/>
            <a:ext cx="2048100" cy="974700"/>
          </a:xfrm>
          <a:prstGeom prst="rtTriangle">
            <a:avLst/>
          </a:prstGeom>
          <a:gradFill>
            <a:gsLst>
              <a:gs pos="0">
                <a:srgbClr val="93D2E0"/>
              </a:gs>
              <a:gs pos="50000">
                <a:srgbClr val="A6D5E2">
                  <a:alpha val="43921"/>
                </a:srgbClr>
              </a:gs>
              <a:gs pos="100000">
                <a:srgbClr val="DFEFF3">
                  <a:alpha val="0"/>
                </a:srgbClr>
              </a:gs>
            </a:gsLst>
            <a:lin ang="7200017" scaled="0"/>
          </a:gra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lt1"/>
              </a:solidFill>
              <a:latin typeface="Roboto Light"/>
              <a:ea typeface="Roboto Light"/>
              <a:cs typeface="Roboto Light"/>
              <a:sym typeface="Roboto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 1">
    <p:spTree>
      <p:nvGrpSpPr>
        <p:cNvPr id="88" name="Shape 88"/>
        <p:cNvGrpSpPr/>
        <p:nvPr/>
      </p:nvGrpSpPr>
      <p:grpSpPr>
        <a:xfrm>
          <a:off x="0" y="0"/>
          <a:ext cx="0" cy="0"/>
          <a:chOff x="0" y="0"/>
          <a:chExt cx="0" cy="0"/>
        </a:xfrm>
      </p:grpSpPr>
      <p:pic>
        <p:nvPicPr>
          <p:cNvPr id="89" name="Google Shape;89;p19"/>
          <p:cNvPicPr preferRelativeResize="0"/>
          <p:nvPr/>
        </p:nvPicPr>
        <p:blipFill rotWithShape="1">
          <a:blip r:embed="rId2">
            <a:alphaModFix/>
          </a:blip>
          <a:srcRect b="0" l="0" r="0" t="0"/>
          <a:stretch/>
        </p:blipFill>
        <p:spPr>
          <a:xfrm rot="10800000">
            <a:off x="-10331" y="3575246"/>
            <a:ext cx="2431746" cy="1568254"/>
          </a:xfrm>
          <a:prstGeom prst="rect">
            <a:avLst/>
          </a:prstGeom>
          <a:noFill/>
          <a:ln>
            <a:noFill/>
          </a:ln>
        </p:spPr>
      </p:pic>
      <p:sp>
        <p:nvSpPr>
          <p:cNvPr id="90" name="Google Shape;90;p19"/>
          <p:cNvSpPr txBox="1"/>
          <p:nvPr>
            <p:ph type="ctrTitle"/>
          </p:nvPr>
        </p:nvSpPr>
        <p:spPr>
          <a:xfrm>
            <a:off x="431181" y="4236935"/>
            <a:ext cx="6877500" cy="594900"/>
          </a:xfrm>
          <a:prstGeom prst="rect">
            <a:avLst/>
          </a:prstGeom>
          <a:noFill/>
          <a:ln>
            <a:noFill/>
          </a:ln>
        </p:spPr>
        <p:txBody>
          <a:bodyPr anchorCtr="0" anchor="ctr" bIns="22850" lIns="45725" spcFirstLastPara="1" rIns="45725" wrap="square" tIns="22850">
            <a:noAutofit/>
          </a:bodyPr>
          <a:lstStyle>
            <a:lvl1pPr lvl="0" marR="0" rtl="0" algn="l">
              <a:lnSpc>
                <a:spcPct val="100000"/>
              </a:lnSpc>
              <a:spcBef>
                <a:spcPts val="0"/>
              </a:spcBef>
              <a:spcAft>
                <a:spcPts val="0"/>
              </a:spcAft>
              <a:buClr>
                <a:schemeClr val="accent1"/>
              </a:buClr>
              <a:buSzPts val="3600"/>
              <a:buFont typeface="Roboto Condensed Light"/>
              <a:buNone/>
              <a:defRPr b="0" i="0" sz="3600" u="none" cap="none" strike="noStrike">
                <a:solidFill>
                  <a:schemeClr val="accent1"/>
                </a:solidFill>
                <a:latin typeface="Roboto Condensed Light"/>
                <a:ea typeface="Roboto Condensed Light"/>
                <a:cs typeface="Roboto Condensed Light"/>
                <a:sym typeface="Roboto Condensed Light"/>
              </a:defRPr>
            </a:lvl1pPr>
            <a:lvl2pPr lvl="1" rtl="0">
              <a:spcBef>
                <a:spcPts val="0"/>
              </a:spcBef>
              <a:spcAft>
                <a:spcPts val="0"/>
              </a:spcAft>
              <a:buSzPts val="700"/>
              <a:buNone/>
              <a:defRPr sz="900"/>
            </a:lvl2pPr>
            <a:lvl3pPr lvl="2" rtl="0">
              <a:spcBef>
                <a:spcPts val="0"/>
              </a:spcBef>
              <a:spcAft>
                <a:spcPts val="0"/>
              </a:spcAft>
              <a:buSzPts val="700"/>
              <a:buNone/>
              <a:defRPr sz="900"/>
            </a:lvl3pPr>
            <a:lvl4pPr lvl="3" rtl="0">
              <a:spcBef>
                <a:spcPts val="0"/>
              </a:spcBef>
              <a:spcAft>
                <a:spcPts val="0"/>
              </a:spcAft>
              <a:buSzPts val="700"/>
              <a:buNone/>
              <a:defRPr sz="900"/>
            </a:lvl4pPr>
            <a:lvl5pPr lvl="4" rtl="0">
              <a:spcBef>
                <a:spcPts val="0"/>
              </a:spcBef>
              <a:spcAft>
                <a:spcPts val="0"/>
              </a:spcAft>
              <a:buSzPts val="700"/>
              <a:buNone/>
              <a:defRPr sz="900"/>
            </a:lvl5pPr>
            <a:lvl6pPr lvl="5" rtl="0">
              <a:spcBef>
                <a:spcPts val="0"/>
              </a:spcBef>
              <a:spcAft>
                <a:spcPts val="0"/>
              </a:spcAft>
              <a:buSzPts val="700"/>
              <a:buNone/>
              <a:defRPr sz="900"/>
            </a:lvl6pPr>
            <a:lvl7pPr lvl="6" rtl="0">
              <a:spcBef>
                <a:spcPts val="0"/>
              </a:spcBef>
              <a:spcAft>
                <a:spcPts val="0"/>
              </a:spcAft>
              <a:buSzPts val="700"/>
              <a:buNone/>
              <a:defRPr sz="900"/>
            </a:lvl7pPr>
            <a:lvl8pPr lvl="7" rtl="0">
              <a:spcBef>
                <a:spcPts val="0"/>
              </a:spcBef>
              <a:spcAft>
                <a:spcPts val="0"/>
              </a:spcAft>
              <a:buSzPts val="700"/>
              <a:buNone/>
              <a:defRPr sz="900"/>
            </a:lvl8pPr>
            <a:lvl9pPr lvl="8" rtl="0">
              <a:spcBef>
                <a:spcPts val="0"/>
              </a:spcBef>
              <a:spcAft>
                <a:spcPts val="0"/>
              </a:spcAft>
              <a:buSzPts val="700"/>
              <a:buNone/>
              <a:defRPr sz="9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1">
  <p:cSld name="Section Break 1">
    <p:spTree>
      <p:nvGrpSpPr>
        <p:cNvPr id="91" name="Shape 91"/>
        <p:cNvGrpSpPr/>
        <p:nvPr/>
      </p:nvGrpSpPr>
      <p:grpSpPr>
        <a:xfrm>
          <a:off x="0" y="0"/>
          <a:ext cx="0" cy="0"/>
          <a:chOff x="0" y="0"/>
          <a:chExt cx="0" cy="0"/>
        </a:xfrm>
      </p:grpSpPr>
      <p:sp>
        <p:nvSpPr>
          <p:cNvPr id="92" name="Google Shape;92;p20"/>
          <p:cNvSpPr/>
          <p:nvPr>
            <p:ph idx="2" type="pic"/>
          </p:nvPr>
        </p:nvSpPr>
        <p:spPr>
          <a:xfrm>
            <a:off x="0" y="0"/>
            <a:ext cx="9144000" cy="5143500"/>
          </a:xfrm>
          <a:prstGeom prst="rect">
            <a:avLst/>
          </a:prstGeom>
          <a:noFill/>
          <a:ln>
            <a:noFill/>
          </a:ln>
        </p:spPr>
        <p:txBody>
          <a:bodyPr anchorCtr="0" anchor="t" bIns="22850" lIns="45725" spcFirstLastPara="1" rIns="45725" wrap="square" tIns="22850">
            <a:noAutofit/>
          </a:bodyPr>
          <a:lstStyle>
            <a:lvl1pPr lvl="0" marR="0" rtl="0" algn="l">
              <a:spcBef>
                <a:spcPts val="200"/>
              </a:spcBef>
              <a:spcAft>
                <a:spcPts val="0"/>
              </a:spcAft>
              <a:buClr>
                <a:schemeClr val="dk1"/>
              </a:buClr>
              <a:buSzPts val="1200"/>
              <a:buFont typeface="Arial"/>
              <a:buNone/>
              <a:defRPr b="0" i="0" sz="12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93" name="Google Shape;93;p20"/>
          <p:cNvSpPr/>
          <p:nvPr>
            <p:ph idx="1" type="body"/>
          </p:nvPr>
        </p:nvSpPr>
        <p:spPr>
          <a:xfrm>
            <a:off x="386172" y="1874172"/>
            <a:ext cx="2925600" cy="2925300"/>
          </a:xfrm>
          <a:prstGeom prst="ellipse">
            <a:avLst/>
          </a:prstGeom>
          <a:solidFill>
            <a:schemeClr val="accent1">
              <a:alpha val="68630"/>
            </a:schemeClr>
          </a:solidFill>
          <a:ln>
            <a:noFill/>
          </a:ln>
        </p:spPr>
        <p:txBody>
          <a:bodyPr anchorCtr="0" anchor="t" bIns="22850" lIns="45725" spcFirstLastPara="1" rIns="45725" wrap="square" tIns="22850">
            <a:normAutofit/>
          </a:bodyPr>
          <a:lstStyle>
            <a:lvl1pPr indent="-228600" lvl="0" marL="457200" rtl="0" algn="l">
              <a:spcBef>
                <a:spcPts val="200"/>
              </a:spcBef>
              <a:spcAft>
                <a:spcPts val="0"/>
              </a:spcAft>
              <a:buClr>
                <a:schemeClr val="dk1"/>
              </a:buClr>
              <a:buSzPts val="1200"/>
              <a:buNone/>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94" name="Google Shape;94;p20"/>
          <p:cNvSpPr/>
          <p:nvPr>
            <p:ph idx="3" type="pic"/>
          </p:nvPr>
        </p:nvSpPr>
        <p:spPr>
          <a:xfrm>
            <a:off x="1353896" y="2391763"/>
            <a:ext cx="1035300" cy="1035300"/>
          </a:xfrm>
          <a:prstGeom prst="rect">
            <a:avLst/>
          </a:prstGeom>
          <a:noFill/>
          <a:ln>
            <a:noFill/>
          </a:ln>
        </p:spPr>
        <p:txBody>
          <a:bodyPr anchorCtr="0" anchor="t" bIns="22850" lIns="45725" spcFirstLastPara="1" rIns="45725" wrap="square" tIns="22850">
            <a:noAutofit/>
          </a:bodyPr>
          <a:lstStyle>
            <a:lvl1pPr lvl="0" marR="0" rtl="0" algn="l">
              <a:spcBef>
                <a:spcPts val="200"/>
              </a:spcBef>
              <a:spcAft>
                <a:spcPts val="0"/>
              </a:spcAft>
              <a:buClr>
                <a:schemeClr val="dk1"/>
              </a:buClr>
              <a:buSzPts val="800"/>
              <a:buFont typeface="Arial"/>
              <a:buNone/>
              <a:defRPr b="0" i="0" sz="8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95" name="Google Shape;95;p20"/>
          <p:cNvSpPr txBox="1"/>
          <p:nvPr>
            <p:ph type="ctrTitle"/>
          </p:nvPr>
        </p:nvSpPr>
        <p:spPr>
          <a:xfrm>
            <a:off x="453685" y="3404343"/>
            <a:ext cx="2790600" cy="594900"/>
          </a:xfrm>
          <a:prstGeom prst="rect">
            <a:avLst/>
          </a:prstGeom>
          <a:noFill/>
          <a:ln>
            <a:noFill/>
          </a:ln>
        </p:spPr>
        <p:txBody>
          <a:bodyPr anchorCtr="0" anchor="t" bIns="22850" lIns="45725" spcFirstLastPara="1" rIns="45725" wrap="square" tIns="22850">
            <a:noAutofit/>
          </a:bodyPr>
          <a:lstStyle>
            <a:lvl1pPr lvl="0" marR="0" rtl="0" algn="ctr">
              <a:lnSpc>
                <a:spcPct val="100000"/>
              </a:lnSpc>
              <a:spcBef>
                <a:spcPts val="0"/>
              </a:spcBef>
              <a:spcAft>
                <a:spcPts val="0"/>
              </a:spcAft>
              <a:buClr>
                <a:schemeClr val="lt1"/>
              </a:buClr>
              <a:buSzPts val="2000"/>
              <a:buFont typeface="Roboto Condensed Light"/>
              <a:buNone/>
              <a:defRPr b="0" i="0" sz="2000" u="none" cap="none" strike="noStrike">
                <a:solidFill>
                  <a:schemeClr val="lt1"/>
                </a:solidFill>
                <a:latin typeface="Roboto Condensed Light"/>
                <a:ea typeface="Roboto Condensed Light"/>
                <a:cs typeface="Roboto Condensed Light"/>
                <a:sym typeface="Roboto Condensed Light"/>
              </a:defRPr>
            </a:lvl1pPr>
            <a:lvl2pPr lvl="1" rtl="0">
              <a:spcBef>
                <a:spcPts val="0"/>
              </a:spcBef>
              <a:spcAft>
                <a:spcPts val="0"/>
              </a:spcAft>
              <a:buSzPts val="700"/>
              <a:buNone/>
              <a:defRPr sz="900"/>
            </a:lvl2pPr>
            <a:lvl3pPr lvl="2" rtl="0">
              <a:spcBef>
                <a:spcPts val="0"/>
              </a:spcBef>
              <a:spcAft>
                <a:spcPts val="0"/>
              </a:spcAft>
              <a:buSzPts val="700"/>
              <a:buNone/>
              <a:defRPr sz="900"/>
            </a:lvl3pPr>
            <a:lvl4pPr lvl="3" rtl="0">
              <a:spcBef>
                <a:spcPts val="0"/>
              </a:spcBef>
              <a:spcAft>
                <a:spcPts val="0"/>
              </a:spcAft>
              <a:buSzPts val="700"/>
              <a:buNone/>
              <a:defRPr sz="900"/>
            </a:lvl4pPr>
            <a:lvl5pPr lvl="4" rtl="0">
              <a:spcBef>
                <a:spcPts val="0"/>
              </a:spcBef>
              <a:spcAft>
                <a:spcPts val="0"/>
              </a:spcAft>
              <a:buSzPts val="700"/>
              <a:buNone/>
              <a:defRPr sz="900"/>
            </a:lvl5pPr>
            <a:lvl6pPr lvl="5" rtl="0">
              <a:spcBef>
                <a:spcPts val="0"/>
              </a:spcBef>
              <a:spcAft>
                <a:spcPts val="0"/>
              </a:spcAft>
              <a:buSzPts val="700"/>
              <a:buNone/>
              <a:defRPr sz="900"/>
            </a:lvl6pPr>
            <a:lvl7pPr lvl="6" rtl="0">
              <a:spcBef>
                <a:spcPts val="0"/>
              </a:spcBef>
              <a:spcAft>
                <a:spcPts val="0"/>
              </a:spcAft>
              <a:buSzPts val="700"/>
              <a:buNone/>
              <a:defRPr sz="900"/>
            </a:lvl7pPr>
            <a:lvl8pPr lvl="7" rtl="0">
              <a:spcBef>
                <a:spcPts val="0"/>
              </a:spcBef>
              <a:spcAft>
                <a:spcPts val="0"/>
              </a:spcAft>
              <a:buSzPts val="700"/>
              <a:buNone/>
              <a:defRPr sz="900"/>
            </a:lvl8pPr>
            <a:lvl9pPr lvl="8" rtl="0">
              <a:spcBef>
                <a:spcPts val="0"/>
              </a:spcBef>
              <a:spcAft>
                <a:spcPts val="0"/>
              </a:spcAft>
              <a:buSzPts val="700"/>
              <a:buNone/>
              <a:defRPr sz="9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2">
  <p:cSld name="Section Break 2">
    <p:spTree>
      <p:nvGrpSpPr>
        <p:cNvPr id="96" name="Shape 96"/>
        <p:cNvGrpSpPr/>
        <p:nvPr/>
      </p:nvGrpSpPr>
      <p:grpSpPr>
        <a:xfrm>
          <a:off x="0" y="0"/>
          <a:ext cx="0" cy="0"/>
          <a:chOff x="0" y="0"/>
          <a:chExt cx="0" cy="0"/>
        </a:xfrm>
      </p:grpSpPr>
      <p:sp>
        <p:nvSpPr>
          <p:cNvPr id="97" name="Google Shape;97;p21"/>
          <p:cNvSpPr/>
          <p:nvPr>
            <p:ph idx="2" type="pic"/>
          </p:nvPr>
        </p:nvSpPr>
        <p:spPr>
          <a:xfrm>
            <a:off x="0" y="0"/>
            <a:ext cx="9144000" cy="5143500"/>
          </a:xfrm>
          <a:prstGeom prst="rect">
            <a:avLst/>
          </a:prstGeom>
          <a:noFill/>
          <a:ln>
            <a:noFill/>
          </a:ln>
        </p:spPr>
        <p:txBody>
          <a:bodyPr anchorCtr="0" anchor="t" bIns="22850" lIns="45725" spcFirstLastPara="1" rIns="45725" wrap="square" tIns="22850">
            <a:noAutofit/>
          </a:bodyPr>
          <a:lstStyle>
            <a:lvl1pPr lvl="0" marR="0" rtl="0" algn="l">
              <a:spcBef>
                <a:spcPts val="200"/>
              </a:spcBef>
              <a:spcAft>
                <a:spcPts val="0"/>
              </a:spcAft>
              <a:buClr>
                <a:schemeClr val="dk1"/>
              </a:buClr>
              <a:buSzPts val="1200"/>
              <a:buFont typeface="Arial"/>
              <a:buNone/>
              <a:defRPr b="0" i="0" sz="12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98" name="Google Shape;98;p21"/>
          <p:cNvSpPr/>
          <p:nvPr>
            <p:ph idx="1" type="body"/>
          </p:nvPr>
        </p:nvSpPr>
        <p:spPr>
          <a:xfrm>
            <a:off x="5809749" y="1874172"/>
            <a:ext cx="2925600" cy="2925300"/>
          </a:xfrm>
          <a:prstGeom prst="ellipse">
            <a:avLst/>
          </a:prstGeom>
          <a:solidFill>
            <a:schemeClr val="accent1">
              <a:alpha val="68630"/>
            </a:schemeClr>
          </a:solidFill>
          <a:ln>
            <a:noFill/>
          </a:ln>
        </p:spPr>
        <p:txBody>
          <a:bodyPr anchorCtr="0" anchor="t" bIns="22850" lIns="45725" spcFirstLastPara="1" rIns="45725" wrap="square" tIns="22850">
            <a:normAutofit/>
          </a:bodyPr>
          <a:lstStyle>
            <a:lvl1pPr indent="-228600" lvl="0" marL="457200" rtl="0" algn="l">
              <a:spcBef>
                <a:spcPts val="200"/>
              </a:spcBef>
              <a:spcAft>
                <a:spcPts val="0"/>
              </a:spcAft>
              <a:buClr>
                <a:schemeClr val="dk1"/>
              </a:buClr>
              <a:buSzPts val="1200"/>
              <a:buNone/>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99" name="Google Shape;99;p21"/>
          <p:cNvSpPr/>
          <p:nvPr>
            <p:ph idx="3" type="pic"/>
          </p:nvPr>
        </p:nvSpPr>
        <p:spPr>
          <a:xfrm>
            <a:off x="6777473" y="2391763"/>
            <a:ext cx="1035300" cy="1035300"/>
          </a:xfrm>
          <a:prstGeom prst="rect">
            <a:avLst/>
          </a:prstGeom>
          <a:noFill/>
          <a:ln>
            <a:noFill/>
          </a:ln>
        </p:spPr>
        <p:txBody>
          <a:bodyPr anchorCtr="0" anchor="t" bIns="22850" lIns="45725" spcFirstLastPara="1" rIns="45725" wrap="square" tIns="22850">
            <a:noAutofit/>
          </a:bodyPr>
          <a:lstStyle>
            <a:lvl1pPr lvl="0" marR="0" rtl="0" algn="l">
              <a:spcBef>
                <a:spcPts val="200"/>
              </a:spcBef>
              <a:spcAft>
                <a:spcPts val="0"/>
              </a:spcAft>
              <a:buClr>
                <a:schemeClr val="dk1"/>
              </a:buClr>
              <a:buSzPts val="800"/>
              <a:buFont typeface="Arial"/>
              <a:buNone/>
              <a:defRPr b="0" i="0" sz="8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100" name="Google Shape;100;p21"/>
          <p:cNvSpPr txBox="1"/>
          <p:nvPr>
            <p:ph type="ctrTitle"/>
          </p:nvPr>
        </p:nvSpPr>
        <p:spPr>
          <a:xfrm>
            <a:off x="5877262" y="3404343"/>
            <a:ext cx="2790600" cy="594900"/>
          </a:xfrm>
          <a:prstGeom prst="rect">
            <a:avLst/>
          </a:prstGeom>
          <a:noFill/>
          <a:ln>
            <a:noFill/>
          </a:ln>
        </p:spPr>
        <p:txBody>
          <a:bodyPr anchorCtr="0" anchor="t" bIns="22850" lIns="45725" spcFirstLastPara="1" rIns="45725" wrap="square" tIns="22850">
            <a:noAutofit/>
          </a:bodyPr>
          <a:lstStyle>
            <a:lvl1pPr lvl="0" marR="0" rtl="0" algn="ctr">
              <a:lnSpc>
                <a:spcPct val="100000"/>
              </a:lnSpc>
              <a:spcBef>
                <a:spcPts val="0"/>
              </a:spcBef>
              <a:spcAft>
                <a:spcPts val="0"/>
              </a:spcAft>
              <a:buClr>
                <a:schemeClr val="lt1"/>
              </a:buClr>
              <a:buSzPts val="2000"/>
              <a:buFont typeface="Roboto Condensed Light"/>
              <a:buNone/>
              <a:defRPr b="0" i="0" sz="2000" u="none" cap="none" strike="noStrike">
                <a:solidFill>
                  <a:schemeClr val="lt1"/>
                </a:solidFill>
                <a:latin typeface="Roboto Condensed Light"/>
                <a:ea typeface="Roboto Condensed Light"/>
                <a:cs typeface="Roboto Condensed Light"/>
                <a:sym typeface="Roboto Condensed Light"/>
              </a:defRPr>
            </a:lvl1pPr>
            <a:lvl2pPr lvl="1" rtl="0">
              <a:spcBef>
                <a:spcPts val="0"/>
              </a:spcBef>
              <a:spcAft>
                <a:spcPts val="0"/>
              </a:spcAft>
              <a:buSzPts val="700"/>
              <a:buNone/>
              <a:defRPr sz="900"/>
            </a:lvl2pPr>
            <a:lvl3pPr lvl="2" rtl="0">
              <a:spcBef>
                <a:spcPts val="0"/>
              </a:spcBef>
              <a:spcAft>
                <a:spcPts val="0"/>
              </a:spcAft>
              <a:buSzPts val="700"/>
              <a:buNone/>
              <a:defRPr sz="900"/>
            </a:lvl3pPr>
            <a:lvl4pPr lvl="3" rtl="0">
              <a:spcBef>
                <a:spcPts val="0"/>
              </a:spcBef>
              <a:spcAft>
                <a:spcPts val="0"/>
              </a:spcAft>
              <a:buSzPts val="700"/>
              <a:buNone/>
              <a:defRPr sz="900"/>
            </a:lvl4pPr>
            <a:lvl5pPr lvl="4" rtl="0">
              <a:spcBef>
                <a:spcPts val="0"/>
              </a:spcBef>
              <a:spcAft>
                <a:spcPts val="0"/>
              </a:spcAft>
              <a:buSzPts val="700"/>
              <a:buNone/>
              <a:defRPr sz="900"/>
            </a:lvl5pPr>
            <a:lvl6pPr lvl="5" rtl="0">
              <a:spcBef>
                <a:spcPts val="0"/>
              </a:spcBef>
              <a:spcAft>
                <a:spcPts val="0"/>
              </a:spcAft>
              <a:buSzPts val="700"/>
              <a:buNone/>
              <a:defRPr sz="900"/>
            </a:lvl6pPr>
            <a:lvl7pPr lvl="6" rtl="0">
              <a:spcBef>
                <a:spcPts val="0"/>
              </a:spcBef>
              <a:spcAft>
                <a:spcPts val="0"/>
              </a:spcAft>
              <a:buSzPts val="700"/>
              <a:buNone/>
              <a:defRPr sz="900"/>
            </a:lvl7pPr>
            <a:lvl8pPr lvl="7" rtl="0">
              <a:spcBef>
                <a:spcPts val="0"/>
              </a:spcBef>
              <a:spcAft>
                <a:spcPts val="0"/>
              </a:spcAft>
              <a:buSzPts val="700"/>
              <a:buNone/>
              <a:defRPr sz="900"/>
            </a:lvl8pPr>
            <a:lvl9pPr lvl="8" rtl="0">
              <a:spcBef>
                <a:spcPts val="0"/>
              </a:spcBef>
              <a:spcAft>
                <a:spcPts val="0"/>
              </a:spcAft>
              <a:buSzPts val="700"/>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ユーザー設定レイアウト">
  <p:cSld name="ユーザー設定レイアウト">
    <p:spTree>
      <p:nvGrpSpPr>
        <p:cNvPr id="101" name="Shape 101"/>
        <p:cNvGrpSpPr/>
        <p:nvPr/>
      </p:nvGrpSpPr>
      <p:grpSpPr>
        <a:xfrm>
          <a:off x="0" y="0"/>
          <a:ext cx="0" cy="0"/>
          <a:chOff x="0" y="0"/>
          <a:chExt cx="0" cy="0"/>
        </a:xfrm>
      </p:grpSpPr>
      <p:sp>
        <p:nvSpPr>
          <p:cNvPr id="102" name="Google Shape;102;p22"/>
          <p:cNvSpPr/>
          <p:nvPr/>
        </p:nvSpPr>
        <p:spPr>
          <a:xfrm>
            <a:off x="0" y="0"/>
            <a:ext cx="9144000" cy="2571900"/>
          </a:xfrm>
          <a:prstGeom prst="rect">
            <a:avLst/>
          </a:prstGeom>
          <a:solidFill>
            <a:schemeClr val="accent1"/>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lt1"/>
              </a:solidFill>
              <a:latin typeface="Roboto Light"/>
              <a:ea typeface="Roboto Light"/>
              <a:cs typeface="Roboto Light"/>
              <a:sym typeface="Roboto Light"/>
            </a:endParaRPr>
          </a:p>
        </p:txBody>
      </p:sp>
      <p:sp>
        <p:nvSpPr>
          <p:cNvPr id="103" name="Google Shape;103;p22"/>
          <p:cNvSpPr txBox="1"/>
          <p:nvPr>
            <p:ph idx="1" type="body"/>
          </p:nvPr>
        </p:nvSpPr>
        <p:spPr>
          <a:xfrm>
            <a:off x="363667" y="614033"/>
            <a:ext cx="8416500" cy="1229700"/>
          </a:xfrm>
          <a:prstGeom prst="rect">
            <a:avLst/>
          </a:prstGeom>
          <a:noFill/>
          <a:ln>
            <a:noFill/>
          </a:ln>
        </p:spPr>
        <p:txBody>
          <a:bodyPr anchorCtr="0" anchor="b" bIns="22850" lIns="45725" spcFirstLastPara="1" rIns="45725" wrap="square" tIns="22850">
            <a:noAutofit/>
          </a:bodyPr>
          <a:lstStyle>
            <a:lvl1pPr indent="-228600" lvl="0" marL="457200" rtl="0" algn="ctr">
              <a:lnSpc>
                <a:spcPct val="100000"/>
              </a:lnSpc>
              <a:spcBef>
                <a:spcPts val="0"/>
              </a:spcBef>
              <a:spcAft>
                <a:spcPts val="0"/>
              </a:spcAft>
              <a:buClr>
                <a:schemeClr val="lt1"/>
              </a:buClr>
              <a:buSzPts val="7500"/>
              <a:buNone/>
              <a:defRPr sz="7500">
                <a:solidFill>
                  <a:schemeClr val="lt1"/>
                </a:solidFill>
                <a:latin typeface="Roboto Condensed Light"/>
                <a:ea typeface="Roboto Condensed Light"/>
                <a:cs typeface="Roboto Condensed Light"/>
                <a:sym typeface="Roboto Condensed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04" name="Google Shape;104;p22"/>
          <p:cNvSpPr txBox="1"/>
          <p:nvPr>
            <p:ph idx="2" type="body"/>
          </p:nvPr>
        </p:nvSpPr>
        <p:spPr>
          <a:xfrm>
            <a:off x="363668" y="1702719"/>
            <a:ext cx="8416500" cy="495000"/>
          </a:xfrm>
          <a:prstGeom prst="rect">
            <a:avLst/>
          </a:prstGeom>
          <a:noFill/>
          <a:ln>
            <a:noFill/>
          </a:ln>
        </p:spPr>
        <p:txBody>
          <a:bodyPr anchorCtr="0" anchor="ctr" bIns="22850" lIns="45725" spcFirstLastPara="1" rIns="45725" wrap="square" tIns="22850">
            <a:noAutofit/>
          </a:bodyPr>
          <a:lstStyle>
            <a:lvl1pPr indent="-228600" lvl="0" marL="457200" rtl="0" algn="ctr">
              <a:lnSpc>
                <a:spcPct val="100000"/>
              </a:lnSpc>
              <a:spcBef>
                <a:spcPts val="0"/>
              </a:spcBef>
              <a:spcAft>
                <a:spcPts val="0"/>
              </a:spcAft>
              <a:buClr>
                <a:schemeClr val="lt1"/>
              </a:buClr>
              <a:buSzPts val="1800"/>
              <a:buNone/>
              <a:defRPr sz="1800">
                <a:solidFill>
                  <a:schemeClr val="lt1"/>
                </a:solidFill>
                <a:latin typeface="Roboto Condensed Light"/>
                <a:ea typeface="Roboto Condensed Light"/>
                <a:cs typeface="Roboto Condensed Light"/>
                <a:sym typeface="Roboto Condensed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05" name="Google Shape;105;p22"/>
          <p:cNvSpPr/>
          <p:nvPr>
            <p:ph idx="3" type="pic"/>
          </p:nvPr>
        </p:nvSpPr>
        <p:spPr>
          <a:xfrm>
            <a:off x="0" y="2571750"/>
            <a:ext cx="9144000" cy="2571900"/>
          </a:xfrm>
          <a:prstGeom prst="rect">
            <a:avLst/>
          </a:prstGeom>
          <a:noFill/>
          <a:ln>
            <a:noFill/>
          </a:ln>
        </p:spPr>
        <p:txBody>
          <a:bodyPr anchorCtr="0" anchor="t" bIns="22850" lIns="45725" spcFirstLastPara="1" rIns="45725" wrap="square" tIns="22850">
            <a:noAutofit/>
          </a:bodyPr>
          <a:lstStyle>
            <a:lvl1pPr lvl="0" marR="0" rtl="0" algn="l">
              <a:spcBef>
                <a:spcPts val="200"/>
              </a:spcBef>
              <a:spcAft>
                <a:spcPts val="0"/>
              </a:spcAft>
              <a:buClr>
                <a:schemeClr val="dk1"/>
              </a:buClr>
              <a:buSzPts val="1200"/>
              <a:buFont typeface="Arial"/>
              <a:buNone/>
              <a:defRPr b="0" i="0" sz="12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1">
  <p:cSld name="Big Image 1">
    <p:spTree>
      <p:nvGrpSpPr>
        <p:cNvPr id="106" name="Shape 106"/>
        <p:cNvGrpSpPr/>
        <p:nvPr/>
      </p:nvGrpSpPr>
      <p:grpSpPr>
        <a:xfrm>
          <a:off x="0" y="0"/>
          <a:ext cx="0" cy="0"/>
          <a:chOff x="0" y="0"/>
          <a:chExt cx="0" cy="0"/>
        </a:xfrm>
      </p:grpSpPr>
      <p:sp>
        <p:nvSpPr>
          <p:cNvPr id="107" name="Google Shape;107;p23"/>
          <p:cNvSpPr/>
          <p:nvPr>
            <p:ph idx="2" type="pic"/>
          </p:nvPr>
        </p:nvSpPr>
        <p:spPr>
          <a:xfrm>
            <a:off x="0" y="0"/>
            <a:ext cx="9144000" cy="5143500"/>
          </a:xfrm>
          <a:prstGeom prst="rect">
            <a:avLst/>
          </a:prstGeom>
          <a:noFill/>
          <a:ln>
            <a:noFill/>
          </a:ln>
        </p:spPr>
        <p:txBody>
          <a:bodyPr anchorCtr="0" anchor="t" bIns="22850" lIns="45725" spcFirstLastPara="1" rIns="45725" wrap="square" tIns="22850">
            <a:noAutofit/>
          </a:bodyPr>
          <a:lstStyle>
            <a:lvl1pPr lvl="0" marR="0" rtl="0" algn="l">
              <a:spcBef>
                <a:spcPts val="200"/>
              </a:spcBef>
              <a:spcAft>
                <a:spcPts val="0"/>
              </a:spcAft>
              <a:buClr>
                <a:schemeClr val="dk1"/>
              </a:buClr>
              <a:buSzPts val="1200"/>
              <a:buFont typeface="Arial"/>
              <a:buNone/>
              <a:defRPr b="0" i="0" sz="12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108" name="Google Shape;108;p23"/>
          <p:cNvSpPr txBox="1"/>
          <p:nvPr>
            <p:ph idx="1" type="body"/>
          </p:nvPr>
        </p:nvSpPr>
        <p:spPr>
          <a:xfrm>
            <a:off x="0" y="3359150"/>
            <a:ext cx="9144000" cy="495300"/>
          </a:xfrm>
          <a:prstGeom prst="rect">
            <a:avLst/>
          </a:prstGeom>
          <a:solidFill>
            <a:schemeClr val="accent1">
              <a:alpha val="68630"/>
            </a:schemeClr>
          </a:solidFill>
          <a:ln>
            <a:noFill/>
          </a:ln>
        </p:spPr>
        <p:txBody>
          <a:bodyPr anchorCtr="0" anchor="ctr" bIns="22850" lIns="45725" spcFirstLastPara="1" rIns="45725" wrap="square" tIns="22850">
            <a:noAutofit/>
          </a:bodyPr>
          <a:lstStyle>
            <a:lvl1pPr indent="-228600" lvl="0" marL="457200" rtl="0" algn="ctr">
              <a:spcBef>
                <a:spcPts val="400"/>
              </a:spcBef>
              <a:spcAft>
                <a:spcPts val="0"/>
              </a:spcAft>
              <a:buClr>
                <a:schemeClr val="lt1"/>
              </a:buClr>
              <a:buSzPts val="2000"/>
              <a:buNone/>
              <a:defRPr sz="2000">
                <a:solidFill>
                  <a:schemeClr val="lt1"/>
                </a:solidFill>
                <a:latin typeface="Roboto Condensed Light"/>
                <a:ea typeface="Roboto Condensed Light"/>
                <a:cs typeface="Roboto Condensed Light"/>
                <a:sym typeface="Roboto Condensed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09" name="Google Shape;109;p23"/>
          <p:cNvSpPr txBox="1"/>
          <p:nvPr>
            <p:ph idx="3" type="body"/>
          </p:nvPr>
        </p:nvSpPr>
        <p:spPr>
          <a:xfrm>
            <a:off x="-397" y="3854392"/>
            <a:ext cx="9144000" cy="1289100"/>
          </a:xfrm>
          <a:prstGeom prst="rect">
            <a:avLst/>
          </a:prstGeom>
          <a:solidFill>
            <a:schemeClr val="dk2">
              <a:alpha val="68630"/>
            </a:schemeClr>
          </a:solidFill>
          <a:ln>
            <a:noFill/>
          </a:ln>
        </p:spPr>
        <p:txBody>
          <a:bodyPr anchorCtr="0" anchor="t" bIns="22850" lIns="45725" spcFirstLastPara="1" rIns="45725" wrap="square" tIns="22850">
            <a:noAutofit/>
          </a:bodyPr>
          <a:lstStyle>
            <a:lvl1pPr indent="-228600" lvl="0" marL="457200" rtl="0" algn="ctr">
              <a:lnSpc>
                <a:spcPct val="120000"/>
              </a:lnSpc>
              <a:spcBef>
                <a:spcPts val="0"/>
              </a:spcBef>
              <a:spcAft>
                <a:spcPts val="0"/>
              </a:spcAft>
              <a:buClr>
                <a:schemeClr val="lt1"/>
              </a:buClr>
              <a:buSzPts val="1200"/>
              <a:buNone/>
              <a:defRPr sz="1200">
                <a:solidFill>
                  <a:schemeClr val="lt1"/>
                </a:solidFill>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and 3 Icons">
  <p:cSld name="Big Image and 3 Icons">
    <p:spTree>
      <p:nvGrpSpPr>
        <p:cNvPr id="110" name="Shape 110"/>
        <p:cNvGrpSpPr/>
        <p:nvPr/>
      </p:nvGrpSpPr>
      <p:grpSpPr>
        <a:xfrm>
          <a:off x="0" y="0"/>
          <a:ext cx="0" cy="0"/>
          <a:chOff x="0" y="0"/>
          <a:chExt cx="0" cy="0"/>
        </a:xfrm>
      </p:grpSpPr>
      <p:sp>
        <p:nvSpPr>
          <p:cNvPr id="111" name="Google Shape;111;p24"/>
          <p:cNvSpPr/>
          <p:nvPr/>
        </p:nvSpPr>
        <p:spPr>
          <a:xfrm>
            <a:off x="0" y="3156815"/>
            <a:ext cx="9144000" cy="1986900"/>
          </a:xfrm>
          <a:prstGeom prst="rect">
            <a:avLst/>
          </a:prstGeom>
          <a:solidFill>
            <a:schemeClr val="accent1"/>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lt1"/>
              </a:solidFill>
              <a:latin typeface="Roboto Light"/>
              <a:ea typeface="Roboto Light"/>
              <a:cs typeface="Roboto Light"/>
              <a:sym typeface="Roboto Light"/>
            </a:endParaRPr>
          </a:p>
        </p:txBody>
      </p:sp>
      <p:sp>
        <p:nvSpPr>
          <p:cNvPr id="112" name="Google Shape;112;p24"/>
          <p:cNvSpPr/>
          <p:nvPr>
            <p:ph idx="2" type="pic"/>
          </p:nvPr>
        </p:nvSpPr>
        <p:spPr>
          <a:xfrm>
            <a:off x="0" y="0"/>
            <a:ext cx="9144000" cy="3156600"/>
          </a:xfrm>
          <a:prstGeom prst="rect">
            <a:avLst/>
          </a:prstGeom>
          <a:noFill/>
          <a:ln>
            <a:noFill/>
          </a:ln>
        </p:spPr>
        <p:txBody>
          <a:bodyPr anchorCtr="0" anchor="t" bIns="22850" lIns="45725" spcFirstLastPara="1" rIns="45725" wrap="square" tIns="22850">
            <a:noAutofit/>
          </a:bodyPr>
          <a:lstStyle>
            <a:lvl1pPr lvl="0" marR="0" rtl="0" algn="l">
              <a:spcBef>
                <a:spcPts val="200"/>
              </a:spcBef>
              <a:spcAft>
                <a:spcPts val="0"/>
              </a:spcAft>
              <a:buClr>
                <a:schemeClr val="dk1"/>
              </a:buClr>
              <a:buSzPts val="1200"/>
              <a:buFont typeface="Arial"/>
              <a:buNone/>
              <a:defRPr b="0" i="0" sz="12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113" name="Google Shape;113;p24"/>
          <p:cNvSpPr/>
          <p:nvPr>
            <p:ph idx="1" type="body"/>
          </p:nvPr>
        </p:nvSpPr>
        <p:spPr>
          <a:xfrm>
            <a:off x="3997675" y="2581212"/>
            <a:ext cx="1147800" cy="1147800"/>
          </a:xfrm>
          <a:prstGeom prst="ellipse">
            <a:avLst/>
          </a:prstGeom>
          <a:solidFill>
            <a:srgbClr val="2D7B87"/>
          </a:solidFill>
          <a:ln>
            <a:noFill/>
          </a:ln>
        </p:spPr>
        <p:txBody>
          <a:bodyPr anchorCtr="0" anchor="t" bIns="22850" lIns="45725" spcFirstLastPara="1" rIns="45725" wrap="square" tIns="22850">
            <a:normAutofit/>
          </a:bodyPr>
          <a:lstStyle>
            <a:lvl1pPr indent="-228600" lvl="0" marL="457200" rtl="0" algn="l">
              <a:spcBef>
                <a:spcPts val="200"/>
              </a:spcBef>
              <a:spcAft>
                <a:spcPts val="0"/>
              </a:spcAft>
              <a:buClr>
                <a:schemeClr val="dk1"/>
              </a:buClr>
              <a:buSzPts val="1200"/>
              <a:buNone/>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14" name="Google Shape;114;p24"/>
          <p:cNvSpPr/>
          <p:nvPr>
            <p:ph idx="3" type="pic"/>
          </p:nvPr>
        </p:nvSpPr>
        <p:spPr>
          <a:xfrm>
            <a:off x="4290300" y="2873745"/>
            <a:ext cx="562500" cy="562500"/>
          </a:xfrm>
          <a:prstGeom prst="rect">
            <a:avLst/>
          </a:prstGeom>
          <a:noFill/>
          <a:ln>
            <a:noFill/>
          </a:ln>
        </p:spPr>
        <p:txBody>
          <a:bodyPr anchorCtr="0" anchor="t" bIns="22850" lIns="45725" spcFirstLastPara="1" rIns="45725" wrap="square" tIns="22850">
            <a:noAutofit/>
          </a:bodyPr>
          <a:lstStyle>
            <a:lvl1pPr lvl="0" marR="0" rtl="0" algn="l">
              <a:spcBef>
                <a:spcPts val="200"/>
              </a:spcBef>
              <a:spcAft>
                <a:spcPts val="0"/>
              </a:spcAft>
              <a:buClr>
                <a:schemeClr val="dk1"/>
              </a:buClr>
              <a:buSzPts val="1200"/>
              <a:buFont typeface="Arial"/>
              <a:buNone/>
              <a:defRPr b="0" i="0" sz="12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115" name="Google Shape;115;p24"/>
          <p:cNvSpPr txBox="1"/>
          <p:nvPr>
            <p:ph idx="4" type="body"/>
          </p:nvPr>
        </p:nvSpPr>
        <p:spPr>
          <a:xfrm>
            <a:off x="3369285" y="4072050"/>
            <a:ext cx="2404800" cy="714600"/>
          </a:xfrm>
          <a:prstGeom prst="rect">
            <a:avLst/>
          </a:prstGeom>
          <a:noFill/>
          <a:ln>
            <a:noFill/>
          </a:ln>
        </p:spPr>
        <p:txBody>
          <a:bodyPr anchorCtr="0" anchor="t" bIns="22850" lIns="45725" spcFirstLastPara="1" rIns="45725" wrap="square" tIns="22850">
            <a:noAutofit/>
          </a:bodyPr>
          <a:lstStyle>
            <a:lvl1pPr indent="-228600" lvl="0" marL="457200" rtl="0" algn="ctr">
              <a:lnSpc>
                <a:spcPct val="120000"/>
              </a:lnSpc>
              <a:spcBef>
                <a:spcPts val="200"/>
              </a:spcBef>
              <a:spcAft>
                <a:spcPts val="0"/>
              </a:spcAft>
              <a:buClr>
                <a:schemeClr val="lt1"/>
              </a:buClr>
              <a:buSzPts val="900"/>
              <a:buNone/>
              <a:defRPr sz="900">
                <a:solidFill>
                  <a:schemeClr val="lt1"/>
                </a:solidFill>
                <a:latin typeface="Roboto Light"/>
                <a:ea typeface="Roboto Light"/>
                <a:cs typeface="Roboto Light"/>
                <a:sym typeface="Roboto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16" name="Google Shape;116;p24"/>
          <p:cNvSpPr txBox="1"/>
          <p:nvPr>
            <p:ph idx="5" type="body"/>
          </p:nvPr>
        </p:nvSpPr>
        <p:spPr>
          <a:xfrm>
            <a:off x="3369285" y="3782334"/>
            <a:ext cx="2404800" cy="386700"/>
          </a:xfrm>
          <a:prstGeom prst="rect">
            <a:avLst/>
          </a:prstGeom>
          <a:noFill/>
          <a:ln>
            <a:noFill/>
          </a:ln>
        </p:spPr>
        <p:txBody>
          <a:bodyPr anchorCtr="0" anchor="t" bIns="22850" lIns="45725" spcFirstLastPara="1" rIns="45725" wrap="square" tIns="22850">
            <a:noAutofit/>
          </a:bodyPr>
          <a:lstStyle>
            <a:lvl1pPr indent="-228600" lvl="0" marL="457200" rtl="0" algn="ctr">
              <a:lnSpc>
                <a:spcPct val="120000"/>
              </a:lnSpc>
              <a:spcBef>
                <a:spcPts val="300"/>
              </a:spcBef>
              <a:spcAft>
                <a:spcPts val="0"/>
              </a:spcAft>
              <a:buClr>
                <a:schemeClr val="lt1"/>
              </a:buClr>
              <a:buSzPts val="1600"/>
              <a:buNone/>
              <a:defRPr sz="1600">
                <a:solidFill>
                  <a:schemeClr val="lt1"/>
                </a:solidFill>
                <a:latin typeface="Roboto Condensed Light"/>
                <a:ea typeface="Roboto Condensed Light"/>
                <a:cs typeface="Roboto Condensed Light"/>
                <a:sym typeface="Roboto Condensed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17" name="Google Shape;117;p24"/>
          <p:cNvSpPr/>
          <p:nvPr>
            <p:ph idx="6" type="body"/>
          </p:nvPr>
        </p:nvSpPr>
        <p:spPr>
          <a:xfrm>
            <a:off x="1353864" y="2580320"/>
            <a:ext cx="1147800" cy="1147800"/>
          </a:xfrm>
          <a:prstGeom prst="ellipse">
            <a:avLst/>
          </a:prstGeom>
          <a:solidFill>
            <a:srgbClr val="2D7B87"/>
          </a:solidFill>
          <a:ln>
            <a:noFill/>
          </a:ln>
        </p:spPr>
        <p:txBody>
          <a:bodyPr anchorCtr="0" anchor="t" bIns="22850" lIns="45725" spcFirstLastPara="1" rIns="45725" wrap="square" tIns="22850">
            <a:normAutofit/>
          </a:bodyPr>
          <a:lstStyle>
            <a:lvl1pPr indent="-228600" lvl="0" marL="457200" rtl="0" algn="l">
              <a:spcBef>
                <a:spcPts val="200"/>
              </a:spcBef>
              <a:spcAft>
                <a:spcPts val="0"/>
              </a:spcAft>
              <a:buClr>
                <a:schemeClr val="dk1"/>
              </a:buClr>
              <a:buSzPts val="1200"/>
              <a:buNone/>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18" name="Google Shape;118;p24"/>
          <p:cNvSpPr/>
          <p:nvPr>
            <p:ph idx="7" type="pic"/>
          </p:nvPr>
        </p:nvSpPr>
        <p:spPr>
          <a:xfrm>
            <a:off x="1646490" y="2872853"/>
            <a:ext cx="562500" cy="562500"/>
          </a:xfrm>
          <a:prstGeom prst="rect">
            <a:avLst/>
          </a:prstGeom>
          <a:noFill/>
          <a:ln>
            <a:noFill/>
          </a:ln>
        </p:spPr>
        <p:txBody>
          <a:bodyPr anchorCtr="0" anchor="t" bIns="22850" lIns="45725" spcFirstLastPara="1" rIns="45725" wrap="square" tIns="22850">
            <a:noAutofit/>
          </a:bodyPr>
          <a:lstStyle>
            <a:lvl1pPr lvl="0" marR="0" rtl="0" algn="l">
              <a:spcBef>
                <a:spcPts val="200"/>
              </a:spcBef>
              <a:spcAft>
                <a:spcPts val="0"/>
              </a:spcAft>
              <a:buClr>
                <a:schemeClr val="dk1"/>
              </a:buClr>
              <a:buSzPts val="1200"/>
              <a:buFont typeface="Arial"/>
              <a:buNone/>
              <a:defRPr b="0" i="0" sz="12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119" name="Google Shape;119;p24"/>
          <p:cNvSpPr txBox="1"/>
          <p:nvPr>
            <p:ph idx="8" type="body"/>
          </p:nvPr>
        </p:nvSpPr>
        <p:spPr>
          <a:xfrm>
            <a:off x="725474" y="4071157"/>
            <a:ext cx="2404800" cy="714600"/>
          </a:xfrm>
          <a:prstGeom prst="rect">
            <a:avLst/>
          </a:prstGeom>
          <a:noFill/>
          <a:ln>
            <a:noFill/>
          </a:ln>
        </p:spPr>
        <p:txBody>
          <a:bodyPr anchorCtr="0" anchor="t" bIns="22850" lIns="45725" spcFirstLastPara="1" rIns="45725" wrap="square" tIns="22850">
            <a:noAutofit/>
          </a:bodyPr>
          <a:lstStyle>
            <a:lvl1pPr indent="-228600" lvl="0" marL="457200" rtl="0" algn="ctr">
              <a:lnSpc>
                <a:spcPct val="120000"/>
              </a:lnSpc>
              <a:spcBef>
                <a:spcPts val="200"/>
              </a:spcBef>
              <a:spcAft>
                <a:spcPts val="0"/>
              </a:spcAft>
              <a:buClr>
                <a:schemeClr val="lt1"/>
              </a:buClr>
              <a:buSzPts val="900"/>
              <a:buNone/>
              <a:defRPr sz="900">
                <a:solidFill>
                  <a:schemeClr val="lt1"/>
                </a:solidFill>
                <a:latin typeface="Roboto Light"/>
                <a:ea typeface="Roboto Light"/>
                <a:cs typeface="Roboto Light"/>
                <a:sym typeface="Roboto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20" name="Google Shape;120;p24"/>
          <p:cNvSpPr txBox="1"/>
          <p:nvPr>
            <p:ph idx="9" type="body"/>
          </p:nvPr>
        </p:nvSpPr>
        <p:spPr>
          <a:xfrm>
            <a:off x="725474" y="3781442"/>
            <a:ext cx="2404800" cy="386700"/>
          </a:xfrm>
          <a:prstGeom prst="rect">
            <a:avLst/>
          </a:prstGeom>
          <a:noFill/>
          <a:ln>
            <a:noFill/>
          </a:ln>
        </p:spPr>
        <p:txBody>
          <a:bodyPr anchorCtr="0" anchor="t" bIns="22850" lIns="45725" spcFirstLastPara="1" rIns="45725" wrap="square" tIns="22850">
            <a:noAutofit/>
          </a:bodyPr>
          <a:lstStyle>
            <a:lvl1pPr indent="-228600" lvl="0" marL="457200" rtl="0" algn="ctr">
              <a:lnSpc>
                <a:spcPct val="120000"/>
              </a:lnSpc>
              <a:spcBef>
                <a:spcPts val="300"/>
              </a:spcBef>
              <a:spcAft>
                <a:spcPts val="0"/>
              </a:spcAft>
              <a:buClr>
                <a:schemeClr val="lt1"/>
              </a:buClr>
              <a:buSzPts val="1600"/>
              <a:buNone/>
              <a:defRPr sz="1600">
                <a:solidFill>
                  <a:schemeClr val="lt1"/>
                </a:solidFill>
                <a:latin typeface="Roboto Condensed Light"/>
                <a:ea typeface="Roboto Condensed Light"/>
                <a:cs typeface="Roboto Condensed Light"/>
                <a:sym typeface="Roboto Condensed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21" name="Google Shape;121;p24"/>
          <p:cNvSpPr/>
          <p:nvPr>
            <p:ph idx="13" type="body"/>
          </p:nvPr>
        </p:nvSpPr>
        <p:spPr>
          <a:xfrm>
            <a:off x="6644015" y="2578877"/>
            <a:ext cx="1147800" cy="1147800"/>
          </a:xfrm>
          <a:prstGeom prst="ellipse">
            <a:avLst/>
          </a:prstGeom>
          <a:solidFill>
            <a:srgbClr val="2D7B87"/>
          </a:solidFill>
          <a:ln>
            <a:noFill/>
          </a:ln>
        </p:spPr>
        <p:txBody>
          <a:bodyPr anchorCtr="0" anchor="t" bIns="22850" lIns="45725" spcFirstLastPara="1" rIns="45725" wrap="square" tIns="22850">
            <a:normAutofit/>
          </a:bodyPr>
          <a:lstStyle>
            <a:lvl1pPr indent="-228600" lvl="0" marL="457200" rtl="0" algn="l">
              <a:spcBef>
                <a:spcPts val="200"/>
              </a:spcBef>
              <a:spcAft>
                <a:spcPts val="0"/>
              </a:spcAft>
              <a:buClr>
                <a:schemeClr val="dk1"/>
              </a:buClr>
              <a:buSzPts val="1200"/>
              <a:buNone/>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22" name="Google Shape;122;p24"/>
          <p:cNvSpPr/>
          <p:nvPr>
            <p:ph idx="14" type="pic"/>
          </p:nvPr>
        </p:nvSpPr>
        <p:spPr>
          <a:xfrm>
            <a:off x="6936640" y="2871410"/>
            <a:ext cx="562500" cy="562500"/>
          </a:xfrm>
          <a:prstGeom prst="rect">
            <a:avLst/>
          </a:prstGeom>
          <a:noFill/>
          <a:ln>
            <a:noFill/>
          </a:ln>
        </p:spPr>
        <p:txBody>
          <a:bodyPr anchorCtr="0" anchor="t" bIns="22850" lIns="45725" spcFirstLastPara="1" rIns="45725" wrap="square" tIns="22850">
            <a:noAutofit/>
          </a:bodyPr>
          <a:lstStyle>
            <a:lvl1pPr lvl="0" marR="0" rtl="0" algn="l">
              <a:spcBef>
                <a:spcPts val="200"/>
              </a:spcBef>
              <a:spcAft>
                <a:spcPts val="0"/>
              </a:spcAft>
              <a:buClr>
                <a:schemeClr val="dk1"/>
              </a:buClr>
              <a:buSzPts val="1200"/>
              <a:buFont typeface="Arial"/>
              <a:buNone/>
              <a:defRPr b="0" i="0" sz="12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123" name="Google Shape;123;p24"/>
          <p:cNvSpPr txBox="1"/>
          <p:nvPr>
            <p:ph idx="15" type="body"/>
          </p:nvPr>
        </p:nvSpPr>
        <p:spPr>
          <a:xfrm>
            <a:off x="6015625" y="4069714"/>
            <a:ext cx="2404800" cy="714600"/>
          </a:xfrm>
          <a:prstGeom prst="rect">
            <a:avLst/>
          </a:prstGeom>
          <a:noFill/>
          <a:ln>
            <a:noFill/>
          </a:ln>
        </p:spPr>
        <p:txBody>
          <a:bodyPr anchorCtr="0" anchor="t" bIns="22850" lIns="45725" spcFirstLastPara="1" rIns="45725" wrap="square" tIns="22850">
            <a:noAutofit/>
          </a:bodyPr>
          <a:lstStyle>
            <a:lvl1pPr indent="-228600" lvl="0" marL="457200" rtl="0" algn="ctr">
              <a:lnSpc>
                <a:spcPct val="120000"/>
              </a:lnSpc>
              <a:spcBef>
                <a:spcPts val="200"/>
              </a:spcBef>
              <a:spcAft>
                <a:spcPts val="0"/>
              </a:spcAft>
              <a:buClr>
                <a:schemeClr val="lt1"/>
              </a:buClr>
              <a:buSzPts val="900"/>
              <a:buNone/>
              <a:defRPr sz="900">
                <a:solidFill>
                  <a:schemeClr val="lt1"/>
                </a:solidFill>
                <a:latin typeface="Roboto Light"/>
                <a:ea typeface="Roboto Light"/>
                <a:cs typeface="Roboto Light"/>
                <a:sym typeface="Roboto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24" name="Google Shape;124;p24"/>
          <p:cNvSpPr txBox="1"/>
          <p:nvPr>
            <p:ph idx="16" type="body"/>
          </p:nvPr>
        </p:nvSpPr>
        <p:spPr>
          <a:xfrm>
            <a:off x="6015625" y="3779999"/>
            <a:ext cx="2404800" cy="386700"/>
          </a:xfrm>
          <a:prstGeom prst="rect">
            <a:avLst/>
          </a:prstGeom>
          <a:noFill/>
          <a:ln>
            <a:noFill/>
          </a:ln>
        </p:spPr>
        <p:txBody>
          <a:bodyPr anchorCtr="0" anchor="t" bIns="22850" lIns="45725" spcFirstLastPara="1" rIns="45725" wrap="square" tIns="22850">
            <a:noAutofit/>
          </a:bodyPr>
          <a:lstStyle>
            <a:lvl1pPr indent="-228600" lvl="0" marL="457200" rtl="0" algn="ctr">
              <a:lnSpc>
                <a:spcPct val="120000"/>
              </a:lnSpc>
              <a:spcBef>
                <a:spcPts val="300"/>
              </a:spcBef>
              <a:spcAft>
                <a:spcPts val="0"/>
              </a:spcAft>
              <a:buClr>
                <a:schemeClr val="lt1"/>
              </a:buClr>
              <a:buSzPts val="1600"/>
              <a:buNone/>
              <a:defRPr sz="1600">
                <a:solidFill>
                  <a:schemeClr val="lt1"/>
                </a:solidFill>
                <a:latin typeface="Roboto Condensed Light"/>
                <a:ea typeface="Roboto Condensed Light"/>
                <a:cs typeface="Roboto Condensed Light"/>
                <a:sym typeface="Roboto Condensed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kers">
  <p:cSld name="workers">
    <p:spTree>
      <p:nvGrpSpPr>
        <p:cNvPr id="125" name="Shape 125"/>
        <p:cNvGrpSpPr/>
        <p:nvPr/>
      </p:nvGrpSpPr>
      <p:grpSpPr>
        <a:xfrm>
          <a:off x="0" y="0"/>
          <a:ext cx="0" cy="0"/>
          <a:chOff x="0" y="0"/>
          <a:chExt cx="0" cy="0"/>
        </a:xfrm>
      </p:grpSpPr>
      <p:sp>
        <p:nvSpPr>
          <p:cNvPr id="126" name="Google Shape;126;p25"/>
          <p:cNvSpPr/>
          <p:nvPr/>
        </p:nvSpPr>
        <p:spPr>
          <a:xfrm>
            <a:off x="0" y="0"/>
            <a:ext cx="9144000" cy="2976900"/>
          </a:xfrm>
          <a:prstGeom prst="rect">
            <a:avLst/>
          </a:prstGeom>
          <a:solidFill>
            <a:srgbClr val="D6EDF1">
              <a:alpha val="38820"/>
            </a:srgbClr>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dk1"/>
              </a:solidFill>
              <a:latin typeface="Roboto Light"/>
              <a:ea typeface="Roboto Light"/>
              <a:cs typeface="Roboto Light"/>
              <a:sym typeface="Roboto Light"/>
            </a:endParaRPr>
          </a:p>
        </p:txBody>
      </p:sp>
      <p:sp>
        <p:nvSpPr>
          <p:cNvPr id="127" name="Google Shape;127;p25"/>
          <p:cNvSpPr/>
          <p:nvPr/>
        </p:nvSpPr>
        <p:spPr>
          <a:xfrm>
            <a:off x="0" y="2954292"/>
            <a:ext cx="9144000" cy="2189400"/>
          </a:xfrm>
          <a:prstGeom prst="rect">
            <a:avLst/>
          </a:prstGeom>
          <a:solidFill>
            <a:schemeClr val="accent1"/>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lt1"/>
              </a:solidFill>
              <a:latin typeface="Roboto Light"/>
              <a:ea typeface="Roboto Light"/>
              <a:cs typeface="Roboto Light"/>
              <a:sym typeface="Roboto Light"/>
            </a:endParaRPr>
          </a:p>
        </p:txBody>
      </p:sp>
      <p:pic>
        <p:nvPicPr>
          <p:cNvPr id="128" name="Google Shape;128;p25"/>
          <p:cNvPicPr preferRelativeResize="0"/>
          <p:nvPr/>
        </p:nvPicPr>
        <p:blipFill rotWithShape="1">
          <a:blip r:embed="rId2">
            <a:alphaModFix/>
          </a:blip>
          <a:srcRect b="0" l="0" r="0" t="0"/>
          <a:stretch/>
        </p:blipFill>
        <p:spPr>
          <a:xfrm>
            <a:off x="6533756" y="552423"/>
            <a:ext cx="415240" cy="2096355"/>
          </a:xfrm>
          <a:prstGeom prst="rect">
            <a:avLst/>
          </a:prstGeom>
          <a:noFill/>
          <a:ln>
            <a:noFill/>
          </a:ln>
          <a:effectLst>
            <a:outerShdw blurRad="76200" kx="1200090" rotWithShape="0" algn="br" sy="23000">
              <a:srgbClr val="000000">
                <a:alpha val="20000"/>
              </a:srgbClr>
            </a:outerShdw>
          </a:effectLst>
        </p:spPr>
      </p:pic>
      <p:pic>
        <p:nvPicPr>
          <p:cNvPr id="129" name="Google Shape;129;p25"/>
          <p:cNvPicPr preferRelativeResize="0"/>
          <p:nvPr/>
        </p:nvPicPr>
        <p:blipFill rotWithShape="1">
          <a:blip r:embed="rId3">
            <a:alphaModFix/>
          </a:blip>
          <a:srcRect b="0" l="0" r="0" t="0"/>
          <a:stretch/>
        </p:blipFill>
        <p:spPr>
          <a:xfrm>
            <a:off x="5427891" y="590321"/>
            <a:ext cx="647750" cy="2247378"/>
          </a:xfrm>
          <a:prstGeom prst="rect">
            <a:avLst/>
          </a:prstGeom>
          <a:noFill/>
          <a:ln>
            <a:noFill/>
          </a:ln>
          <a:effectLst>
            <a:outerShdw blurRad="76200" kx="1200090" rotWithShape="0" algn="br" sy="23000">
              <a:srgbClr val="000000">
                <a:alpha val="20000"/>
              </a:srgbClr>
            </a:outerShdw>
          </a:effectLst>
        </p:spPr>
      </p:pic>
      <p:pic>
        <p:nvPicPr>
          <p:cNvPr id="130" name="Google Shape;130;p25"/>
          <p:cNvPicPr preferRelativeResize="0"/>
          <p:nvPr/>
        </p:nvPicPr>
        <p:blipFill rotWithShape="1">
          <a:blip r:embed="rId4">
            <a:alphaModFix/>
          </a:blip>
          <a:srcRect b="0" l="0" r="0" t="0"/>
          <a:stretch/>
        </p:blipFill>
        <p:spPr>
          <a:xfrm>
            <a:off x="4234436" y="479017"/>
            <a:ext cx="839315" cy="2469986"/>
          </a:xfrm>
          <a:prstGeom prst="rect">
            <a:avLst/>
          </a:prstGeom>
          <a:noFill/>
          <a:ln>
            <a:noFill/>
          </a:ln>
          <a:effectLst>
            <a:outerShdw blurRad="76200" kx="1200090" rotWithShape="0" algn="br" sy="23000">
              <a:srgbClr val="000000">
                <a:alpha val="20000"/>
              </a:srgbClr>
            </a:outerShdw>
          </a:effectLst>
        </p:spPr>
      </p:pic>
      <p:pic>
        <p:nvPicPr>
          <p:cNvPr id="131" name="Google Shape;131;p25"/>
          <p:cNvPicPr preferRelativeResize="0"/>
          <p:nvPr/>
        </p:nvPicPr>
        <p:blipFill rotWithShape="1">
          <a:blip r:embed="rId5">
            <a:alphaModFix/>
          </a:blip>
          <a:srcRect b="0" l="0" r="0" t="0"/>
          <a:stretch/>
        </p:blipFill>
        <p:spPr>
          <a:xfrm>
            <a:off x="3086708" y="738412"/>
            <a:ext cx="723283" cy="2091233"/>
          </a:xfrm>
          <a:prstGeom prst="rect">
            <a:avLst/>
          </a:prstGeom>
          <a:noFill/>
          <a:ln>
            <a:noFill/>
          </a:ln>
          <a:effectLst>
            <a:outerShdw blurRad="76200" kx="1200090" rotWithShape="0" algn="br" sy="23000">
              <a:srgbClr val="000000">
                <a:alpha val="20000"/>
              </a:srgbClr>
            </a:outerShdw>
          </a:effectLst>
        </p:spPr>
      </p:pic>
      <p:pic>
        <p:nvPicPr>
          <p:cNvPr id="132" name="Google Shape;132;p25"/>
          <p:cNvPicPr preferRelativeResize="0"/>
          <p:nvPr/>
        </p:nvPicPr>
        <p:blipFill rotWithShape="1">
          <a:blip r:embed="rId6">
            <a:alphaModFix/>
          </a:blip>
          <a:srcRect b="0" l="0" r="0" t="0"/>
          <a:stretch/>
        </p:blipFill>
        <p:spPr>
          <a:xfrm>
            <a:off x="2276547" y="545031"/>
            <a:ext cx="571393" cy="2038580"/>
          </a:xfrm>
          <a:prstGeom prst="rect">
            <a:avLst/>
          </a:prstGeom>
          <a:noFill/>
          <a:ln>
            <a:noFill/>
          </a:ln>
          <a:effectLst>
            <a:outerShdw blurRad="76200" kx="1200090" rotWithShape="0" algn="br" sy="23000">
              <a:srgbClr val="000000">
                <a:alpha val="20000"/>
              </a:srgbClr>
            </a:outerShdw>
          </a:effectLst>
        </p:spPr>
      </p:pic>
      <p:sp>
        <p:nvSpPr>
          <p:cNvPr id="133" name="Google Shape;133;p25"/>
          <p:cNvSpPr txBox="1"/>
          <p:nvPr>
            <p:ph idx="1" type="body"/>
          </p:nvPr>
        </p:nvSpPr>
        <p:spPr>
          <a:xfrm>
            <a:off x="363667" y="3224322"/>
            <a:ext cx="8416500" cy="1229700"/>
          </a:xfrm>
          <a:prstGeom prst="rect">
            <a:avLst/>
          </a:prstGeom>
          <a:noFill/>
          <a:ln>
            <a:noFill/>
          </a:ln>
        </p:spPr>
        <p:txBody>
          <a:bodyPr anchorCtr="0" anchor="b" bIns="22850" lIns="45725" spcFirstLastPara="1" rIns="45725" wrap="square" tIns="22850">
            <a:noAutofit/>
          </a:bodyPr>
          <a:lstStyle>
            <a:lvl1pPr indent="-228600" lvl="0" marL="457200" rtl="0" algn="ctr">
              <a:lnSpc>
                <a:spcPct val="100000"/>
              </a:lnSpc>
              <a:spcBef>
                <a:spcPts val="0"/>
              </a:spcBef>
              <a:spcAft>
                <a:spcPts val="0"/>
              </a:spcAft>
              <a:buClr>
                <a:schemeClr val="lt1"/>
              </a:buClr>
              <a:buSzPts val="7500"/>
              <a:buNone/>
              <a:defRPr sz="7500">
                <a:solidFill>
                  <a:schemeClr val="lt1"/>
                </a:solidFill>
                <a:latin typeface="Roboto Condensed Light"/>
                <a:ea typeface="Roboto Condensed Light"/>
                <a:cs typeface="Roboto Condensed Light"/>
                <a:sym typeface="Roboto Condensed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34" name="Google Shape;134;p25"/>
          <p:cNvSpPr txBox="1"/>
          <p:nvPr>
            <p:ph idx="2" type="body"/>
          </p:nvPr>
        </p:nvSpPr>
        <p:spPr>
          <a:xfrm>
            <a:off x="363668" y="4313009"/>
            <a:ext cx="8416500" cy="495000"/>
          </a:xfrm>
          <a:prstGeom prst="rect">
            <a:avLst/>
          </a:prstGeom>
          <a:noFill/>
          <a:ln>
            <a:noFill/>
          </a:ln>
        </p:spPr>
        <p:txBody>
          <a:bodyPr anchorCtr="0" anchor="ctr" bIns="22850" lIns="45725" spcFirstLastPara="1" rIns="45725" wrap="square" tIns="22850">
            <a:noAutofit/>
          </a:bodyPr>
          <a:lstStyle>
            <a:lvl1pPr indent="-228600" lvl="0" marL="457200" rtl="0" algn="ctr">
              <a:lnSpc>
                <a:spcPct val="100000"/>
              </a:lnSpc>
              <a:spcBef>
                <a:spcPts val="0"/>
              </a:spcBef>
              <a:spcAft>
                <a:spcPts val="0"/>
              </a:spcAft>
              <a:buClr>
                <a:schemeClr val="lt1"/>
              </a:buClr>
              <a:buSzPts val="1800"/>
              <a:buNone/>
              <a:defRPr sz="1800">
                <a:solidFill>
                  <a:schemeClr val="lt1"/>
                </a:solidFill>
                <a:latin typeface="Roboto Condensed Light"/>
                <a:ea typeface="Roboto Condensed Light"/>
                <a:cs typeface="Roboto Condensed Light"/>
                <a:sym typeface="Roboto Condensed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Contents - BG">
  <p:cSld name="No Contents - BG">
    <p:spTree>
      <p:nvGrpSpPr>
        <p:cNvPr id="135" name="Shape 135"/>
        <p:cNvGrpSpPr/>
        <p:nvPr/>
      </p:nvGrpSpPr>
      <p:grpSpPr>
        <a:xfrm>
          <a:off x="0" y="0"/>
          <a:ext cx="0" cy="0"/>
          <a:chOff x="0" y="0"/>
          <a:chExt cx="0" cy="0"/>
        </a:xfrm>
      </p:grpSpPr>
      <p:sp>
        <p:nvSpPr>
          <p:cNvPr id="136" name="Google Shape;136;p26"/>
          <p:cNvSpPr/>
          <p:nvPr/>
        </p:nvSpPr>
        <p:spPr>
          <a:xfrm>
            <a:off x="0" y="0"/>
            <a:ext cx="9144000" cy="5143500"/>
          </a:xfrm>
          <a:prstGeom prst="rect">
            <a:avLst/>
          </a:prstGeom>
          <a:solidFill>
            <a:srgbClr val="D8D8D8"/>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dk1"/>
              </a:solidFill>
              <a:latin typeface="Roboto Light"/>
              <a:ea typeface="Roboto Light"/>
              <a:cs typeface="Roboto Light"/>
              <a:sym typeface="Roboto Ligh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hing">
  <p:cSld name="Nothing">
    <p:spTree>
      <p:nvGrpSpPr>
        <p:cNvPr id="137" name="Shape 13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 Baloons">
  <p:cSld name="Gray - Baloons">
    <p:spTree>
      <p:nvGrpSpPr>
        <p:cNvPr id="138" name="Shape 138"/>
        <p:cNvGrpSpPr/>
        <p:nvPr/>
      </p:nvGrpSpPr>
      <p:grpSpPr>
        <a:xfrm>
          <a:off x="0" y="0"/>
          <a:ext cx="0" cy="0"/>
          <a:chOff x="0" y="0"/>
          <a:chExt cx="0" cy="0"/>
        </a:xfrm>
      </p:grpSpPr>
      <p:sp>
        <p:nvSpPr>
          <p:cNvPr id="139" name="Google Shape;139;p28"/>
          <p:cNvSpPr/>
          <p:nvPr/>
        </p:nvSpPr>
        <p:spPr>
          <a:xfrm>
            <a:off x="0" y="0"/>
            <a:ext cx="9144000" cy="5143500"/>
          </a:xfrm>
          <a:prstGeom prst="rect">
            <a:avLst/>
          </a:prstGeom>
          <a:solidFill>
            <a:srgbClr val="D8D8D8"/>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dk1"/>
              </a:solidFill>
              <a:latin typeface="Roboto Light"/>
              <a:ea typeface="Roboto Light"/>
              <a:cs typeface="Roboto Light"/>
              <a:sym typeface="Roboto Light"/>
            </a:endParaRPr>
          </a:p>
        </p:txBody>
      </p:sp>
      <p:sp>
        <p:nvSpPr>
          <p:cNvPr id="140" name="Google Shape;140;p28"/>
          <p:cNvSpPr/>
          <p:nvPr/>
        </p:nvSpPr>
        <p:spPr>
          <a:xfrm rot="5226624">
            <a:off x="1972492" y="225811"/>
            <a:ext cx="1356825" cy="1356825"/>
          </a:xfrm>
          <a:prstGeom prst="teardrop">
            <a:avLst>
              <a:gd fmla="val 100000" name="adj"/>
            </a:avLst>
          </a:prstGeom>
          <a:solidFill>
            <a:schemeClr val="accent1"/>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lt1"/>
              </a:solidFill>
              <a:latin typeface="Roboto Light"/>
              <a:ea typeface="Roboto Light"/>
              <a:cs typeface="Roboto Light"/>
              <a:sym typeface="Roboto Light"/>
            </a:endParaRPr>
          </a:p>
        </p:txBody>
      </p:sp>
      <p:sp>
        <p:nvSpPr>
          <p:cNvPr id="141" name="Google Shape;141;p28"/>
          <p:cNvSpPr/>
          <p:nvPr/>
        </p:nvSpPr>
        <p:spPr>
          <a:xfrm rot="-10469617">
            <a:off x="5826986" y="442132"/>
            <a:ext cx="1356861" cy="1356890"/>
          </a:xfrm>
          <a:prstGeom prst="teardrop">
            <a:avLst>
              <a:gd fmla="val 100000" name="adj"/>
            </a:avLst>
          </a:prstGeom>
          <a:solidFill>
            <a:schemeClr val="accent1"/>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lt1"/>
              </a:solidFill>
              <a:latin typeface="Roboto Light"/>
              <a:ea typeface="Roboto Light"/>
              <a:cs typeface="Roboto Light"/>
              <a:sym typeface="Roboto Light"/>
            </a:endParaRPr>
          </a:p>
        </p:txBody>
      </p:sp>
      <p:sp>
        <p:nvSpPr>
          <p:cNvPr id="142" name="Google Shape;142;p28"/>
          <p:cNvSpPr/>
          <p:nvPr/>
        </p:nvSpPr>
        <p:spPr>
          <a:xfrm rot="1800342">
            <a:off x="1316671" y="2316730"/>
            <a:ext cx="1356966" cy="1356966"/>
          </a:xfrm>
          <a:prstGeom prst="teardrop">
            <a:avLst>
              <a:gd fmla="val 100000" name="adj"/>
            </a:avLst>
          </a:prstGeom>
          <a:solidFill>
            <a:schemeClr val="accent1"/>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lt1"/>
              </a:solidFill>
              <a:latin typeface="Roboto Light"/>
              <a:ea typeface="Roboto Light"/>
              <a:cs typeface="Roboto Light"/>
              <a:sym typeface="Roboto Light"/>
            </a:endParaRPr>
          </a:p>
        </p:txBody>
      </p:sp>
      <p:sp>
        <p:nvSpPr>
          <p:cNvPr id="143" name="Google Shape;143;p28"/>
          <p:cNvSpPr/>
          <p:nvPr/>
        </p:nvSpPr>
        <p:spPr>
          <a:xfrm rot="-7334746">
            <a:off x="6398317" y="2608340"/>
            <a:ext cx="1356756" cy="1356850"/>
          </a:xfrm>
          <a:prstGeom prst="teardrop">
            <a:avLst>
              <a:gd fmla="val 100000" name="adj"/>
            </a:avLst>
          </a:prstGeom>
          <a:solidFill>
            <a:schemeClr val="accent1"/>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lt1"/>
              </a:solidFill>
              <a:latin typeface="Roboto Light"/>
              <a:ea typeface="Roboto Light"/>
              <a:cs typeface="Roboto Light"/>
              <a:sym typeface="Roboto Light"/>
            </a:endParaRPr>
          </a:p>
        </p:txBody>
      </p:sp>
      <p:sp>
        <p:nvSpPr>
          <p:cNvPr id="144" name="Google Shape;144;p28"/>
          <p:cNvSpPr txBox="1"/>
          <p:nvPr>
            <p:ph idx="1" type="body"/>
          </p:nvPr>
        </p:nvSpPr>
        <p:spPr>
          <a:xfrm>
            <a:off x="2097694" y="519490"/>
            <a:ext cx="1108500" cy="769500"/>
          </a:xfrm>
          <a:prstGeom prst="rect">
            <a:avLst/>
          </a:prstGeom>
          <a:noFill/>
          <a:ln>
            <a:noFill/>
          </a:ln>
        </p:spPr>
        <p:txBody>
          <a:bodyPr anchorCtr="0" anchor="ctr" bIns="22850" lIns="45725" spcFirstLastPara="1" rIns="45725" wrap="square" tIns="22850">
            <a:noAutofit/>
          </a:bodyPr>
          <a:lstStyle>
            <a:lvl1pPr indent="-228600" lvl="0" marL="457200" rtl="0" algn="ctr">
              <a:lnSpc>
                <a:spcPct val="120000"/>
              </a:lnSpc>
              <a:spcBef>
                <a:spcPts val="0"/>
              </a:spcBef>
              <a:spcAft>
                <a:spcPts val="0"/>
              </a:spcAft>
              <a:buClr>
                <a:schemeClr val="lt1"/>
              </a:buClr>
              <a:buSzPts val="1000"/>
              <a:buNone/>
              <a:defRPr sz="1000">
                <a:solidFill>
                  <a:schemeClr val="lt1"/>
                </a:solidFill>
                <a:latin typeface="Roboto Condensed Light"/>
                <a:ea typeface="Roboto Condensed Light"/>
                <a:cs typeface="Roboto Condensed Light"/>
                <a:sym typeface="Roboto Condensed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45" name="Google Shape;145;p28"/>
          <p:cNvSpPr txBox="1"/>
          <p:nvPr>
            <p:ph idx="2" type="body"/>
          </p:nvPr>
        </p:nvSpPr>
        <p:spPr>
          <a:xfrm>
            <a:off x="1441000" y="2565546"/>
            <a:ext cx="1108500" cy="769500"/>
          </a:xfrm>
          <a:prstGeom prst="rect">
            <a:avLst/>
          </a:prstGeom>
          <a:noFill/>
          <a:ln>
            <a:noFill/>
          </a:ln>
        </p:spPr>
        <p:txBody>
          <a:bodyPr anchorCtr="0" anchor="ctr" bIns="22850" lIns="45725" spcFirstLastPara="1" rIns="45725" wrap="square" tIns="22850">
            <a:noAutofit/>
          </a:bodyPr>
          <a:lstStyle>
            <a:lvl1pPr indent="-228600" lvl="0" marL="457200" rtl="0" algn="ctr">
              <a:lnSpc>
                <a:spcPct val="120000"/>
              </a:lnSpc>
              <a:spcBef>
                <a:spcPts val="0"/>
              </a:spcBef>
              <a:spcAft>
                <a:spcPts val="0"/>
              </a:spcAft>
              <a:buClr>
                <a:schemeClr val="lt1"/>
              </a:buClr>
              <a:buSzPts val="1000"/>
              <a:buNone/>
              <a:defRPr sz="1000">
                <a:solidFill>
                  <a:schemeClr val="lt1"/>
                </a:solidFill>
                <a:latin typeface="Roboto Condensed Light"/>
                <a:ea typeface="Roboto Condensed Light"/>
                <a:cs typeface="Roboto Condensed Light"/>
                <a:sym typeface="Roboto Condensed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46" name="Google Shape;146;p28"/>
          <p:cNvSpPr txBox="1"/>
          <p:nvPr>
            <p:ph idx="3" type="body"/>
          </p:nvPr>
        </p:nvSpPr>
        <p:spPr>
          <a:xfrm>
            <a:off x="5951019" y="735731"/>
            <a:ext cx="1108500" cy="769500"/>
          </a:xfrm>
          <a:prstGeom prst="rect">
            <a:avLst/>
          </a:prstGeom>
          <a:noFill/>
          <a:ln>
            <a:noFill/>
          </a:ln>
        </p:spPr>
        <p:txBody>
          <a:bodyPr anchorCtr="0" anchor="ctr" bIns="22850" lIns="45725" spcFirstLastPara="1" rIns="45725" wrap="square" tIns="22850">
            <a:noAutofit/>
          </a:bodyPr>
          <a:lstStyle>
            <a:lvl1pPr indent="-228600" lvl="0" marL="457200" rtl="0" algn="ctr">
              <a:lnSpc>
                <a:spcPct val="120000"/>
              </a:lnSpc>
              <a:spcBef>
                <a:spcPts val="0"/>
              </a:spcBef>
              <a:spcAft>
                <a:spcPts val="0"/>
              </a:spcAft>
              <a:buClr>
                <a:schemeClr val="lt1"/>
              </a:buClr>
              <a:buSzPts val="1000"/>
              <a:buNone/>
              <a:defRPr sz="1000">
                <a:solidFill>
                  <a:schemeClr val="lt1"/>
                </a:solidFill>
                <a:latin typeface="Roboto Condensed Light"/>
                <a:ea typeface="Roboto Condensed Light"/>
                <a:cs typeface="Roboto Condensed Light"/>
                <a:sym typeface="Roboto Condensed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47" name="Google Shape;147;p28"/>
          <p:cNvSpPr txBox="1"/>
          <p:nvPr>
            <p:ph idx="4" type="body"/>
          </p:nvPr>
        </p:nvSpPr>
        <p:spPr>
          <a:xfrm>
            <a:off x="6522474" y="2901782"/>
            <a:ext cx="1108500" cy="769500"/>
          </a:xfrm>
          <a:prstGeom prst="rect">
            <a:avLst/>
          </a:prstGeom>
          <a:noFill/>
          <a:ln>
            <a:noFill/>
          </a:ln>
        </p:spPr>
        <p:txBody>
          <a:bodyPr anchorCtr="0" anchor="ctr" bIns="22850" lIns="45725" spcFirstLastPara="1" rIns="45725" wrap="square" tIns="22850">
            <a:noAutofit/>
          </a:bodyPr>
          <a:lstStyle>
            <a:lvl1pPr indent="-228600" lvl="0" marL="457200" rtl="0" algn="ctr">
              <a:lnSpc>
                <a:spcPct val="120000"/>
              </a:lnSpc>
              <a:spcBef>
                <a:spcPts val="0"/>
              </a:spcBef>
              <a:spcAft>
                <a:spcPts val="0"/>
              </a:spcAft>
              <a:buClr>
                <a:schemeClr val="lt1"/>
              </a:buClr>
              <a:buSzPts val="1000"/>
              <a:buNone/>
              <a:defRPr sz="1000">
                <a:solidFill>
                  <a:schemeClr val="lt1"/>
                </a:solidFill>
                <a:latin typeface="Roboto Condensed Light"/>
                <a:ea typeface="Roboto Condensed Light"/>
                <a:cs typeface="Roboto Condensed Light"/>
                <a:sym typeface="Roboto Condensed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 Text">
  <p:cSld name="Gray - Text">
    <p:spTree>
      <p:nvGrpSpPr>
        <p:cNvPr id="148" name="Shape 148"/>
        <p:cNvGrpSpPr/>
        <p:nvPr/>
      </p:nvGrpSpPr>
      <p:grpSpPr>
        <a:xfrm>
          <a:off x="0" y="0"/>
          <a:ext cx="0" cy="0"/>
          <a:chOff x="0" y="0"/>
          <a:chExt cx="0" cy="0"/>
        </a:xfrm>
      </p:grpSpPr>
      <p:sp>
        <p:nvSpPr>
          <p:cNvPr id="149" name="Google Shape;149;p29"/>
          <p:cNvSpPr/>
          <p:nvPr/>
        </p:nvSpPr>
        <p:spPr>
          <a:xfrm>
            <a:off x="0" y="0"/>
            <a:ext cx="9144000" cy="5143500"/>
          </a:xfrm>
          <a:prstGeom prst="rect">
            <a:avLst/>
          </a:prstGeom>
          <a:solidFill>
            <a:srgbClr val="D8D8D8"/>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dk1"/>
              </a:solidFill>
              <a:latin typeface="Roboto Light"/>
              <a:ea typeface="Roboto Light"/>
              <a:cs typeface="Roboto Light"/>
              <a:sym typeface="Roboto Light"/>
            </a:endParaRPr>
          </a:p>
        </p:txBody>
      </p:sp>
      <p:sp>
        <p:nvSpPr>
          <p:cNvPr id="150" name="Google Shape;150;p29"/>
          <p:cNvSpPr txBox="1"/>
          <p:nvPr>
            <p:ph idx="1" type="body"/>
          </p:nvPr>
        </p:nvSpPr>
        <p:spPr>
          <a:xfrm>
            <a:off x="3379266" y="850309"/>
            <a:ext cx="5198700" cy="1620300"/>
          </a:xfrm>
          <a:prstGeom prst="rect">
            <a:avLst/>
          </a:prstGeom>
          <a:noFill/>
          <a:ln>
            <a:noFill/>
          </a:ln>
        </p:spPr>
        <p:txBody>
          <a:bodyPr anchorCtr="0" anchor="b" bIns="22850" lIns="45725" spcFirstLastPara="1" rIns="45725" wrap="square" tIns="22850">
            <a:noAutofit/>
          </a:bodyPr>
          <a:lstStyle>
            <a:lvl1pPr indent="-228600" lvl="0" marL="457200" rtl="0" algn="l">
              <a:lnSpc>
                <a:spcPct val="90000"/>
              </a:lnSpc>
              <a:spcBef>
                <a:spcPts val="0"/>
              </a:spcBef>
              <a:spcAft>
                <a:spcPts val="0"/>
              </a:spcAft>
              <a:buClr>
                <a:schemeClr val="dk1"/>
              </a:buClr>
              <a:buSzPts val="3600"/>
              <a:buNone/>
              <a:defRPr sz="3600">
                <a:solidFill>
                  <a:schemeClr val="dk1"/>
                </a:solidFill>
                <a:latin typeface="Roboto Condensed Light"/>
                <a:ea typeface="Roboto Condensed Light"/>
                <a:cs typeface="Roboto Condensed Light"/>
                <a:sym typeface="Roboto Condensed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51" name="Google Shape;151;p29"/>
          <p:cNvSpPr txBox="1"/>
          <p:nvPr>
            <p:ph idx="2" type="body"/>
          </p:nvPr>
        </p:nvSpPr>
        <p:spPr>
          <a:xfrm>
            <a:off x="3379266" y="2492991"/>
            <a:ext cx="5198700" cy="1653900"/>
          </a:xfrm>
          <a:prstGeom prst="rect">
            <a:avLst/>
          </a:prstGeom>
          <a:noFill/>
          <a:ln>
            <a:noFill/>
          </a:ln>
        </p:spPr>
        <p:txBody>
          <a:bodyPr anchorCtr="0" anchor="t" bIns="22850" lIns="45725" spcFirstLastPara="1" rIns="45725" wrap="square" tIns="22850">
            <a:noAutofit/>
          </a:bodyPr>
          <a:lstStyle>
            <a:lvl1pPr indent="-228600" lvl="0" marL="457200" rtl="0" algn="l">
              <a:lnSpc>
                <a:spcPct val="120000"/>
              </a:lnSpc>
              <a:spcBef>
                <a:spcPts val="600"/>
              </a:spcBef>
              <a:spcAft>
                <a:spcPts val="0"/>
              </a:spcAft>
              <a:buClr>
                <a:schemeClr val="dk1"/>
              </a:buClr>
              <a:buSzPts val="1000"/>
              <a:buNone/>
              <a:defRPr sz="1000">
                <a:solidFill>
                  <a:schemeClr val="dk1"/>
                </a:solidFill>
                <a:latin typeface="Roboto Light"/>
                <a:ea typeface="Roboto Light"/>
                <a:cs typeface="Roboto Light"/>
                <a:sym typeface="Roboto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uble">
  <p:cSld name="Double">
    <p:spTree>
      <p:nvGrpSpPr>
        <p:cNvPr id="152" name="Shape 152"/>
        <p:cNvGrpSpPr/>
        <p:nvPr/>
      </p:nvGrpSpPr>
      <p:grpSpPr>
        <a:xfrm>
          <a:off x="0" y="0"/>
          <a:ext cx="0" cy="0"/>
          <a:chOff x="0" y="0"/>
          <a:chExt cx="0" cy="0"/>
        </a:xfrm>
      </p:grpSpPr>
      <p:sp>
        <p:nvSpPr>
          <p:cNvPr id="153" name="Google Shape;153;p30"/>
          <p:cNvSpPr/>
          <p:nvPr/>
        </p:nvSpPr>
        <p:spPr>
          <a:xfrm>
            <a:off x="0" y="0"/>
            <a:ext cx="9144000" cy="5143500"/>
          </a:xfrm>
          <a:prstGeom prst="rect">
            <a:avLst/>
          </a:prstGeom>
          <a:solidFill>
            <a:srgbClr val="D8D8D8"/>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dk1"/>
              </a:solidFill>
              <a:latin typeface="Roboto Light"/>
              <a:ea typeface="Roboto Light"/>
              <a:cs typeface="Roboto Light"/>
              <a:sym typeface="Roboto Light"/>
            </a:endParaRPr>
          </a:p>
        </p:txBody>
      </p:sp>
      <p:sp>
        <p:nvSpPr>
          <p:cNvPr id="154" name="Google Shape;154;p30"/>
          <p:cNvSpPr/>
          <p:nvPr>
            <p:ph idx="2" type="pic"/>
          </p:nvPr>
        </p:nvSpPr>
        <p:spPr>
          <a:xfrm>
            <a:off x="4678594" y="2914649"/>
            <a:ext cx="4465500" cy="1643100"/>
          </a:xfrm>
          <a:prstGeom prst="rect">
            <a:avLst/>
          </a:prstGeom>
          <a:noFill/>
          <a:ln>
            <a:noFill/>
          </a:ln>
        </p:spPr>
        <p:txBody>
          <a:bodyPr anchorCtr="0" anchor="t" bIns="22850" lIns="45725" spcFirstLastPara="1" rIns="45725" wrap="square" tIns="22850">
            <a:noAutofit/>
          </a:bodyPr>
          <a:lstStyle>
            <a:lvl1pPr lvl="0" marR="0" rtl="0" algn="l">
              <a:spcBef>
                <a:spcPts val="200"/>
              </a:spcBef>
              <a:spcAft>
                <a:spcPts val="0"/>
              </a:spcAft>
              <a:buClr>
                <a:schemeClr val="dk1"/>
              </a:buClr>
              <a:buSzPts val="1200"/>
              <a:buFont typeface="Arial"/>
              <a:buNone/>
              <a:defRPr b="0" i="0" sz="12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grpSp>
        <p:nvGrpSpPr>
          <p:cNvPr id="155" name="Google Shape;155;p30"/>
          <p:cNvGrpSpPr/>
          <p:nvPr/>
        </p:nvGrpSpPr>
        <p:grpSpPr>
          <a:xfrm>
            <a:off x="0" y="0"/>
            <a:ext cx="5381663" cy="5142300"/>
            <a:chOff x="0" y="0"/>
            <a:chExt cx="10763326" cy="10284600"/>
          </a:xfrm>
        </p:grpSpPr>
        <p:sp>
          <p:nvSpPr>
            <p:cNvPr id="156" name="Google Shape;156;p30"/>
            <p:cNvSpPr/>
            <p:nvPr/>
          </p:nvSpPr>
          <p:spPr>
            <a:xfrm>
              <a:off x="7523026" y="0"/>
              <a:ext cx="3240300" cy="10284600"/>
            </a:xfrm>
            <a:prstGeom prst="rtTriangle">
              <a:avLst/>
            </a:prstGeom>
            <a:solidFill>
              <a:schemeClr val="accent1"/>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dk1"/>
                </a:solidFill>
                <a:latin typeface="Roboto Light"/>
                <a:ea typeface="Roboto Light"/>
                <a:cs typeface="Roboto Light"/>
                <a:sym typeface="Roboto Light"/>
              </a:endParaRPr>
            </a:p>
          </p:txBody>
        </p:sp>
        <p:sp>
          <p:nvSpPr>
            <p:cNvPr id="157" name="Google Shape;157;p30"/>
            <p:cNvSpPr/>
            <p:nvPr/>
          </p:nvSpPr>
          <p:spPr>
            <a:xfrm>
              <a:off x="0" y="0"/>
              <a:ext cx="7523100" cy="10278000"/>
            </a:xfrm>
            <a:prstGeom prst="rect">
              <a:avLst/>
            </a:prstGeom>
            <a:solidFill>
              <a:schemeClr val="accent1"/>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dk1"/>
                </a:solidFill>
                <a:latin typeface="Roboto Light"/>
                <a:ea typeface="Roboto Light"/>
                <a:cs typeface="Roboto Light"/>
                <a:sym typeface="Roboto Light"/>
              </a:endParaRPr>
            </a:p>
          </p:txBody>
        </p:sp>
      </p:grpSp>
      <p:sp>
        <p:nvSpPr>
          <p:cNvPr id="158" name="Google Shape;158;p30"/>
          <p:cNvSpPr/>
          <p:nvPr>
            <p:ph idx="3" type="pic"/>
          </p:nvPr>
        </p:nvSpPr>
        <p:spPr>
          <a:xfrm>
            <a:off x="1261" y="591531"/>
            <a:ext cx="4464600" cy="1640400"/>
          </a:xfrm>
          <a:prstGeom prst="rect">
            <a:avLst/>
          </a:prstGeom>
          <a:noFill/>
          <a:ln>
            <a:noFill/>
          </a:ln>
        </p:spPr>
        <p:txBody>
          <a:bodyPr anchorCtr="0" anchor="t" bIns="22850" lIns="45725" spcFirstLastPara="1" rIns="45725" wrap="square" tIns="22850">
            <a:noAutofit/>
          </a:bodyPr>
          <a:lstStyle>
            <a:lvl1pPr lvl="0" marR="0" rtl="0" algn="l">
              <a:spcBef>
                <a:spcPts val="200"/>
              </a:spcBef>
              <a:spcAft>
                <a:spcPts val="0"/>
              </a:spcAft>
              <a:buClr>
                <a:schemeClr val="dk1"/>
              </a:buClr>
              <a:buSzPts val="1200"/>
              <a:buFont typeface="Arial"/>
              <a:buNone/>
              <a:defRPr b="0" i="0" sz="12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159" name="Google Shape;159;p30"/>
          <p:cNvSpPr txBox="1"/>
          <p:nvPr>
            <p:ph idx="1" type="body"/>
          </p:nvPr>
        </p:nvSpPr>
        <p:spPr>
          <a:xfrm>
            <a:off x="325009" y="2811022"/>
            <a:ext cx="3961500" cy="897600"/>
          </a:xfrm>
          <a:prstGeom prst="rect">
            <a:avLst/>
          </a:prstGeom>
          <a:noFill/>
          <a:ln>
            <a:noFill/>
          </a:ln>
        </p:spPr>
        <p:txBody>
          <a:bodyPr anchorCtr="0" anchor="t" bIns="22850" lIns="45725" spcFirstLastPara="1" rIns="45725" wrap="square" tIns="22850">
            <a:noAutofit/>
          </a:bodyPr>
          <a:lstStyle>
            <a:lvl1pPr indent="-228600" lvl="0" marL="457200" rtl="0" algn="l">
              <a:lnSpc>
                <a:spcPct val="120000"/>
              </a:lnSpc>
              <a:spcBef>
                <a:spcPts val="200"/>
              </a:spcBef>
              <a:spcAft>
                <a:spcPts val="0"/>
              </a:spcAft>
              <a:buClr>
                <a:schemeClr val="lt1"/>
              </a:buClr>
              <a:buSzPts val="1000"/>
              <a:buNone/>
              <a:defRPr sz="1000">
                <a:solidFill>
                  <a:schemeClr val="lt1"/>
                </a:solidFill>
                <a:latin typeface="Roboto Light"/>
                <a:ea typeface="Roboto Light"/>
                <a:cs typeface="Roboto Light"/>
                <a:sym typeface="Roboto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60" name="Google Shape;160;p30"/>
          <p:cNvSpPr txBox="1"/>
          <p:nvPr>
            <p:ph idx="4" type="body"/>
          </p:nvPr>
        </p:nvSpPr>
        <p:spPr>
          <a:xfrm>
            <a:off x="318658" y="2299607"/>
            <a:ext cx="3961500" cy="520500"/>
          </a:xfrm>
          <a:prstGeom prst="rect">
            <a:avLst/>
          </a:prstGeom>
          <a:noFill/>
          <a:ln>
            <a:noFill/>
          </a:ln>
        </p:spPr>
        <p:txBody>
          <a:bodyPr anchorCtr="0" anchor="b" bIns="22850" lIns="45725" spcFirstLastPara="1" rIns="45725" wrap="square" tIns="22850">
            <a:noAutofit/>
          </a:bodyPr>
          <a:lstStyle>
            <a:lvl1pPr indent="-228600" lvl="0" marL="457200" rtl="0" algn="l">
              <a:lnSpc>
                <a:spcPct val="100000"/>
              </a:lnSpc>
              <a:spcBef>
                <a:spcPts val="0"/>
              </a:spcBef>
              <a:spcAft>
                <a:spcPts val="0"/>
              </a:spcAft>
              <a:buClr>
                <a:schemeClr val="lt1"/>
              </a:buClr>
              <a:buSzPts val="2400"/>
              <a:buNone/>
              <a:defRPr sz="2400">
                <a:solidFill>
                  <a:schemeClr val="lt1"/>
                </a:solidFill>
                <a:latin typeface="Roboto Condensed Light"/>
                <a:ea typeface="Roboto Condensed Light"/>
                <a:cs typeface="Roboto Condensed Light"/>
                <a:sym typeface="Roboto Condensed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61" name="Google Shape;161;p30"/>
          <p:cNvSpPr txBox="1"/>
          <p:nvPr>
            <p:ph idx="5" type="body"/>
          </p:nvPr>
        </p:nvSpPr>
        <p:spPr>
          <a:xfrm>
            <a:off x="4897409" y="1839472"/>
            <a:ext cx="3961500" cy="897600"/>
          </a:xfrm>
          <a:prstGeom prst="rect">
            <a:avLst/>
          </a:prstGeom>
          <a:noFill/>
          <a:ln>
            <a:noFill/>
          </a:ln>
        </p:spPr>
        <p:txBody>
          <a:bodyPr anchorCtr="0" anchor="t" bIns="22850" lIns="45725" spcFirstLastPara="1" rIns="45725" wrap="square" tIns="22850">
            <a:noAutofit/>
          </a:bodyPr>
          <a:lstStyle>
            <a:lvl1pPr indent="-228600" lvl="0" marL="457200" rtl="0" algn="l">
              <a:lnSpc>
                <a:spcPct val="120000"/>
              </a:lnSpc>
              <a:spcBef>
                <a:spcPts val="200"/>
              </a:spcBef>
              <a:spcAft>
                <a:spcPts val="0"/>
              </a:spcAft>
              <a:buClr>
                <a:schemeClr val="dk1"/>
              </a:buClr>
              <a:buSzPts val="1000"/>
              <a:buNone/>
              <a:defRPr sz="1000">
                <a:solidFill>
                  <a:schemeClr val="dk1"/>
                </a:solidFill>
                <a:latin typeface="Roboto Light"/>
                <a:ea typeface="Roboto Light"/>
                <a:cs typeface="Roboto Light"/>
                <a:sym typeface="Roboto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62" name="Google Shape;162;p30"/>
          <p:cNvSpPr txBox="1"/>
          <p:nvPr>
            <p:ph idx="6" type="body"/>
          </p:nvPr>
        </p:nvSpPr>
        <p:spPr>
          <a:xfrm>
            <a:off x="4891058" y="1328057"/>
            <a:ext cx="3961500" cy="520500"/>
          </a:xfrm>
          <a:prstGeom prst="rect">
            <a:avLst/>
          </a:prstGeom>
          <a:noFill/>
          <a:ln>
            <a:noFill/>
          </a:ln>
        </p:spPr>
        <p:txBody>
          <a:bodyPr anchorCtr="0" anchor="b" bIns="22850" lIns="45725" spcFirstLastPara="1" rIns="45725" wrap="square" tIns="22850">
            <a:noAutofit/>
          </a:bodyPr>
          <a:lstStyle>
            <a:lvl1pPr indent="-228600" lvl="0" marL="457200" rtl="0" algn="l">
              <a:lnSpc>
                <a:spcPct val="100000"/>
              </a:lnSpc>
              <a:spcBef>
                <a:spcPts val="0"/>
              </a:spcBef>
              <a:spcAft>
                <a:spcPts val="0"/>
              </a:spcAft>
              <a:buClr>
                <a:schemeClr val="dk1"/>
              </a:buClr>
              <a:buSzPts val="2400"/>
              <a:buNone/>
              <a:defRPr sz="2400">
                <a:solidFill>
                  <a:schemeClr val="dk1"/>
                </a:solidFill>
                <a:latin typeface="Roboto Condensed Light"/>
                <a:ea typeface="Roboto Condensed Light"/>
                <a:cs typeface="Roboto Condensed Light"/>
                <a:sym typeface="Roboto Condensed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Images">
  <p:cSld name="10 Images">
    <p:spTree>
      <p:nvGrpSpPr>
        <p:cNvPr id="163" name="Shape 163"/>
        <p:cNvGrpSpPr/>
        <p:nvPr/>
      </p:nvGrpSpPr>
      <p:grpSpPr>
        <a:xfrm>
          <a:off x="0" y="0"/>
          <a:ext cx="0" cy="0"/>
          <a:chOff x="0" y="0"/>
          <a:chExt cx="0" cy="0"/>
        </a:xfrm>
      </p:grpSpPr>
      <p:sp>
        <p:nvSpPr>
          <p:cNvPr id="164" name="Google Shape;164;p31"/>
          <p:cNvSpPr/>
          <p:nvPr/>
        </p:nvSpPr>
        <p:spPr>
          <a:xfrm>
            <a:off x="0" y="0"/>
            <a:ext cx="9144000" cy="5143500"/>
          </a:xfrm>
          <a:prstGeom prst="rect">
            <a:avLst/>
          </a:prstGeom>
          <a:solidFill>
            <a:srgbClr val="D8D8D8"/>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dk1"/>
              </a:solidFill>
              <a:latin typeface="Roboto Light"/>
              <a:ea typeface="Roboto Light"/>
              <a:cs typeface="Roboto Light"/>
              <a:sym typeface="Roboto Light"/>
            </a:endParaRPr>
          </a:p>
        </p:txBody>
      </p:sp>
      <p:sp>
        <p:nvSpPr>
          <p:cNvPr id="165" name="Google Shape;165;p31"/>
          <p:cNvSpPr/>
          <p:nvPr>
            <p:ph idx="2" type="pic"/>
          </p:nvPr>
        </p:nvSpPr>
        <p:spPr>
          <a:xfrm>
            <a:off x="19093" y="21771"/>
            <a:ext cx="1800300" cy="1800000"/>
          </a:xfrm>
          <a:prstGeom prst="rect">
            <a:avLst/>
          </a:prstGeom>
          <a:solidFill>
            <a:srgbClr val="ADDCE4"/>
          </a:solidFill>
          <a:ln>
            <a:noFill/>
          </a:ln>
        </p:spPr>
        <p:txBody>
          <a:bodyPr anchorCtr="0" anchor="t" bIns="22850" lIns="45725" spcFirstLastPara="1" rIns="45725" wrap="square" tIns="22850">
            <a:noAutofit/>
          </a:bodyPr>
          <a:lstStyle>
            <a:lvl1pPr lvl="0" marR="0" rtl="0" algn="l">
              <a:spcBef>
                <a:spcPts val="200"/>
              </a:spcBef>
              <a:spcAft>
                <a:spcPts val="0"/>
              </a:spcAft>
              <a:buClr>
                <a:schemeClr val="dk1"/>
              </a:buClr>
              <a:buSzPts val="900"/>
              <a:buFont typeface="Arial"/>
              <a:buNone/>
              <a:defRPr b="0" i="0" sz="9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166" name="Google Shape;166;p31"/>
          <p:cNvSpPr/>
          <p:nvPr>
            <p:ph idx="3" type="pic"/>
          </p:nvPr>
        </p:nvSpPr>
        <p:spPr>
          <a:xfrm>
            <a:off x="1844038" y="21771"/>
            <a:ext cx="1800300" cy="1800000"/>
          </a:xfrm>
          <a:prstGeom prst="rect">
            <a:avLst/>
          </a:prstGeom>
          <a:solidFill>
            <a:schemeClr val="accent1"/>
          </a:solidFill>
          <a:ln>
            <a:noFill/>
          </a:ln>
        </p:spPr>
        <p:txBody>
          <a:bodyPr anchorCtr="0" anchor="t" bIns="22850" lIns="45725" spcFirstLastPara="1" rIns="45725" wrap="square" tIns="22850">
            <a:noAutofit/>
          </a:bodyPr>
          <a:lstStyle>
            <a:lvl1pPr lvl="0" marR="0" rtl="0" algn="l">
              <a:lnSpc>
                <a:spcPct val="100000"/>
              </a:lnSpc>
              <a:spcBef>
                <a:spcPts val="200"/>
              </a:spcBef>
              <a:spcAft>
                <a:spcPts val="0"/>
              </a:spcAft>
              <a:buClr>
                <a:schemeClr val="dk1"/>
              </a:buClr>
              <a:buSzPts val="900"/>
              <a:buFont typeface="Arial"/>
              <a:buNone/>
              <a:defRPr b="0" i="0" sz="9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167" name="Google Shape;167;p31"/>
          <p:cNvSpPr/>
          <p:nvPr>
            <p:ph idx="4" type="pic"/>
          </p:nvPr>
        </p:nvSpPr>
        <p:spPr>
          <a:xfrm>
            <a:off x="3668983" y="21771"/>
            <a:ext cx="1800300" cy="1800000"/>
          </a:xfrm>
          <a:prstGeom prst="rect">
            <a:avLst/>
          </a:prstGeom>
          <a:solidFill>
            <a:srgbClr val="2D7B87"/>
          </a:solidFill>
          <a:ln>
            <a:noFill/>
          </a:ln>
        </p:spPr>
        <p:txBody>
          <a:bodyPr anchorCtr="0" anchor="t" bIns="22850" lIns="45725" spcFirstLastPara="1" rIns="45725" wrap="square" tIns="22850">
            <a:noAutofit/>
          </a:bodyPr>
          <a:lstStyle>
            <a:lvl1pPr lvl="0" marR="0" rtl="0" algn="l">
              <a:lnSpc>
                <a:spcPct val="100000"/>
              </a:lnSpc>
              <a:spcBef>
                <a:spcPts val="200"/>
              </a:spcBef>
              <a:spcAft>
                <a:spcPts val="0"/>
              </a:spcAft>
              <a:buClr>
                <a:schemeClr val="dk1"/>
              </a:buClr>
              <a:buSzPts val="900"/>
              <a:buFont typeface="Arial"/>
              <a:buNone/>
              <a:defRPr b="0" i="0" sz="9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168" name="Google Shape;168;p31"/>
          <p:cNvSpPr/>
          <p:nvPr>
            <p:ph idx="5" type="pic"/>
          </p:nvPr>
        </p:nvSpPr>
        <p:spPr>
          <a:xfrm>
            <a:off x="5494573" y="21771"/>
            <a:ext cx="1800300" cy="1800000"/>
          </a:xfrm>
          <a:prstGeom prst="rect">
            <a:avLst/>
          </a:prstGeom>
          <a:solidFill>
            <a:schemeClr val="accent1"/>
          </a:solidFill>
          <a:ln>
            <a:noFill/>
          </a:ln>
        </p:spPr>
        <p:txBody>
          <a:bodyPr anchorCtr="0" anchor="t" bIns="22850" lIns="45725" spcFirstLastPara="1" rIns="45725" wrap="square" tIns="22850">
            <a:noAutofit/>
          </a:bodyPr>
          <a:lstStyle>
            <a:lvl1pPr lvl="0" marR="0" rtl="0" algn="l">
              <a:lnSpc>
                <a:spcPct val="100000"/>
              </a:lnSpc>
              <a:spcBef>
                <a:spcPts val="200"/>
              </a:spcBef>
              <a:spcAft>
                <a:spcPts val="0"/>
              </a:spcAft>
              <a:buClr>
                <a:schemeClr val="dk1"/>
              </a:buClr>
              <a:buSzPts val="900"/>
              <a:buFont typeface="Arial"/>
              <a:buNone/>
              <a:defRPr b="0" i="0" sz="9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169" name="Google Shape;169;p31"/>
          <p:cNvSpPr/>
          <p:nvPr>
            <p:ph idx="6" type="pic"/>
          </p:nvPr>
        </p:nvSpPr>
        <p:spPr>
          <a:xfrm>
            <a:off x="7318874" y="21771"/>
            <a:ext cx="1800300" cy="1800000"/>
          </a:xfrm>
          <a:prstGeom prst="rect">
            <a:avLst/>
          </a:prstGeom>
          <a:solidFill>
            <a:srgbClr val="D6EDF1"/>
          </a:solidFill>
          <a:ln>
            <a:noFill/>
          </a:ln>
        </p:spPr>
        <p:txBody>
          <a:bodyPr anchorCtr="0" anchor="t" bIns="22850" lIns="45725" spcFirstLastPara="1" rIns="45725" wrap="square" tIns="22850">
            <a:noAutofit/>
          </a:bodyPr>
          <a:lstStyle>
            <a:lvl1pPr lvl="0" marR="0" rtl="0" algn="l">
              <a:lnSpc>
                <a:spcPct val="100000"/>
              </a:lnSpc>
              <a:spcBef>
                <a:spcPts val="200"/>
              </a:spcBef>
              <a:spcAft>
                <a:spcPts val="0"/>
              </a:spcAft>
              <a:buClr>
                <a:schemeClr val="dk1"/>
              </a:buClr>
              <a:buSzPts val="900"/>
              <a:buFont typeface="Arial"/>
              <a:buNone/>
              <a:defRPr b="0" i="0" sz="9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170" name="Google Shape;170;p31"/>
          <p:cNvSpPr/>
          <p:nvPr>
            <p:ph idx="7" type="pic"/>
          </p:nvPr>
        </p:nvSpPr>
        <p:spPr>
          <a:xfrm>
            <a:off x="17967" y="3314332"/>
            <a:ext cx="1800300" cy="1800000"/>
          </a:xfrm>
          <a:prstGeom prst="rect">
            <a:avLst/>
          </a:prstGeom>
          <a:solidFill>
            <a:schemeClr val="accent1"/>
          </a:solidFill>
          <a:ln>
            <a:noFill/>
          </a:ln>
        </p:spPr>
        <p:txBody>
          <a:bodyPr anchorCtr="0" anchor="t" bIns="22850" lIns="45725" spcFirstLastPara="1" rIns="45725" wrap="square" tIns="22850">
            <a:noAutofit/>
          </a:bodyPr>
          <a:lstStyle>
            <a:lvl1pPr lvl="0" marR="0" rtl="0" algn="l">
              <a:spcBef>
                <a:spcPts val="200"/>
              </a:spcBef>
              <a:spcAft>
                <a:spcPts val="0"/>
              </a:spcAft>
              <a:buClr>
                <a:schemeClr val="dk1"/>
              </a:buClr>
              <a:buSzPts val="900"/>
              <a:buFont typeface="Arial"/>
              <a:buNone/>
              <a:defRPr b="0" i="0" sz="9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171" name="Google Shape;171;p31"/>
          <p:cNvSpPr/>
          <p:nvPr>
            <p:ph idx="8" type="pic"/>
          </p:nvPr>
        </p:nvSpPr>
        <p:spPr>
          <a:xfrm>
            <a:off x="1842912" y="3314332"/>
            <a:ext cx="1800300" cy="1800000"/>
          </a:xfrm>
          <a:prstGeom prst="rect">
            <a:avLst/>
          </a:prstGeom>
          <a:solidFill>
            <a:srgbClr val="1E515A"/>
          </a:solidFill>
          <a:ln>
            <a:noFill/>
          </a:ln>
        </p:spPr>
        <p:txBody>
          <a:bodyPr anchorCtr="0" anchor="t" bIns="22850" lIns="45725" spcFirstLastPara="1" rIns="45725" wrap="square" tIns="22850">
            <a:noAutofit/>
          </a:bodyPr>
          <a:lstStyle>
            <a:lvl1pPr lvl="0" marR="0" rtl="0" algn="l">
              <a:lnSpc>
                <a:spcPct val="100000"/>
              </a:lnSpc>
              <a:spcBef>
                <a:spcPts val="200"/>
              </a:spcBef>
              <a:spcAft>
                <a:spcPts val="0"/>
              </a:spcAft>
              <a:buClr>
                <a:schemeClr val="dk1"/>
              </a:buClr>
              <a:buSzPts val="900"/>
              <a:buFont typeface="Arial"/>
              <a:buNone/>
              <a:defRPr b="0" i="0" sz="9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172" name="Google Shape;172;p31"/>
          <p:cNvSpPr/>
          <p:nvPr>
            <p:ph idx="9" type="pic"/>
          </p:nvPr>
        </p:nvSpPr>
        <p:spPr>
          <a:xfrm>
            <a:off x="3667857" y="3314332"/>
            <a:ext cx="1800300" cy="1800000"/>
          </a:xfrm>
          <a:prstGeom prst="rect">
            <a:avLst/>
          </a:prstGeom>
          <a:solidFill>
            <a:srgbClr val="85CBD6"/>
          </a:solidFill>
          <a:ln>
            <a:noFill/>
          </a:ln>
        </p:spPr>
        <p:txBody>
          <a:bodyPr anchorCtr="0" anchor="t" bIns="22850" lIns="45725" spcFirstLastPara="1" rIns="45725" wrap="square" tIns="22850">
            <a:noAutofit/>
          </a:bodyPr>
          <a:lstStyle>
            <a:lvl1pPr lvl="0" marR="0" rtl="0" algn="l">
              <a:lnSpc>
                <a:spcPct val="100000"/>
              </a:lnSpc>
              <a:spcBef>
                <a:spcPts val="200"/>
              </a:spcBef>
              <a:spcAft>
                <a:spcPts val="0"/>
              </a:spcAft>
              <a:buClr>
                <a:schemeClr val="dk1"/>
              </a:buClr>
              <a:buSzPts val="900"/>
              <a:buFont typeface="Arial"/>
              <a:buNone/>
              <a:defRPr b="0" i="0" sz="9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173" name="Google Shape;173;p31"/>
          <p:cNvSpPr/>
          <p:nvPr>
            <p:ph idx="13" type="pic"/>
          </p:nvPr>
        </p:nvSpPr>
        <p:spPr>
          <a:xfrm>
            <a:off x="5493448" y="3314332"/>
            <a:ext cx="1800300" cy="1800000"/>
          </a:xfrm>
          <a:prstGeom prst="rect">
            <a:avLst/>
          </a:prstGeom>
          <a:solidFill>
            <a:srgbClr val="1E515A"/>
          </a:solidFill>
          <a:ln>
            <a:noFill/>
          </a:ln>
        </p:spPr>
        <p:txBody>
          <a:bodyPr anchorCtr="0" anchor="t" bIns="22850" lIns="45725" spcFirstLastPara="1" rIns="45725" wrap="square" tIns="22850">
            <a:noAutofit/>
          </a:bodyPr>
          <a:lstStyle>
            <a:lvl1pPr lvl="0" marR="0" rtl="0" algn="l">
              <a:lnSpc>
                <a:spcPct val="100000"/>
              </a:lnSpc>
              <a:spcBef>
                <a:spcPts val="200"/>
              </a:spcBef>
              <a:spcAft>
                <a:spcPts val="0"/>
              </a:spcAft>
              <a:buClr>
                <a:schemeClr val="dk1"/>
              </a:buClr>
              <a:buSzPts val="900"/>
              <a:buFont typeface="Arial"/>
              <a:buNone/>
              <a:defRPr b="0" i="0" sz="9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174" name="Google Shape;174;p31"/>
          <p:cNvSpPr/>
          <p:nvPr>
            <p:ph idx="14" type="pic"/>
          </p:nvPr>
        </p:nvSpPr>
        <p:spPr>
          <a:xfrm>
            <a:off x="7317748" y="3314332"/>
            <a:ext cx="1800300" cy="1800000"/>
          </a:xfrm>
          <a:prstGeom prst="rect">
            <a:avLst/>
          </a:prstGeom>
          <a:solidFill>
            <a:schemeClr val="accent1"/>
          </a:solidFill>
          <a:ln>
            <a:noFill/>
          </a:ln>
        </p:spPr>
        <p:txBody>
          <a:bodyPr anchorCtr="0" anchor="t" bIns="22850" lIns="45725" spcFirstLastPara="1" rIns="45725" wrap="square" tIns="22850">
            <a:noAutofit/>
          </a:bodyPr>
          <a:lstStyle>
            <a:lvl1pPr lvl="0" marR="0" rtl="0" algn="l">
              <a:lnSpc>
                <a:spcPct val="100000"/>
              </a:lnSpc>
              <a:spcBef>
                <a:spcPts val="200"/>
              </a:spcBef>
              <a:spcAft>
                <a:spcPts val="0"/>
              </a:spcAft>
              <a:buClr>
                <a:schemeClr val="dk1"/>
              </a:buClr>
              <a:buSzPts val="900"/>
              <a:buFont typeface="Arial"/>
              <a:buNone/>
              <a:defRPr b="0" i="0" sz="9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175" name="Google Shape;175;p31"/>
          <p:cNvSpPr txBox="1"/>
          <p:nvPr>
            <p:ph idx="1" type="body"/>
          </p:nvPr>
        </p:nvSpPr>
        <p:spPr>
          <a:xfrm>
            <a:off x="611216" y="2009188"/>
            <a:ext cx="7921500" cy="544200"/>
          </a:xfrm>
          <a:prstGeom prst="rect">
            <a:avLst/>
          </a:prstGeom>
          <a:noFill/>
          <a:ln>
            <a:noFill/>
          </a:ln>
        </p:spPr>
        <p:txBody>
          <a:bodyPr anchorCtr="0" anchor="b" bIns="22850" lIns="45725" spcFirstLastPara="1" rIns="45725" wrap="square" tIns="22850">
            <a:noAutofit/>
          </a:bodyPr>
          <a:lstStyle>
            <a:lvl1pPr indent="-228600" lvl="0" marL="457200" rtl="0" algn="ctr">
              <a:lnSpc>
                <a:spcPct val="100000"/>
              </a:lnSpc>
              <a:spcBef>
                <a:spcPts val="0"/>
              </a:spcBef>
              <a:spcAft>
                <a:spcPts val="0"/>
              </a:spcAft>
              <a:buClr>
                <a:schemeClr val="accent1"/>
              </a:buClr>
              <a:buSzPts val="2700"/>
              <a:buNone/>
              <a:defRPr sz="2700">
                <a:solidFill>
                  <a:schemeClr val="accent1"/>
                </a:solidFill>
                <a:latin typeface="Roboto Condensed Light"/>
                <a:ea typeface="Roboto Condensed Light"/>
                <a:cs typeface="Roboto Condensed Light"/>
                <a:sym typeface="Roboto Condensed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76" name="Google Shape;176;p31"/>
          <p:cNvSpPr txBox="1"/>
          <p:nvPr>
            <p:ph idx="15" type="body"/>
          </p:nvPr>
        </p:nvSpPr>
        <p:spPr>
          <a:xfrm>
            <a:off x="611217" y="2616755"/>
            <a:ext cx="7921500" cy="540000"/>
          </a:xfrm>
          <a:prstGeom prst="rect">
            <a:avLst/>
          </a:prstGeom>
          <a:noFill/>
          <a:ln>
            <a:noFill/>
          </a:ln>
        </p:spPr>
        <p:txBody>
          <a:bodyPr anchorCtr="0" anchor="t" bIns="22850" lIns="45725" spcFirstLastPara="1" rIns="45725" wrap="square" tIns="22850">
            <a:noAutofit/>
          </a:bodyPr>
          <a:lstStyle>
            <a:lvl1pPr indent="-228600" lvl="0" marL="457200" rtl="0" algn="ctr">
              <a:lnSpc>
                <a:spcPct val="120000"/>
              </a:lnSpc>
              <a:spcBef>
                <a:spcPts val="0"/>
              </a:spcBef>
              <a:spcAft>
                <a:spcPts val="0"/>
              </a:spcAft>
              <a:buClr>
                <a:schemeClr val="dk1"/>
              </a:buClr>
              <a:buSzPts val="1000"/>
              <a:buNone/>
              <a:defRPr sz="1000">
                <a:solidFill>
                  <a:schemeClr val="dk1"/>
                </a:solidFill>
                <a:latin typeface="Roboto Light"/>
                <a:ea typeface="Roboto Light"/>
                <a:cs typeface="Roboto Light"/>
                <a:sym typeface="Roboto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act 1">
  <p:cSld name="Impact 1">
    <p:spTree>
      <p:nvGrpSpPr>
        <p:cNvPr id="177" name="Shape 177"/>
        <p:cNvGrpSpPr/>
        <p:nvPr/>
      </p:nvGrpSpPr>
      <p:grpSpPr>
        <a:xfrm>
          <a:off x="0" y="0"/>
          <a:ext cx="0" cy="0"/>
          <a:chOff x="0" y="0"/>
          <a:chExt cx="0" cy="0"/>
        </a:xfrm>
      </p:grpSpPr>
      <p:sp>
        <p:nvSpPr>
          <p:cNvPr id="178" name="Google Shape;178;p32"/>
          <p:cNvSpPr/>
          <p:nvPr/>
        </p:nvSpPr>
        <p:spPr>
          <a:xfrm rot="5400000">
            <a:off x="-195522" y="195938"/>
            <a:ext cx="5143500" cy="4751623"/>
          </a:xfrm>
          <a:custGeom>
            <a:rect b="b" l="l" r="r" t="t"/>
            <a:pathLst>
              <a:path extrusionOk="0" h="9503246" w="10286999">
                <a:moveTo>
                  <a:pt x="4934677" y="360040"/>
                </a:moveTo>
                <a:lnTo>
                  <a:pt x="5143500" y="0"/>
                </a:lnTo>
                <a:lnTo>
                  <a:pt x="5352323" y="360040"/>
                </a:lnTo>
                <a:close/>
                <a:moveTo>
                  <a:pt x="0" y="9503246"/>
                </a:moveTo>
                <a:lnTo>
                  <a:pt x="0" y="360833"/>
                </a:lnTo>
                <a:lnTo>
                  <a:pt x="10286999" y="360833"/>
                </a:lnTo>
                <a:lnTo>
                  <a:pt x="10286999" y="9503246"/>
                </a:lnTo>
                <a:close/>
              </a:path>
            </a:pathLst>
          </a:custGeom>
          <a:solidFill>
            <a:schemeClr val="accent1"/>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dk1"/>
              </a:solidFill>
              <a:latin typeface="Roboto Light"/>
              <a:ea typeface="Roboto Light"/>
              <a:cs typeface="Roboto Light"/>
              <a:sym typeface="Roboto Light"/>
            </a:endParaRPr>
          </a:p>
        </p:txBody>
      </p:sp>
      <p:sp>
        <p:nvSpPr>
          <p:cNvPr id="179" name="Google Shape;179;p32"/>
          <p:cNvSpPr txBox="1"/>
          <p:nvPr>
            <p:ph idx="1" type="body"/>
          </p:nvPr>
        </p:nvSpPr>
        <p:spPr>
          <a:xfrm>
            <a:off x="228641" y="1019078"/>
            <a:ext cx="4163400" cy="3195300"/>
          </a:xfrm>
          <a:prstGeom prst="rect">
            <a:avLst/>
          </a:prstGeom>
          <a:noFill/>
          <a:ln>
            <a:noFill/>
          </a:ln>
        </p:spPr>
        <p:txBody>
          <a:bodyPr anchorCtr="0" anchor="ctr" bIns="22850" lIns="45725" spcFirstLastPara="1" rIns="45725" wrap="square" tIns="22850">
            <a:noAutofit/>
          </a:bodyPr>
          <a:lstStyle>
            <a:lvl1pPr indent="-228600" lvl="0" marL="457200" rtl="0" algn="ctr">
              <a:lnSpc>
                <a:spcPct val="90000"/>
              </a:lnSpc>
              <a:spcBef>
                <a:spcPts val="0"/>
              </a:spcBef>
              <a:spcAft>
                <a:spcPts val="0"/>
              </a:spcAft>
              <a:buClr>
                <a:schemeClr val="lt1"/>
              </a:buClr>
              <a:buSzPts val="4800"/>
              <a:buNone/>
              <a:defRPr sz="4800">
                <a:solidFill>
                  <a:schemeClr val="lt1"/>
                </a:solidFill>
                <a:latin typeface="Roboto Condensed Light"/>
                <a:ea typeface="Roboto Condensed Light"/>
                <a:cs typeface="Roboto Condensed Light"/>
                <a:sym typeface="Roboto Condensed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80" name="Google Shape;180;p32"/>
          <p:cNvSpPr txBox="1"/>
          <p:nvPr>
            <p:ph idx="2" type="body"/>
          </p:nvPr>
        </p:nvSpPr>
        <p:spPr>
          <a:xfrm>
            <a:off x="4932074" y="580279"/>
            <a:ext cx="3825900" cy="3983100"/>
          </a:xfrm>
          <a:prstGeom prst="rect">
            <a:avLst/>
          </a:prstGeom>
          <a:noFill/>
          <a:ln>
            <a:noFill/>
          </a:ln>
        </p:spPr>
        <p:txBody>
          <a:bodyPr anchorCtr="0" anchor="ctr" bIns="22850" lIns="45725" spcFirstLastPara="1" rIns="45725" wrap="square" tIns="22850">
            <a:noAutofit/>
          </a:bodyPr>
          <a:lstStyle>
            <a:lvl1pPr indent="-228600" lvl="0" marL="457200" rtl="0" algn="l">
              <a:lnSpc>
                <a:spcPct val="120000"/>
              </a:lnSpc>
              <a:spcBef>
                <a:spcPts val="600"/>
              </a:spcBef>
              <a:spcAft>
                <a:spcPts val="0"/>
              </a:spcAft>
              <a:buClr>
                <a:schemeClr val="dk1"/>
              </a:buClr>
              <a:buSzPts val="1000"/>
              <a:buNone/>
              <a:defRPr sz="1000">
                <a:solidFill>
                  <a:schemeClr val="dk1"/>
                </a:solidFill>
                <a:latin typeface="Roboto Light"/>
                <a:ea typeface="Roboto Light"/>
                <a:cs typeface="Roboto Light"/>
                <a:sym typeface="Roboto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act Text and Image">
  <p:cSld name="Impact Text and Image">
    <p:spTree>
      <p:nvGrpSpPr>
        <p:cNvPr id="181" name="Shape 181"/>
        <p:cNvGrpSpPr/>
        <p:nvPr/>
      </p:nvGrpSpPr>
      <p:grpSpPr>
        <a:xfrm>
          <a:off x="0" y="0"/>
          <a:ext cx="0" cy="0"/>
          <a:chOff x="0" y="0"/>
          <a:chExt cx="0" cy="0"/>
        </a:xfrm>
      </p:grpSpPr>
      <p:sp>
        <p:nvSpPr>
          <p:cNvPr id="182" name="Google Shape;182;p33"/>
          <p:cNvSpPr/>
          <p:nvPr/>
        </p:nvSpPr>
        <p:spPr>
          <a:xfrm>
            <a:off x="0" y="0"/>
            <a:ext cx="9144000" cy="5143500"/>
          </a:xfrm>
          <a:prstGeom prst="rect">
            <a:avLst/>
          </a:prstGeom>
          <a:solidFill>
            <a:srgbClr val="D8D8D8"/>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dk1"/>
              </a:solidFill>
              <a:latin typeface="Roboto Light"/>
              <a:ea typeface="Roboto Light"/>
              <a:cs typeface="Roboto Light"/>
              <a:sym typeface="Roboto Light"/>
            </a:endParaRPr>
          </a:p>
        </p:txBody>
      </p:sp>
      <p:sp>
        <p:nvSpPr>
          <p:cNvPr id="183" name="Google Shape;183;p33"/>
          <p:cNvSpPr/>
          <p:nvPr/>
        </p:nvSpPr>
        <p:spPr>
          <a:xfrm>
            <a:off x="4932075" y="591531"/>
            <a:ext cx="3848400" cy="2227800"/>
          </a:xfrm>
          <a:prstGeom prst="rect">
            <a:avLst/>
          </a:prstGeom>
          <a:solidFill>
            <a:srgbClr val="C2C2C2"/>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dk1"/>
              </a:solidFill>
              <a:latin typeface="Roboto Light"/>
              <a:ea typeface="Roboto Light"/>
              <a:cs typeface="Roboto Light"/>
              <a:sym typeface="Roboto Light"/>
            </a:endParaRPr>
          </a:p>
        </p:txBody>
      </p:sp>
      <p:sp>
        <p:nvSpPr>
          <p:cNvPr id="184" name="Google Shape;184;p33"/>
          <p:cNvSpPr/>
          <p:nvPr/>
        </p:nvSpPr>
        <p:spPr>
          <a:xfrm rot="5400000">
            <a:off x="-195522" y="195938"/>
            <a:ext cx="5143500" cy="4751623"/>
          </a:xfrm>
          <a:custGeom>
            <a:rect b="b" l="l" r="r" t="t"/>
            <a:pathLst>
              <a:path extrusionOk="0" h="9503246" w="10286999">
                <a:moveTo>
                  <a:pt x="4934677" y="360040"/>
                </a:moveTo>
                <a:lnTo>
                  <a:pt x="5143500" y="0"/>
                </a:lnTo>
                <a:lnTo>
                  <a:pt x="5352323" y="360040"/>
                </a:lnTo>
                <a:close/>
                <a:moveTo>
                  <a:pt x="0" y="9503246"/>
                </a:moveTo>
                <a:lnTo>
                  <a:pt x="0" y="360833"/>
                </a:lnTo>
                <a:lnTo>
                  <a:pt x="10286999" y="360833"/>
                </a:lnTo>
                <a:lnTo>
                  <a:pt x="10286999" y="9503246"/>
                </a:lnTo>
                <a:close/>
              </a:path>
            </a:pathLst>
          </a:custGeom>
          <a:solidFill>
            <a:schemeClr val="accent1"/>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dk1"/>
              </a:solidFill>
              <a:latin typeface="Roboto Light"/>
              <a:ea typeface="Roboto Light"/>
              <a:cs typeface="Roboto Light"/>
              <a:sym typeface="Roboto Light"/>
            </a:endParaRPr>
          </a:p>
        </p:txBody>
      </p:sp>
      <p:sp>
        <p:nvSpPr>
          <p:cNvPr id="185" name="Google Shape;185;p33"/>
          <p:cNvSpPr txBox="1"/>
          <p:nvPr>
            <p:ph idx="1" type="body"/>
          </p:nvPr>
        </p:nvSpPr>
        <p:spPr>
          <a:xfrm>
            <a:off x="228641" y="1019078"/>
            <a:ext cx="4163400" cy="3195300"/>
          </a:xfrm>
          <a:prstGeom prst="rect">
            <a:avLst/>
          </a:prstGeom>
          <a:noFill/>
          <a:ln>
            <a:noFill/>
          </a:ln>
        </p:spPr>
        <p:txBody>
          <a:bodyPr anchorCtr="0" anchor="ctr" bIns="22850" lIns="45725" spcFirstLastPara="1" rIns="45725" wrap="square" tIns="22850">
            <a:noAutofit/>
          </a:bodyPr>
          <a:lstStyle>
            <a:lvl1pPr indent="-228600" lvl="0" marL="457200" rtl="0" algn="ctr">
              <a:lnSpc>
                <a:spcPct val="90000"/>
              </a:lnSpc>
              <a:spcBef>
                <a:spcPts val="0"/>
              </a:spcBef>
              <a:spcAft>
                <a:spcPts val="0"/>
              </a:spcAft>
              <a:buClr>
                <a:schemeClr val="lt1"/>
              </a:buClr>
              <a:buSzPts val="4400"/>
              <a:buNone/>
              <a:defRPr sz="4400">
                <a:solidFill>
                  <a:schemeClr val="lt1"/>
                </a:solidFill>
                <a:latin typeface="Roboto Condensed Light"/>
                <a:ea typeface="Roboto Condensed Light"/>
                <a:cs typeface="Roboto Condensed Light"/>
                <a:sym typeface="Roboto Condensed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86" name="Google Shape;186;p33"/>
          <p:cNvSpPr txBox="1"/>
          <p:nvPr>
            <p:ph idx="2" type="body"/>
          </p:nvPr>
        </p:nvSpPr>
        <p:spPr>
          <a:xfrm>
            <a:off x="4909570" y="2909288"/>
            <a:ext cx="3870900" cy="1653900"/>
          </a:xfrm>
          <a:prstGeom prst="rect">
            <a:avLst/>
          </a:prstGeom>
          <a:noFill/>
          <a:ln>
            <a:noFill/>
          </a:ln>
        </p:spPr>
        <p:txBody>
          <a:bodyPr anchorCtr="0" anchor="t" bIns="22850" lIns="45725" spcFirstLastPara="1" rIns="45725" wrap="square" tIns="22850">
            <a:noAutofit/>
          </a:bodyPr>
          <a:lstStyle>
            <a:lvl1pPr indent="-228600" lvl="0" marL="457200" rtl="0" algn="l">
              <a:lnSpc>
                <a:spcPct val="120000"/>
              </a:lnSpc>
              <a:spcBef>
                <a:spcPts val="600"/>
              </a:spcBef>
              <a:spcAft>
                <a:spcPts val="0"/>
              </a:spcAft>
              <a:buClr>
                <a:schemeClr val="dk1"/>
              </a:buClr>
              <a:buSzPts val="1000"/>
              <a:buNone/>
              <a:defRPr sz="1000">
                <a:solidFill>
                  <a:schemeClr val="dk1"/>
                </a:solidFill>
                <a:latin typeface="Roboto Light"/>
                <a:ea typeface="Roboto Light"/>
                <a:cs typeface="Roboto Light"/>
                <a:sym typeface="Roboto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87" name="Google Shape;187;p33"/>
          <p:cNvSpPr/>
          <p:nvPr>
            <p:ph idx="3" type="pic"/>
          </p:nvPr>
        </p:nvSpPr>
        <p:spPr>
          <a:xfrm>
            <a:off x="4999589" y="659811"/>
            <a:ext cx="3713400" cy="2091000"/>
          </a:xfrm>
          <a:prstGeom prst="rect">
            <a:avLst/>
          </a:prstGeom>
          <a:noFill/>
          <a:ln>
            <a:noFill/>
          </a:ln>
        </p:spPr>
        <p:txBody>
          <a:bodyPr anchorCtr="0" anchor="t" bIns="22850" lIns="45725" spcFirstLastPara="1" rIns="45725" wrap="square" tIns="22850">
            <a:noAutofit/>
          </a:bodyPr>
          <a:lstStyle>
            <a:lvl1pPr lvl="0" marR="0" rtl="0" algn="l">
              <a:spcBef>
                <a:spcPts val="200"/>
              </a:spcBef>
              <a:spcAft>
                <a:spcPts val="0"/>
              </a:spcAft>
              <a:buClr>
                <a:schemeClr val="dk1"/>
              </a:buClr>
              <a:buSzPts val="900"/>
              <a:buFont typeface="Arial"/>
              <a:buNone/>
              <a:defRPr b="0" i="0" sz="9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p:cSld name="Contact">
    <p:spTree>
      <p:nvGrpSpPr>
        <p:cNvPr id="188" name="Shape 188"/>
        <p:cNvGrpSpPr/>
        <p:nvPr/>
      </p:nvGrpSpPr>
      <p:grpSpPr>
        <a:xfrm>
          <a:off x="0" y="0"/>
          <a:ext cx="0" cy="0"/>
          <a:chOff x="0" y="0"/>
          <a:chExt cx="0" cy="0"/>
        </a:xfrm>
      </p:grpSpPr>
      <p:sp>
        <p:nvSpPr>
          <p:cNvPr id="189" name="Google Shape;189;p34"/>
          <p:cNvSpPr/>
          <p:nvPr/>
        </p:nvSpPr>
        <p:spPr>
          <a:xfrm>
            <a:off x="0" y="0"/>
            <a:ext cx="9144000" cy="5143500"/>
          </a:xfrm>
          <a:prstGeom prst="rect">
            <a:avLst/>
          </a:prstGeom>
          <a:solidFill>
            <a:srgbClr val="D8D8D8"/>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dk1"/>
              </a:solidFill>
              <a:latin typeface="Roboto Light"/>
              <a:ea typeface="Roboto Light"/>
              <a:cs typeface="Roboto Light"/>
              <a:sym typeface="Roboto Light"/>
            </a:endParaRPr>
          </a:p>
        </p:txBody>
      </p:sp>
      <p:sp>
        <p:nvSpPr>
          <p:cNvPr id="190" name="Google Shape;190;p34"/>
          <p:cNvSpPr txBox="1"/>
          <p:nvPr>
            <p:ph idx="1" type="body"/>
          </p:nvPr>
        </p:nvSpPr>
        <p:spPr>
          <a:xfrm>
            <a:off x="4633793" y="1289108"/>
            <a:ext cx="4005900" cy="618900"/>
          </a:xfrm>
          <a:prstGeom prst="rect">
            <a:avLst/>
          </a:prstGeom>
          <a:noFill/>
          <a:ln>
            <a:noFill/>
          </a:ln>
        </p:spPr>
        <p:txBody>
          <a:bodyPr anchorCtr="0" anchor="b" bIns="22850" lIns="45725" spcFirstLastPara="1" rIns="45725" wrap="square" tIns="22850">
            <a:noAutofit/>
          </a:bodyPr>
          <a:lstStyle>
            <a:lvl1pPr indent="-228600" lvl="0" marL="457200" rtl="0" algn="l">
              <a:lnSpc>
                <a:spcPct val="90000"/>
              </a:lnSpc>
              <a:spcBef>
                <a:spcPts val="0"/>
              </a:spcBef>
              <a:spcAft>
                <a:spcPts val="0"/>
              </a:spcAft>
              <a:buClr>
                <a:schemeClr val="dk1"/>
              </a:buClr>
              <a:buSzPts val="3600"/>
              <a:buNone/>
              <a:defRPr sz="3600">
                <a:solidFill>
                  <a:schemeClr val="dk1"/>
                </a:solidFill>
                <a:latin typeface="Roboto Condensed Light"/>
                <a:ea typeface="Roboto Condensed Light"/>
                <a:cs typeface="Roboto Condensed Light"/>
                <a:sym typeface="Roboto Condensed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91" name="Google Shape;191;p34"/>
          <p:cNvSpPr txBox="1"/>
          <p:nvPr>
            <p:ph idx="2" type="body"/>
          </p:nvPr>
        </p:nvSpPr>
        <p:spPr>
          <a:xfrm>
            <a:off x="5196405" y="1986685"/>
            <a:ext cx="3442800" cy="540000"/>
          </a:xfrm>
          <a:prstGeom prst="rect">
            <a:avLst/>
          </a:prstGeom>
          <a:noFill/>
          <a:ln>
            <a:noFill/>
          </a:ln>
        </p:spPr>
        <p:txBody>
          <a:bodyPr anchorCtr="0" anchor="ctr" bIns="22850" lIns="45725" spcFirstLastPara="1" rIns="45725" wrap="square" tIns="22850">
            <a:noAutofit/>
          </a:bodyPr>
          <a:lstStyle>
            <a:lvl1pPr indent="-228600" lvl="0" marL="457200" rtl="0" algn="l">
              <a:lnSpc>
                <a:spcPct val="120000"/>
              </a:lnSpc>
              <a:spcBef>
                <a:spcPts val="0"/>
              </a:spcBef>
              <a:spcAft>
                <a:spcPts val="0"/>
              </a:spcAft>
              <a:buClr>
                <a:schemeClr val="dk1"/>
              </a:buClr>
              <a:buSzPts val="1000"/>
              <a:buNone/>
              <a:defRPr sz="1000">
                <a:solidFill>
                  <a:schemeClr val="dk1"/>
                </a:solidFill>
                <a:latin typeface="Roboto Light"/>
                <a:ea typeface="Roboto Light"/>
                <a:cs typeface="Roboto Light"/>
                <a:sym typeface="Roboto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92" name="Google Shape;192;p34"/>
          <p:cNvSpPr/>
          <p:nvPr>
            <p:ph idx="3" type="pic"/>
          </p:nvPr>
        </p:nvSpPr>
        <p:spPr>
          <a:xfrm>
            <a:off x="4633397" y="1986685"/>
            <a:ext cx="540600" cy="539700"/>
          </a:xfrm>
          <a:prstGeom prst="rect">
            <a:avLst/>
          </a:prstGeom>
          <a:noFill/>
          <a:ln>
            <a:noFill/>
          </a:ln>
        </p:spPr>
        <p:txBody>
          <a:bodyPr anchorCtr="0" anchor="t" bIns="22850" lIns="45725" spcFirstLastPara="1" rIns="45725" wrap="square" tIns="22850">
            <a:noAutofit/>
          </a:bodyPr>
          <a:lstStyle>
            <a:lvl1pPr lvl="0" marR="0" rtl="0" algn="l">
              <a:spcBef>
                <a:spcPts val="200"/>
              </a:spcBef>
              <a:spcAft>
                <a:spcPts val="0"/>
              </a:spcAft>
              <a:buClr>
                <a:schemeClr val="dk1"/>
              </a:buClr>
              <a:buSzPts val="800"/>
              <a:buFont typeface="Arial"/>
              <a:buNone/>
              <a:defRPr b="0" i="0" sz="8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193" name="Google Shape;193;p34"/>
          <p:cNvSpPr/>
          <p:nvPr>
            <p:ph idx="4" type="pic"/>
          </p:nvPr>
        </p:nvSpPr>
        <p:spPr>
          <a:xfrm>
            <a:off x="4633794" y="3337246"/>
            <a:ext cx="360000" cy="359700"/>
          </a:xfrm>
          <a:prstGeom prst="rect">
            <a:avLst/>
          </a:prstGeom>
          <a:noFill/>
          <a:ln>
            <a:noFill/>
          </a:ln>
        </p:spPr>
        <p:txBody>
          <a:bodyPr anchorCtr="0" anchor="t" bIns="22850" lIns="45725" spcFirstLastPara="1" rIns="45725" wrap="square" tIns="22850">
            <a:noAutofit/>
          </a:bodyPr>
          <a:lstStyle>
            <a:lvl1pPr lvl="0" marR="0" rtl="0" algn="l">
              <a:spcBef>
                <a:spcPts val="200"/>
              </a:spcBef>
              <a:spcAft>
                <a:spcPts val="0"/>
              </a:spcAft>
              <a:buClr>
                <a:schemeClr val="dk1"/>
              </a:buClr>
              <a:buSzPts val="800"/>
              <a:buFont typeface="Arial"/>
              <a:buNone/>
              <a:defRPr b="0" i="0" sz="8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194" name="Google Shape;194;p34"/>
          <p:cNvSpPr txBox="1"/>
          <p:nvPr>
            <p:ph idx="5" type="body"/>
          </p:nvPr>
        </p:nvSpPr>
        <p:spPr>
          <a:xfrm>
            <a:off x="4993865" y="3337247"/>
            <a:ext cx="1732800" cy="360000"/>
          </a:xfrm>
          <a:prstGeom prst="rect">
            <a:avLst/>
          </a:prstGeom>
          <a:noFill/>
          <a:ln>
            <a:noFill/>
          </a:ln>
        </p:spPr>
        <p:txBody>
          <a:bodyPr anchorCtr="0" anchor="ctr" bIns="22850" lIns="45725" spcFirstLastPara="1" rIns="45725" wrap="square" tIns="22850">
            <a:noAutofit/>
          </a:bodyPr>
          <a:lstStyle>
            <a:lvl1pPr indent="-228600" lvl="0" marL="457200" rtl="0" algn="l">
              <a:lnSpc>
                <a:spcPct val="120000"/>
              </a:lnSpc>
              <a:spcBef>
                <a:spcPts val="600"/>
              </a:spcBef>
              <a:spcAft>
                <a:spcPts val="0"/>
              </a:spcAft>
              <a:buClr>
                <a:schemeClr val="dk1"/>
              </a:buClr>
              <a:buSzPts val="900"/>
              <a:buNone/>
              <a:defRPr sz="900">
                <a:solidFill>
                  <a:schemeClr val="dk1"/>
                </a:solidFill>
                <a:latin typeface="Roboto Light"/>
                <a:ea typeface="Roboto Light"/>
                <a:cs typeface="Roboto Light"/>
                <a:sym typeface="Roboto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95" name="Google Shape;195;p34"/>
          <p:cNvSpPr/>
          <p:nvPr>
            <p:ph idx="6" type="pic"/>
          </p:nvPr>
        </p:nvSpPr>
        <p:spPr>
          <a:xfrm>
            <a:off x="4633793" y="3756404"/>
            <a:ext cx="360000" cy="359700"/>
          </a:xfrm>
          <a:prstGeom prst="rect">
            <a:avLst/>
          </a:prstGeom>
          <a:noFill/>
          <a:ln>
            <a:noFill/>
          </a:ln>
        </p:spPr>
        <p:txBody>
          <a:bodyPr anchorCtr="0" anchor="t" bIns="22850" lIns="45725" spcFirstLastPara="1" rIns="45725" wrap="square" tIns="22850">
            <a:noAutofit/>
          </a:bodyPr>
          <a:lstStyle>
            <a:lvl1pPr lvl="0" marR="0" rtl="0" algn="l">
              <a:spcBef>
                <a:spcPts val="200"/>
              </a:spcBef>
              <a:spcAft>
                <a:spcPts val="0"/>
              </a:spcAft>
              <a:buClr>
                <a:schemeClr val="dk1"/>
              </a:buClr>
              <a:buSzPts val="800"/>
              <a:buFont typeface="Arial"/>
              <a:buNone/>
              <a:defRPr b="0" i="0" sz="8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196" name="Google Shape;196;p34"/>
          <p:cNvSpPr txBox="1"/>
          <p:nvPr>
            <p:ph idx="7" type="body"/>
          </p:nvPr>
        </p:nvSpPr>
        <p:spPr>
          <a:xfrm>
            <a:off x="4993864" y="3756405"/>
            <a:ext cx="1732800" cy="360000"/>
          </a:xfrm>
          <a:prstGeom prst="rect">
            <a:avLst/>
          </a:prstGeom>
          <a:noFill/>
          <a:ln>
            <a:noFill/>
          </a:ln>
        </p:spPr>
        <p:txBody>
          <a:bodyPr anchorCtr="0" anchor="ctr" bIns="22850" lIns="45725" spcFirstLastPara="1" rIns="45725" wrap="square" tIns="22850">
            <a:noAutofit/>
          </a:bodyPr>
          <a:lstStyle>
            <a:lvl1pPr indent="-228600" lvl="0" marL="457200" rtl="0" algn="l">
              <a:lnSpc>
                <a:spcPct val="120000"/>
              </a:lnSpc>
              <a:spcBef>
                <a:spcPts val="600"/>
              </a:spcBef>
              <a:spcAft>
                <a:spcPts val="0"/>
              </a:spcAft>
              <a:buClr>
                <a:schemeClr val="dk1"/>
              </a:buClr>
              <a:buSzPts val="900"/>
              <a:buNone/>
              <a:defRPr sz="900">
                <a:solidFill>
                  <a:schemeClr val="dk1"/>
                </a:solidFill>
                <a:latin typeface="Roboto Light"/>
                <a:ea typeface="Roboto Light"/>
                <a:cs typeface="Roboto Light"/>
                <a:sym typeface="Roboto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97" name="Google Shape;197;p34"/>
          <p:cNvSpPr/>
          <p:nvPr>
            <p:ph idx="8" type="pic"/>
          </p:nvPr>
        </p:nvSpPr>
        <p:spPr>
          <a:xfrm>
            <a:off x="6794223" y="3337246"/>
            <a:ext cx="360000" cy="359700"/>
          </a:xfrm>
          <a:prstGeom prst="rect">
            <a:avLst/>
          </a:prstGeom>
          <a:noFill/>
          <a:ln>
            <a:noFill/>
          </a:ln>
        </p:spPr>
        <p:txBody>
          <a:bodyPr anchorCtr="0" anchor="t" bIns="22850" lIns="45725" spcFirstLastPara="1" rIns="45725" wrap="square" tIns="22850">
            <a:noAutofit/>
          </a:bodyPr>
          <a:lstStyle>
            <a:lvl1pPr lvl="0" marR="0" rtl="0" algn="l">
              <a:spcBef>
                <a:spcPts val="200"/>
              </a:spcBef>
              <a:spcAft>
                <a:spcPts val="0"/>
              </a:spcAft>
              <a:buClr>
                <a:schemeClr val="dk1"/>
              </a:buClr>
              <a:buSzPts val="800"/>
              <a:buFont typeface="Arial"/>
              <a:buNone/>
              <a:defRPr b="0" i="0" sz="8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198" name="Google Shape;198;p34"/>
          <p:cNvSpPr txBox="1"/>
          <p:nvPr>
            <p:ph idx="9" type="body"/>
          </p:nvPr>
        </p:nvSpPr>
        <p:spPr>
          <a:xfrm>
            <a:off x="7154294" y="3337246"/>
            <a:ext cx="1732800" cy="360000"/>
          </a:xfrm>
          <a:prstGeom prst="rect">
            <a:avLst/>
          </a:prstGeom>
          <a:noFill/>
          <a:ln>
            <a:noFill/>
          </a:ln>
        </p:spPr>
        <p:txBody>
          <a:bodyPr anchorCtr="0" anchor="ctr" bIns="22850" lIns="45725" spcFirstLastPara="1" rIns="45725" wrap="square" tIns="22850">
            <a:noAutofit/>
          </a:bodyPr>
          <a:lstStyle>
            <a:lvl1pPr indent="-228600" lvl="0" marL="457200" rtl="0" algn="l">
              <a:lnSpc>
                <a:spcPct val="120000"/>
              </a:lnSpc>
              <a:spcBef>
                <a:spcPts val="600"/>
              </a:spcBef>
              <a:spcAft>
                <a:spcPts val="0"/>
              </a:spcAft>
              <a:buClr>
                <a:schemeClr val="dk1"/>
              </a:buClr>
              <a:buSzPts val="900"/>
              <a:buNone/>
              <a:defRPr sz="900">
                <a:solidFill>
                  <a:schemeClr val="dk1"/>
                </a:solidFill>
                <a:latin typeface="Roboto Light"/>
                <a:ea typeface="Roboto Light"/>
                <a:cs typeface="Roboto Light"/>
                <a:sym typeface="Roboto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99" name="Google Shape;199;p34"/>
          <p:cNvSpPr/>
          <p:nvPr>
            <p:ph idx="13" type="pic"/>
          </p:nvPr>
        </p:nvSpPr>
        <p:spPr>
          <a:xfrm>
            <a:off x="6794223" y="3756404"/>
            <a:ext cx="360000" cy="359700"/>
          </a:xfrm>
          <a:prstGeom prst="rect">
            <a:avLst/>
          </a:prstGeom>
          <a:noFill/>
          <a:ln>
            <a:noFill/>
          </a:ln>
        </p:spPr>
        <p:txBody>
          <a:bodyPr anchorCtr="0" anchor="t" bIns="22850" lIns="45725" spcFirstLastPara="1" rIns="45725" wrap="square" tIns="22850">
            <a:noAutofit/>
          </a:bodyPr>
          <a:lstStyle>
            <a:lvl1pPr lvl="0" marR="0" rtl="0" algn="l">
              <a:spcBef>
                <a:spcPts val="200"/>
              </a:spcBef>
              <a:spcAft>
                <a:spcPts val="0"/>
              </a:spcAft>
              <a:buClr>
                <a:schemeClr val="dk1"/>
              </a:buClr>
              <a:buSzPts val="800"/>
              <a:buFont typeface="Arial"/>
              <a:buNone/>
              <a:defRPr b="0" i="0" sz="8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200" name="Google Shape;200;p34"/>
          <p:cNvSpPr txBox="1"/>
          <p:nvPr>
            <p:ph idx="14" type="body"/>
          </p:nvPr>
        </p:nvSpPr>
        <p:spPr>
          <a:xfrm>
            <a:off x="7154293" y="3756404"/>
            <a:ext cx="1732800" cy="360000"/>
          </a:xfrm>
          <a:prstGeom prst="rect">
            <a:avLst/>
          </a:prstGeom>
          <a:noFill/>
          <a:ln>
            <a:noFill/>
          </a:ln>
        </p:spPr>
        <p:txBody>
          <a:bodyPr anchorCtr="0" anchor="ctr" bIns="22850" lIns="45725" spcFirstLastPara="1" rIns="45725" wrap="square" tIns="22850">
            <a:noAutofit/>
          </a:bodyPr>
          <a:lstStyle>
            <a:lvl1pPr indent="-228600" lvl="0" marL="457200" rtl="0" algn="l">
              <a:lnSpc>
                <a:spcPct val="120000"/>
              </a:lnSpc>
              <a:spcBef>
                <a:spcPts val="600"/>
              </a:spcBef>
              <a:spcAft>
                <a:spcPts val="0"/>
              </a:spcAft>
              <a:buClr>
                <a:schemeClr val="dk1"/>
              </a:buClr>
              <a:buSzPts val="900"/>
              <a:buNone/>
              <a:defRPr sz="900">
                <a:solidFill>
                  <a:schemeClr val="dk1"/>
                </a:solidFill>
                <a:latin typeface="Roboto Light"/>
                <a:ea typeface="Roboto Light"/>
                <a:cs typeface="Roboto Light"/>
                <a:sym typeface="Roboto Light"/>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cxnSp>
        <p:nvCxnSpPr>
          <p:cNvPr id="201" name="Google Shape;201;p34"/>
          <p:cNvCxnSpPr/>
          <p:nvPr/>
        </p:nvCxnSpPr>
        <p:spPr>
          <a:xfrm>
            <a:off x="0" y="3213585"/>
            <a:ext cx="9144000" cy="0"/>
          </a:xfrm>
          <a:prstGeom prst="straightConnector1">
            <a:avLst/>
          </a:prstGeom>
          <a:noFill/>
          <a:ln cap="flat" cmpd="sng" w="9525">
            <a:solidFill>
              <a:srgbClr val="38A2B2"/>
            </a:solidFill>
            <a:prstDash val="solid"/>
            <a:round/>
            <a:headEnd len="sm" w="sm" type="none"/>
            <a:tailEnd len="sm" w="sm" type="none"/>
          </a:ln>
        </p:spPr>
      </p:cxnSp>
      <p:sp>
        <p:nvSpPr>
          <p:cNvPr id="202" name="Google Shape;202;p34"/>
          <p:cNvSpPr/>
          <p:nvPr/>
        </p:nvSpPr>
        <p:spPr>
          <a:xfrm>
            <a:off x="339842" y="957649"/>
            <a:ext cx="4071900" cy="3268500"/>
          </a:xfrm>
          <a:prstGeom prst="rect">
            <a:avLst/>
          </a:prstGeom>
          <a:solidFill>
            <a:srgbClr val="C2C2C2"/>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1600">
              <a:solidFill>
                <a:schemeClr val="dk1"/>
              </a:solidFill>
              <a:latin typeface="Roboto Light"/>
              <a:ea typeface="Roboto Light"/>
              <a:cs typeface="Roboto Light"/>
              <a:sym typeface="Roboto Light"/>
            </a:endParaRPr>
          </a:p>
        </p:txBody>
      </p:sp>
      <p:sp>
        <p:nvSpPr>
          <p:cNvPr id="203" name="Google Shape;203;p34"/>
          <p:cNvSpPr/>
          <p:nvPr>
            <p:ph idx="15" type="pic"/>
          </p:nvPr>
        </p:nvSpPr>
        <p:spPr>
          <a:xfrm>
            <a:off x="406744" y="1027746"/>
            <a:ext cx="3938100" cy="3128100"/>
          </a:xfrm>
          <a:prstGeom prst="rect">
            <a:avLst/>
          </a:prstGeom>
          <a:noFill/>
          <a:ln>
            <a:noFill/>
          </a:ln>
        </p:spPr>
        <p:txBody>
          <a:bodyPr anchorCtr="0" anchor="t" bIns="22850" lIns="45725" spcFirstLastPara="1" rIns="45725" wrap="square" tIns="22850">
            <a:noAutofit/>
          </a:bodyPr>
          <a:lstStyle>
            <a:lvl1pPr lvl="0" marR="0" rtl="0" algn="l">
              <a:spcBef>
                <a:spcPts val="200"/>
              </a:spcBef>
              <a:spcAft>
                <a:spcPts val="0"/>
              </a:spcAft>
              <a:buClr>
                <a:schemeClr val="dk1"/>
              </a:buClr>
              <a:buSzPts val="1000"/>
              <a:buFont typeface="Arial"/>
              <a:buNone/>
              <a:defRPr b="0" i="0" sz="1000" u="none" cap="none" strike="noStrike">
                <a:solidFill>
                  <a:schemeClr val="dk1"/>
                </a:solidFill>
                <a:latin typeface="Roboto Light"/>
                <a:ea typeface="Roboto Light"/>
                <a:cs typeface="Roboto Light"/>
                <a:sym typeface="Roboto Light"/>
              </a:defRPr>
            </a:lvl1pPr>
            <a:lvl2pPr lvl="1"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7" Type="http://schemas.openxmlformats.org/officeDocument/2006/relationships/slideLayout" Target="../slideLayouts/slideLayout32.xml"/><Relationship Id="rId16" Type="http://schemas.openxmlformats.org/officeDocument/2006/relationships/slideLayout" Target="../slideLayouts/slideLayout31.xml"/><Relationship Id="rId5" Type="http://schemas.openxmlformats.org/officeDocument/2006/relationships/slideLayout" Target="../slideLayouts/slideLayout20.xml"/><Relationship Id="rId6" Type="http://schemas.openxmlformats.org/officeDocument/2006/relationships/slideLayout" Target="../slideLayouts/slideLayout21.xml"/><Relationship Id="rId18" Type="http://schemas.openxmlformats.org/officeDocument/2006/relationships/theme" Target="../theme/theme3.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23990" l="0" r="0" t="23990"/>
          <a:stretch/>
        </p:blipFill>
        <p:spPr>
          <a:xfrm>
            <a:off x="7991650" y="0"/>
            <a:ext cx="1152350" cy="1157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17"/>
          <p:cNvSpPr txBox="1"/>
          <p:nvPr>
            <p:ph idx="1" type="body"/>
          </p:nvPr>
        </p:nvSpPr>
        <p:spPr>
          <a:xfrm>
            <a:off x="457240" y="1200150"/>
            <a:ext cx="8229600" cy="3394800"/>
          </a:xfrm>
          <a:prstGeom prst="rect">
            <a:avLst/>
          </a:prstGeom>
          <a:noFill/>
          <a:ln>
            <a:noFill/>
          </a:ln>
        </p:spPr>
        <p:txBody>
          <a:bodyPr anchorCtr="0" anchor="t" bIns="22850" lIns="45725" spcFirstLastPara="1" rIns="45725" wrap="square" tIns="22850">
            <a:normAutofit/>
          </a:bodyPr>
          <a:lstStyle>
            <a:lvl1pPr indent="-228600" lvl="0" marL="457200" marR="0" rtl="0" algn="l">
              <a:spcBef>
                <a:spcPts val="200"/>
              </a:spcBef>
              <a:spcAft>
                <a:spcPts val="0"/>
              </a:spcAft>
              <a:buClr>
                <a:schemeClr val="dk1"/>
              </a:buClr>
              <a:buSzPts val="1200"/>
              <a:buFont typeface="Arial"/>
              <a:buNone/>
              <a:defRPr b="0" i="0" sz="1200" u="none" cap="none" strike="noStrike">
                <a:solidFill>
                  <a:schemeClr val="dk1"/>
                </a:solidFill>
                <a:latin typeface="Roboto Light"/>
                <a:ea typeface="Roboto Light"/>
                <a:cs typeface="Roboto Light"/>
                <a:sym typeface="Roboto Light"/>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Roboto Light"/>
                <a:ea typeface="Roboto Light"/>
                <a:cs typeface="Roboto Light"/>
                <a:sym typeface="Roboto Light"/>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Roboto Light"/>
                <a:ea typeface="Roboto Light"/>
                <a:cs typeface="Roboto Light"/>
                <a:sym typeface="Roboto Light"/>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leetcode.com/problems/binary-tree-inorder-traversal/" TargetMode="External"/><Relationship Id="rId4" Type="http://schemas.openxmlformats.org/officeDocument/2006/relationships/hyperlink" Target="https://leetcode.com/problems/binary-tree-preorder-traversal/" TargetMode="External"/><Relationship Id="rId5" Type="http://schemas.openxmlformats.org/officeDocument/2006/relationships/hyperlink" Target="https://leetcode.com/problems/binary-tree-postorder-traversa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s://ideone.com/gw5aB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1.png"/><Relationship Id="rId4" Type="http://schemas.openxmlformats.org/officeDocument/2006/relationships/hyperlink" Target="https://vnoi.info/wiki/algo/graph-theory/minimum-spanning-tree.m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hyperlink" Target="https://docs.google.com/presentation/d/1RhRSYs9Jbc335P24p7vR-6PLXZUl-1EmeDtqieL9ad8/edit#slide=id.g375bbf9ace_0_645" TargetMode="Externa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hyperlink" Target="https://www.geeksforgeeks.org/problems/minimum-spanning-tree/1" TargetMode="External"/><Relationship Id="rId4" Type="http://schemas.openxmlformats.org/officeDocument/2006/relationships/hyperlink" Target="https://leetcode.com/problems/min-cost-to-connect-all-points/descriptio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27.gif"/><Relationship Id="rId4" Type="http://schemas.openxmlformats.org/officeDocument/2006/relationships/hyperlink" Target="https://docs.google.com/presentation/d/0ByoYId-KG3HUSnN6UDQxODlMdWs/edit?resourcekey=0-rDUIqZrmz7kGUk9EP8izYg#slide=id.p19"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hyperlink" Target="https://leetcode.com/problems/network-delay-time/description/" TargetMode="External"/><Relationship Id="rId4" Type="http://schemas.openxmlformats.org/officeDocument/2006/relationships/hyperlink" Target="https://leetcode.com/problems/reachable-nodes-in-subdivided-graph/description/" TargetMode="External"/><Relationship Id="rId5" Type="http://schemas.openxmlformats.org/officeDocument/2006/relationships/hyperlink" Target="https://leetcode.com/problems/path-with-maximum-probability/description/"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hyperlink" Target="https://leetcode.com/problems/find-the-city-with-the-smallest-number-of-neighbors-at-a-threshold-distance/description/" TargetMode="External"/><Relationship Id="rId4" Type="http://schemas.openxmlformats.org/officeDocument/2006/relationships/hyperlink" Target="https://ideone.com/quGd2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1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0.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nvSpPr>
        <p:spPr>
          <a:xfrm>
            <a:off x="1213856" y="2769725"/>
            <a:ext cx="6735900" cy="200100"/>
          </a:xfrm>
          <a:prstGeom prst="rect">
            <a:avLst/>
          </a:prstGeom>
          <a:solidFill>
            <a:srgbClr val="FFFFFF"/>
          </a:solidFill>
          <a:ln>
            <a:noFill/>
          </a:ln>
        </p:spPr>
        <p:txBody>
          <a:bodyPr anchorCtr="0" anchor="t" bIns="45725" lIns="45725" spcFirstLastPara="1" rIns="45725" wrap="square" tIns="45725">
            <a:spAutoFit/>
          </a:bodyPr>
          <a:lstStyle/>
          <a:p>
            <a:pPr indent="0" lvl="0" marL="0" rtl="0" algn="l">
              <a:spcBef>
                <a:spcPts val="0"/>
              </a:spcBef>
              <a:spcAft>
                <a:spcPts val="0"/>
              </a:spcAft>
              <a:buNone/>
            </a:pPr>
            <a:r>
              <a:t/>
            </a:r>
            <a:endParaRPr sz="700">
              <a:latin typeface="Roboto Light"/>
              <a:ea typeface="Roboto Light"/>
              <a:cs typeface="Roboto Light"/>
              <a:sym typeface="Roboto Light"/>
            </a:endParaRPr>
          </a:p>
        </p:txBody>
      </p:sp>
      <p:sp>
        <p:nvSpPr>
          <p:cNvPr descr="data:image/jpeg;base64,/9j/4AAQSkZJRgABAgEASABIAAD/wAARCAOsA6w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sAQwACAgICAgIDAgIDBAMDAwQGBAQEBAYHBgYGBgYHCAcHBwcHBwgICAgICAgICgoKCgoKDAwMDAwNDQ0NDQ0NDQ0N/9sAQwECAgIDAwMGAwMGDgkICQ4ODg4ODg4ODg4ODg4ODg4ODg4ODg4ODg4ODg4ODg4ODg4ODg4ODg4ODg4ODg4ODg4O/90ABAA7/9oADAMBAAIRAxEAPwD9NNSkSRP9X5dcPdP/AH67TUvv1x92/mJ5ifvK0NDnJN/3JP8AV+XUf8fmR/8ALP8A1lWtnl/u446h+T/V/vKANGD/ANGUyd445Pnogf8A55/8s6JJEjTf5nmR0AZT/u6oyfvP+ulTvJ5f7v8A1n/LSsZ5H2f6zy6AJ/P+eNPMqRJJNnmVlPs/1afvPM/56Ve+fZ5dAFqeT5JP+mlZr/vPn/1fl1bf/lnHVV/3/wDyzoAqf6uTy0pnl/u/9X/rKvbHjkqNIM/u/L/650AMSOSOSPzP9ZJ+7q1seTy/M/5Z1bgtP+WlWo08v5/+edAFFIP4Kf5DxpV95/L8xPL8uqk8fmUAR/7Hl0yPZ9x/3ckdPeTy0k/d0xEoAI/79T/wfJRH/t1JsSgCCTZJVTy9j7/+edW33/6uh/P+/QBR/eSf6yiP5/3lPkjk8+SOjyJN9AEib3+f/lnUn/kOkd6jkn8v50oAk3p+73/u6qzyfvPkp7u8fzyVlTz+X/10/wDadAE7z/Pv8ys6ed5Puf8AfyoLudNnlvWNPPJJ9z95J/y0joAvPd/6z/ppVG7uk2bIP+/lY899/wBNK5+71Hy/kf8Ad+Z/q6ANyfUo0/1cnmeXWHPqux/M8z/WVzl3qXmf9dKxpL795JJJ/wBdKAOnfWfMT/rp/wAtKwLu+n2b0/1dcxdaikjyeZ+7qjJqvkfP/rJP+edAGy87yPv/AOelZM99HAm+OsefUnk8v955cdY898n+rkoA0Z9S+fZ5dc5PqKSeYkf/AGzqjfTpJBJ+88uuOvrp/wDV0AdHJqrxvv8A9ZWVJqv8aeZ+7ri5754JJEoSeSSP/np/z0oA7RLt5H3v/wAtP9XUn27enl/886ybHTZ5Puf9s467zTfD7yeX/wA9KAMNLSS+fZPH+8ro7HQ/+WdehWPhyN/3iRyRx/8ALOvQLHwzHA8aPH5n/bSgDx2Pwx5ifP8A/bK2LTw5B5kjvH+7kr17+wI/3afu/M/1dXk0aCD5Ej/7+UAee6d4c8j5PLj8v935ld5aaGkE8cnl/vK6ODTfkkkf/V1qwIkfmP5fmeXQA+00pNkdb6Wvlp5fl0yDZBH/ANc60neBPkT95QA+C0+SN/8AnpVtPL2fP+7rDkvk/ebP/IdZUl35ccb/APPOgDVu7vzPL2Vz93d7PM3/APkOs67vv4JKw59VjjT/AJZ0AXnu32eZWV9u8z54/wDV1jT3fmeZ5cnl/wDTOqqPJP8AP/zz/wBZ/wAs/MoA6b7d8kez/lnR9qgd/LrNtP3n/TTy6txwf8s/+/lAEc8/8Ef7yiRHk/5aVb+wpJH89XoLV9/l/wDLOgDD+yP/AMtP+/klVZLGSut8uPy/Ig/551UnTf8A9s/+WlAHMwWjwSfJ/wCQ/wDWVegg/efPH5fl/wDPSpPk/wBW/wDrI5P3dPk2f6ygDSsU8h49n7ut+BE2fu/LrHtUeP7n+srbtPM8vZHQBb/1j7I/+Wf/ACzqRIPn/wBXUCfvHqbzPMoAZHs8yj/WR7P+WdSP+8ffQ/7uPzEoAo3af886wp/v/vK6B4+0dc+7+W//AJDoApP5kfyP/q6fB5+/5I6k/wCulRwPJ5fl/wCsoA37Tf8Au3/1cla3z/8ALOslPv8AmVrJ+8/650APfzP3fmfvJKk/d/6xKI/9XsSo0f8A790ASP8A9NKfH5ez5/3fmVH/AKv55/8AtnS7/wC5QBUnTzKxruOOt262eXJJWHOn9ygCvJ5ckf7ui18+R/n/APIlQu/l/wCrqdHeR6AOig8x5I0rdgTy/nrGtdn7utVPub6ALflpvkd5KI0SN5HoTy6en7z79AA6fuP9XRH/AH6JHT+Cn0ASeZ/BWVPH5b/vK1Y/9XvqjPsj+T/nn+8oAw538uTzJKo+W/8A1zrSneSR/wDWf9s6o+X8/wD0zoAngkT7ieZXTQO//LSuZ2P+73/9dK6ODy/M8zy6ANyDzNn7z/v5U6f7FQRv+7q1H5n/AH8oAII/9ZT/AJ9nz0z93+8/eeX+8qdEoAE8umJ9yn7/AC/kk/5aVPvjjjoAY6fJ/wBM6ob6v+ZHVSdPL/8AjlAAn7t/L/5Z1s2nl7/n/wBXWN/q33pJWzap+8/+OUAdpYv5nyV2MEflxx764qx2Sffrq0oA6D/nnSR/9M6kj2bPnoTZQBP5lWkfy5//AI3VerCffoAtwffrcjk+WsOCP95sraif5BQB/9D9Mb77+/8A5Z1xU/kb98f/AFzrtdR/55pXG3b/APLST/WVoaGBI7v+8k/1dVPMjkk8ypJ3/uVlSP8A/G6AOj8z9x+7j/1dVbqT59/mVXg8v/rnTHfz/MRKAKL+Zs/551nOiP8AvEj/AHkdaL/vE8us7y0/gk/ef8s6AI9nz/J/q6txp+7qOBPMfZ+7rS2PJH/6L8ygCp/B/q6Ej/dxvWr9h8x6j+yeX8/+roAq/ZE8z/V1a8h4E3vUkkf/AE0/eUz54/kegB6b/wDV0eYkfmVJBG/3Kjk/d+X+8oAZJVR/v/u/9ZVp32f6yod/z/P/AKygCB3/ALlD/f8A3cdJ/rH8ul8zy32J5nmUATx/c8uT/lnUeyn/APtSp03/APLOgCq/mfvKPMjk8yN/+WdT7JJP+udZ3meZ870AP3p/y0/1lQO//PP93UE93J/rI/8AV1RnupH+egCeefzIP3lZ0l2/n/J/yzqjPdx/9dKw3vvkkgeTy5KANie++fy0/wBZUE+o/wCs2SfvP/adczPd+XH8kn7ysa71X93/ANc6AOqkvoP+2lZU+pf88/8AWVxb6rPI/wDq6zZ9V+SgDo7u+k/79/8ALSuZur5JP+Wnmf8APOs2e6TZH+88usqe+g/1klAFue68uD/Mlc/PqXlv5fmVBPqUcf7h/wB3J/z0rmbufzI9n/PSgC1PqP8AA9c5Pqv/AH7/AOelZV9PJG/lp/y0rnLu7f8A56UAdHdaq/meY8n7yT/lnVH+0p5P3n+r/wCudcqnmTyfPWzY2M7vG/8A00oAuyXXn/IlYd3587/PH+78zzK7lND/AHfz/wCs/wCWnl/9M61bTw55flyf8s5KAPK/7Onn+d/9XH+7rqdO8P8AmJv8v/tp/wA9K9DsfDnlpseuusfD/lx/v46AOb0fw+888e+vStO8P/8APP8A5Z/6ytXStKSNN7/6yvRrGxT77+X5nmUAZ2naHsf/AK510cGlRxpvf/yHW5BaSRxxzpWr5abPMnoA5ySxST93VfyI/wDlnHW47xxpI/8AzzrnZ775P/alAE6I+yqE88e+PZWdJffvJPMrOSd9n+s/650AdbBff36fJd/8tP8AnnXMx3f9+mPd+WlAGw93/wAtP+edZU99JJ+/rO+1Tf8APOq8kj7NifvP+mdAC3d95nlxpJ+8/wCWlc5PO8n7yr08ab9kf7uSs17R/wDVyf6ySgCD53fen/LStG13/wDfui0g8v8A6aeZ/rK3LRP7n/LOgC3aQfJG9aSWMe/Z/wA9P9ZT4I08vzHrRg/1nl0AVZLX/V/vJP8Apn/yzq95fyeZ/q/3lG9P9X/zzqN46AGSRv8A6v8A56VlSJ5fyVuPs+//AMs6xrqP5P8Apn5lAGdJ5cnlx/8ALSo/Ij++lHmfwUQJ/wB+6ANm18zZ5kdbMG+P55K5+x3x+YldHBsjSgC2n7yj5I6E/dpQ/mRvQA9E/efP/wB+6f8Au4/MpnkbPnoTZsoAqz+ZvrGm8v8A1f8A0zrYu/3knz/u46w5v9ZQBnSJ/wAs5P8AV0+P/nnHUKJH5n/PSp/PjkfYlAGxA9bPmRyJ5lY0HmSP8n+srZ2Js2UAG/8A6aGo9n/bSSp9nmJ+8/5Z/wDkSj5P3lADPMk/gjqdHf8A1aR0Jvnj+So/MeD5KACeST93JXOP+7/1f/LStydPMj+ese7/ANR/10/1dAFF3/56R+XHU8bvH/rKj3pG/wC8/wBXUm/zP+WlAG/afvP3j10EHz+Z+7/ef8tK5y0jfy96VuQP8knmUAWv4/kqdN/n/PUCP5afvKnTf/20oAE+/wDJUkf7/wCSoET/AJ6VaRPLf/WUAH+rT/V1Vk+dP+eclTO//LP/AJ6VBO7xv/yzjjoAxJ9kb/6v/V1mp+//AOmdaV3v8v8A1f7z/lpVBIP3cez95+7oAk/j3/8ALSOujg3/AOv8vy/MrDg/dyR/8862YPM2eXQBvxx/Jv8A9Z+8q38//LOOqEcmxPk/1lK86eX+7/d/8s6AL0H7zzEp/wBz/V1nRzpskk/d+X5f/LOk89JPk8ygDSkn8t/+mdM+1/6zfWU/7v8A1lPjf5P+udAGqk7/AHH/ANZHVHekj7JP3fl/u6NiSVJJHHI+9P8AyHQAn7ySeOuktPM/jjrn/wCP/V1uWj+W9vvoA7Gxf/v5XXWm/ZHXI2O/926Sf9tK6q0ePZ/1zoA6NJHjTfT/APWJ8lMR02f9M6k/2/8AyHQBN/6Mq3vqqj/8tKnT/Y/1dAF6CtyNPl/1dY0H39//ACzrYjkj2D95QB//0f0m1F/79cXdz+ZJ/wBM66a++55clcdfb/4/+udaGhh3ckf3/Lqt5f8A00qZ0koRJJPuUAWo/wDV+Z+78ymP+/qdI46nTzI6AMadPnjjjoSD/tpWrJH/AB1ImyNJP+WlAFGC0j/gj/1daKWnlpHJTNn7vYlTx/u6ADZ5f+rqjs8ur2/5Pnj/AOudUX/eJ+7/AHdACfPJ88f+spn7uT5/M/eVIn/TOo/L8v8A7aR0ASR+ZHJsSk2eX8lLHT/4446AKM/+3+8j8yo5EeT5P+elaXlp+7/5aUx/+elAFHZ8mx/+elRu/l/JUk/3N9UPP8v929AFvzE/dpH/AKz/AJZ0POieWkknl1lef/zzrKnu/wCP/WUAdBPP5ab/APnpHWbPP5n/AF0jrD/tJJP+Wn7yqL30eyTzP+WdAGrdXXyfP/rJKx/tcn+rk/eSSVmz6imz/WVhz3zyeZ5f7ygC8995b/P/AKusO+1H5N//ACz/AOWdZt3fPG+z935n/PP/AFdc7PdfvPnoAtX2o+Z/y0/dyVgT33mP/rPM8uSql9df6z/yJ/y0jrmL7UaAOgvtR2R/vJP8x1lXeq/u5P8Ann5lcddar5byJB/y0rHn1WSN/noA7GfVfLfZ5n/TSOoJL7/Vo/8Aq64P+0nf5E/1dXkn/d+WkdAGk99v8z/ppWTPO8j/ADyeZUiQTzv/AKv/AL+Vs2vhzz/v/u6AODut8n/2yqkelTz/AOs/eR16wnhz5Nnl/u62IPDPl/P5fl/8s5JJKAPNrHw4/wB9I/3kn/bOu807QEj8yfy/+Wnmf9+67e00NJ/LR/8AlpXc2OgRx/f/AHnmUAcdaaMkbxyP5fl/5/1dbCeH3/eSfZ/9Z+7/AHlejf2Ukf8Ayz/66Vb/ALOST/lnQB55BoccH+vj/wC2lXrTSkj+d/8AnpXXfZPI+/VHy0j+T/lpQBo2MCb/APnnXQQR/J8lcxI8lWku/k/eSUAdPBOkD/8APOOmT3byJH5lc/8Aa/nj31A870AXr6+/5aJ+88z93XK318/mf89PLonvn/551zk90/8Aq4P9XQBpPqX+s/efu6qJO/8Ayz/5aVlQP/zzq3B/5DoA2EeSSOTZ/q6nk376kgtPk2VdS0/d/vI6AKqI9T/ZN6fJHJ+8/wCelasaf3Kk3olAGNPaJB9z/lnWPOnmeX+7rfnn2Sb5P+elZT/f8ySOgCqkifcj/wCedWoH+fy6qvsjf95/9rq7AjxyUAblpH8myOr6P/z0qjB+7SPZJV5I/wC55dAEbx+X8/8Az0q38kaeYlQPvk/7Z0JJ8nz0AE/lyQbJP3dZs/3Pk/8AIdaT/vKxrqT+CgDJ/j/7a1f+eBPLT/tpUHmeX9/95UFo/lvI/wDrPLoA1YP3cnyV0cG//tnWHaP+7j310drJ5fmOklAE/wDq6Pkk8zzP9ZHTPnjn/wBZT3+/J+8oAfvffTN+/wCR6kSN/wDWR0/5JJKAKLweW+xKw7uRE/eVuTpWBP8AJ8/+soAyp/vx+ZT408vzNlDx+Y/z/wCrjoj/ANf59AG7ab9/7z/yHW2if8s6w7RPM8zf/wBs62bT7nkPQA94P3n+rqTy/wB58n7yjf5if9M6I3/eUAPj2eZJJ/z0qDf/AAf8tJKnd0oePZ5n/TOgCrdI+z565+eNPvvHXRukcifJJ+7rDu5PMoAzkk+f/wBp0/5/+ef7uoNke+rVrsoA3LTf/wAsK2U/d/6yseCfy62IEeSgCf59mxP+WdWkeTzKhT95/rP+WdTJJQBJ+8j+/U/8H+rpm/zJKf8AJ+7eOSgCRIPM8vf/AKyql35cifPHUnnxx/8ATOSqD3aSJ88lAGdd7P8AlnWd5iJJ8lPnk/d7KznneN/3n7vzKALXmPv/AOedasF28ab5K5yD5/v1sQR/6t3oA6BL7y0/d1JP5nkVUT5/3lTxpPJ8/wD0zoAk3v8A8tP9X5dTpAm/zJKj8iTf+7/dyVb8hPuQUARpHJ5n/bSp4N/+rf8AeeZVvZ5n36teR/B/yzoAZ8n8H+sqb5/9W9TpavV5IKAMt4K1LSP+/wD8tKY8HlyVqwJ+7jkoA37H+4ldJaeZs+eucgk/1cif89K6OD7nmJQB00EfyfJT49/+rkqCD938lW9nmJ+8oAkTZHViP/lpVdPv/PVr+P5KAL0H9+taL7grGTfvrcjk+WgD/9L9Eb7zP+2lcjdx+Ynyf8s66PUZPLeR/wB3JXOvvT/Uf8s60NDN2b/3j1PHaJH5kf8AzzqeBHk+/wD9/KtbPMegCGODzHjSrXl+X89W3/dvGkdQSSbEoAgfZ9yoNlH7v/lnJT45Pk3+X/y0/wCWlAECI8f+rqdPL8zy4/8AnnUfz/u0qT5P3b/8tKAI5P7ifu6qun8cdW3kf93UD/6ugCpvff8A886EjTfHV7y/M+eT/lnVRJKAJ/8AY8yljk2VGj+YnmPJUDz+YmygCd9n7yqMl38lQSTp/wB+6yru78x/+edAD57vy0kT/lpWXPfeZ/10/wC/dVJ5/wDpp5n7ysee/j/+OUAaM90/+sesO7vvM8ySOqM+o7PuVys99JI8jpJ5fl0Abk995fmTpWBPqX+s8uSSP/0XXP3Wo+Y//XT93WPPffuP3n7uPy/LoA6OTUn37Hk8yST95+7qjPqvl+XH5n7v/lpXHT6rHs2eZ5cdZs+op+7fzKAO1u9RSSP5P9ZXP3d8m/5P3lcrPff89JP+udUZ7p5Pv0Aat3dvJ5n/ACzkrjru7SP79SXV08/+sk8z/lpXOX13PJ/yz/650AQJP5j/APXOo3jkk/5aUy00qed/+eld/Y+H/MePz4/LjoA46x066n8v/pnXcaV4fkeTf5ddppXhzy/k/wCWlem6V4Yjj8vfH+8oA89sfDkkif6uOTzP+2ldpY+GfLgkR4/3n/LOOvRoPD6J8n+f3ldBBpVpA/8Aq6APLk8PpJH+8qePQ/k3+XXo32FIPnk/7ZyVR8jy3+T/ALZ0Ac5aadBB/qK3LS0RP+mlWvL8upLR08/y/wDppQBa8iON988dQ3fl/wAFWn2R1nTz7P8Aln5lAGVJP/yzT95WHdSRxpI7/wDPOrU/7usaf92+96ALaT1P/wBM/wDV1RSN/wDlpJ/0zq8kFAEnn1Uvp02R/vP+elaSIn+rSs19N8xNlAHOXfn/ALx/M/1lZ3keZ8ifvK62exTZsf8AeVleQkb/APTSOgCraWkcn3462ILTy4NiVmp5e+RP+WlbNrPIn+v/AHlAG5aJBs+eOrySfu5P3cdZ0H7x9kdWpNn/AG0/5aUAT7PL/wCWn7yh/ubI6jRPL+Smf8t5I6AKl39/y6w5/vyV0E7xyVzk8nySJB/1zoAZ/H5dXoP3nl/8tJKo/wCsq1A88n3P+/cdAHR2iVbj2f6uSqkH7tP3lW/kkf8Aefu6ADy3j/1lPTf/AKuOmb/79JsfzPMjoAV/3ceysq7fP7j/AFlbDv5aeXWM/wDfegClP+8fy/8AtpVeD/lp5n/oulk/14o3p+8joA1bSPy/9XXR2r/9tK5iDfXQQO8flpQBo73jjo+ST5I//IlR+fv/ANZUnl/xvQAJ+8f56k/dU/8AcR+Z/wA9Kkd/L/d+X+7oAyp9kfmeX/q/+WdY06Sf9s62Z0TfJ/5DrDn/AHdAGV8n+rk/d+XR/q3j/wDadWn2SVAn7v7n/XSgDYsd6fu5K3Y65+0k/jrp4HjoAH8yT93R8n3KP8+XR+73+ZQA+Py45N8lSb3jf93+78yo5HSR6Pn/AOedAFGdJP4/3fmVlT/u/k/551ubP45JKw7ry/8AtpHQBRn+55kdEcknl/PHUDx+Z9z93UnmJ+7gk/1dAG/Yx708t/3ldHBv/wC2f/PSuRtJP3kaVuJd+X8/mUAbPmfPUG/zHqj9r3/6umPPHG8iR/6ygDR89I0pn254/wB49UXk8uD95+7qOR33+XH/AMtKALckjyfcqB5/Lo2fP5lTun8afvKAMp/3n+s/1dVHgf7kdbM9pVfyPMTZJHQBnWsFdBBB/c/66VHBafu61bSDzKACBPn8x/8Aln/rKvJB5nlun+rq1HaR79n/AD0rWggg30AUUg/5Z/8APSrUFp/c/d1eSB5PnrSSD54//adAGUlon/fyryWnlp+8j8utFETfU8f7tPLSgCOCCrcaJHHs/wCelPj/ANipPL8tP3dAGVP+7/1f/LOp7VPL/wBfU8nl/wDfumJ/rHoA1IP3knyV0drP+7j8uudg+/v/AOedb9pJ8nmJQB08H7tP9Z5dTp/z0jqpaImzfWhQBNz/AKukTzN9M/1j76mT929AF6DZJW7HH8tY1vWzH5m0UAf/0/0OvoPLTfWV9kjT50jro9SeONN9c/8A6uPe/wDrK0NCD54P+WnmVB+/kqd/7n7yoEkT/rnQBbg2bKqfu98lSfx+RUbv5lADJNkaVBPskp+yT/lp/rP+WdM/56f89KAI0fy5Kt/6v5/9XVRN/wDrP+mlT78pJ5n7ygA+58//AD0jqDZ5fz0O6SfJ5n7uqLzxomxP9XQBO7732f8ALOs53jj/APadVJJ/L/1lY890mzfJ+8oA1ftX7jy/LrNkvn3/AOs/1lZU995ccj+ZWHPfJG8kjyf6ygDoJNR/5Zv+7rK/tXzIK5ifVUeT/npHWBPqXl/J5lAHW32opH5nlx/u6wLq7+SSSuYfWfLfen/XT/rpWPPqXPzyeZ/0zoA2JNSk3+W8lYd9qQ/ef6us6fUUk+d/+Wf+s8usae+8zzE/1kdAEl9qSR+ZJHXKz6j5n7ySST/rnUGq3Xl1yt3P+7/1lAGrd6x5Ef7ysqfVfM/cJ/yz/d1z8nnxxx1bgsZ50/d/9+/+udAGrBdz/wDPSSr0Ek8/mJHH/wBM62NN8P3WzzP/ACJXodj4V8z544/+udAHnEGgPJ5fn/u/+mdaSeHE3xv5f/XOvbbHwra+X/q/MrctNDgjoA8gsfDnmfZ67jTdASCT93b+Z5dd5aaMkb/uI/8AlnWxBYpB8n/fygDA03SkkjjjjjrtLSxgj/79/wCrqpBAkfl+XXQfwR+XJQBPHax/cqfy0R/9X5dVXnSP/lpWbJdp5clAEj+RGnzyVlXU6bJP+ekdQT3Un+sjrJeeNP8Aln+8oAt7/nj/AOudW4P3jx/8tKzYP3n7v/nnXQabB5/+vjoAn8h/Ix/y0rKnjrrUg/d1lTQfwQUAcPOib9/+rrDu98ldrJY/P/q/3dZM9psk30AY6QSSfPJ/yzrcgtX2UWMH8CR1qonl/wCsoAgSCOOo3g+TekdX5ERPufvKrzv8kkfmUAYF15dY12n9/wD5af8APOt27j+Sufnj8ySTzP3f7ugCBN8D/wDtSp0/6aVV/wBX88dWoHffG9AHRp/0zjqRE8v955lVE6VIj/8AbOgB/mfJvepHeSoN8m+ShI/4KAKk7/Pv/wD3dY8ySI//ALTrYneP95WG8n/LSOgAST5/3knlyR1egnfz/wB5/rKzn/8AIlW4OkdAG/B+8T5/9ZWqn7x6xoNn7tK0vMg37JKAL3yf9tKj/wBZHQj/ACU9J6AGT/vE8yT/ALaVlXbp5n/tOtKeP/pp5dZt3s/joAyn2fcSP95Qkaf8s5KtbPL+Sqs8kHmR+XQBpWn7z5K3IP61z8CfP+8k8yti0+/89AGz/q/uVAjySUf6tKk8x4/Mfy/9XQAm/wAzzPMqT97UHmfPJ+78v95UklAEc/3PMrDk8vZvkrVfZ5flyf6ySufu/L380AVZ5/Mj2f8AkSmJs8vYn+sp/wD6LogdP4/9ZQBs2ieZH8/+srYtHeP93H5dZVq/l/JWrGnmeZQBJ/H/ANNKn+f949Rx7I/Memfa4/8A7ZQBb/66U/zPk+SqHn+X8lMedP3ez/WUADv5ieQ9Y91T7qd5Kyp7vzKAGO//ACz/AOWlV3dJH+SqUj/3I/M8yptk8b/9M6ANKCTz5PnrcT/V1jwRps2J/q61YEkR/wB3QBqfvNnl1D5f+s2VOkbxv5nmVNHHJ+8kSgASNJE+SpEj/d/89P8AnnVv7DHH9ySp7SB3fzHjoAqQJHv+ep/J/wCmf7yr3kP/AMs6vfZfkoAw9l1VuCD+CtH7D88byf8ALSp44/8A0ZQBUggTzNk8f7ur9paJvkf/AL90/wDdx/6yrcEiRvQBopB5f3/+WdTwIkn7yod//fv/AFlTf6tKAJER43/1fl1P/H+NV/L8upd7/wDPSgCb/Vv/ANc6tp/rP+mdVET/AJ6VbgT93QA+OPy6nk/efJHUcP8ArKsb/wDV0AQPs8vy6qJ9/ZU90nmVBB+7+egDZtH+T/tnW/av/wA9JPLrnI/v10Frsd443oA6aDzNmySr38HyVRtP3fyVb4/1dAE//LOp/k31Uj/efIn+rq2j/vPnoAvQVuRum0fu6w4NlbEc/wAooA//1P0Yvk+eTZWB/H/1z/1db99/10rn3/dvvrQ0Kv72hP3b70/ef89Kk+fZIlInmb/LkoAV0eT545Kj/wBXU/meX/20qCedJP8AWUAQb/n8yoPM+f8AeUyd44/k/wCWdZsl35fmUAX/AD3qhPd+XWVPdpvj31lT30kflySeZH5lAHVPd/8ALSsqS6+ff/y0rDnvkj/18nl1hz6r5ab5P+2lAG5PdeW9Y91deY/mJ/00rn59V8z5HrDn1WCR/wB5/q6ANW+1L95/00rnJ9S+f95JVG+1GSPy40jrnLq+fzP+WkdAGxfaqnmfuLiuWn1j/V7/AC/+un/TOufutS8uSSuVu9YfzJET93/rI6AOqn1KT955n7usp9R/jTzI4/8AlnJXFyaj5fl7KrwXU877HoA7L+0njfzEqpPO8nyf6vzKZBBPJHsrYj0eeef56AOcnfy/uVlJY3V1/rI69Yg8OeZ/yz/dyVuQeGE+/wD6ugDyvTvDnmPG7+ZXf6b4ZTzI/P8AL/6516NY6B8kf7v95XVWOjeX/rKAOV0fwwn7t/L/ANZXfWOgQRp+7jj8ytm0sfk/5aR+ZXQJAnmfP/yz/wCedAHPppvyfP8A9/KHtPI/d102zy38z/lpWVP5cfzvQBlz2vkfOlRu/kP+7/5aVBd3fmfJ/wBNKynvkoA0Y549/wDq/wDV/u60nuv/AN3XJRz+X5kb/wDLSp3n8v8AeQSeZJQBsT3WyTY9ZV3ffxp+7rO+1Pvj/wCWkklUZ55KALT3ef8ArpTEd5HqjHJJ5latrB5nz/6yOgDYsUef/ln5ld5p1jInyf8ALOOsbSrT9/8AP+7jrv8ATk+T546ABLHzI97/ALvzKo3cEcf7tP3ldP5H/wBrqjdQJv8A9XQB55fQfJJXM3aSfc/d/u67vUUT7klcXqKT/wDLOP8A1klAGVBH+82f8s61NjxvIlZ0En9yP/V1s/J/y0oAgd96fPUDp/cq9JVF/wB5+8oAw7uP958klY138n7t/L8uty7dI3+T/V/89Kw5P3cfmQSSUAVdiSeYkdTwf1qv/wBNJKvRx+W8f7ugDWR/k3/886H/AOelJBHOnzvVv5I/+2lAFF4/4/8AlnTHjfzPLT/lpVqRP+WlM+fzJKAM2dKw50/j/wCeddBO8fl7/wDv3WA9AEU8jxvHJ5n7uOrcD+X5f7zzKoyJ5/3KtWs8e/y5PL8ygDpIJP8AVvHJ/rK0fMTfHWP5flpHH5n/AC0q8jx/u08ygCff5km//V1aeTzJI/8AyHUEGyR/npkm+N//AEXQBankkj+SqN95knz/APPOp3/efvP+WdZU7yfc8v8A650AVUkeNNn/ACzod/n+f/V1Ukkff8n/AH8qSPZ5cn7zy/L/AHdAGpaJ+4/9F1uwSeYmxK5y1/5Zp/38rfg8v8f+mdAGrJ+8TzHqNH8uTYkklM8zzPk8yjy/MkoAnffs8t6f5j7/APrnUD7JPMo+f3oAZJ5e/wAx/wDyHWHfeZI/yf6utl9lYd2/l/u5KAM2ffIlPgeoZ3T/AFn/ACzjrGnu/wC5/wAs6AO0tZPL+dP9XWtHdJ+8/d1w8F95n/LT93WxBP5kH/kSgDoPP/d1Uku/n2f9tKo73k8vzKZ+7k+Ty6ANHz456gSdP+elQf6z935nl+ZUmxP+2lAEcnl/9/Kgn+5+4rRg+5+8/wCWlQ+Q8j/u6AMryN6eZ/z0qe0g8x9n/LTy60UjSOCOP/v3VuCP5/koAjgjeP7lascH7yp4IP8AyJWxBY/89KAKUaeZ87/vI6tfZXjTZWrHa+R/20/1lWkjTf8AvKAMpE8v/V/vK1oEeT5Hq0iR7PnjqeNPL+T/AJZ0ACWnmf8ALOj/AFdH+rTz4/3lT/P+7oAo/wDLOSj5/uJHT55Kh+f93soAnSP5PMqePy/+/lVEf5P+mlWoPv8Amf8APSgDS+fZH+7qePzJKgd0kSp/kk8vZH5dAA6PG/z1Oj/9/KP9Z8n/ADzpif8Afvy6ALSff+ep08vfVX5NlWo/+/lAFtP3b1aRE/j/AHlQb3qRJE8v/rpQBUn8uoII/wDlmlX3rJj/APIdAGwn7t/3ddBY7P8AWP8A+RKwIP8AnpWxaSfPQB01p9/561fM8ysu0krYST5N9AAn/POp/nqr/rKtR/c8ugDRg/651sxyfKKx4K3I5ECigD//1f0Yuv3nmbP9ZWBJ5cj/AOr/AOmdb+pbP3nl/u/3f+srmbuRK0NBHfzEqDz444/LqlPIifvH/d1Qnvkkf93H5cdAGzJPJ+7TzKoyXdYb6r8/z1R+3JH/AMtKANWeePZJ/wA8/LrHku3j8x/+WdZs995jyb/M/eVzl3qSJ/2zoA2Lu6j8+NP+Wf8Aq6wJ75P+Wf8Ayz/1dY91qO/7kdc/dXySPIn+roA6CfUX+5+7jkrnJNVkj8v/AJ5yVzd9qSSf8tP3cklctPqMfmSR2v8A38oA7SfVXj8vzLj/AFlY8+q/8t0/1n/TSuOn1VJ55H/55/8ALSSsaTXHj8zZQB3D6r+7/wCelZV3dfP+8/5aVysd9I6eX+8/1lT/ADySR76AGXTxyfJ5n/fyuVu0nkeNE/ef6uuxksZ3Ty0/5Z/9NP8AWVXsdAnkj8yP/lpQBx0GnPv/ANX/AMtP+WddlY+H33/89P8AlpXfWPhj/p3/AO2ld5Y+HIPP89/3lAHB6b4Z+Tf/AN+/M/eV6VpXh+ON/LSP93J+8rtbHR0j+d66qCxEafvI6APP/wCw4IPk8v8A/d1Yg0r+/wDu/wDlnHXaSWP/AC3/ANZTHtE/5Z/u/LoAxoLHy/kerUcCQJ89WPM8v5E/ef8ALOs2ef8A5af6ugDctXSOp0dP3m+SsBL54/8AnnHUD3TyP5f7yP8A56UAbD3Ufl+XWBfX38H/AE0qB7qP93/37rn7q6/1m/8AeUAPnuv9ZA//AFzqrNd/wR1nTyPJJ88nl+ZUED+ZJH5cf+soA0UfzHkSp/3iJI/mUy0gdP3dbEFp8mf+WdAGdHBJJHsSP/WUeRvj8v8A5Z1uPB5fyeZUDxxwf+jKAM2CD5/n/eSVq2Maf6iqqbP4P9ZV60/1nl0AdpYp/wBM/wDV139jH/q64DSo/MTy/wDlpXoWnI8ab6ANby6yr793/wA8/MrVkjTZ89ZWpeZs2UAcbqW/Z5f7zzK46+2JH5n/AC0jrrr7/rnXHXflyeY9AFGDzJI/MetJPufPJWbaeZJ/yzrVRJI/uUAMf92myP8AeVUkkfZ/zzrRf92m/wD1lZb79+/y6AMO7R5Kw55PMT/rnW/dP/rHkk/7ZVzknmQT/u/+edAA+yRPnjkqeCN4P3fl1ReeeP5Eq9aT/u/njoA3IP8Ann/6Mq2n3P8AnpVRP9RsT/lp/q6nTfH/ANdKAIHpjp8lXf3cb/8APOoP4PxoAy540/grGu/Lk8v/AJ6VsSP5bxySVlv5cn+soAzX/wBXHU8H/TOSP95R5ccnmPBH+8pkHzv5j/8ALSgDfgk3/wDbSSr3z7P+edUdibI0q8kjx+ZG9AE8c/l0b3k/1lQJ0oT9586UASeYnl/PVCd446tulUZ/+/lAGPv+fzKTz/Melnf/AKZ1Bvf/ALZ+XQBuWk7zxx7P+Wcdb8G9/M/5Z+ZXK2knlv5cddGk/wDz0oA2U+55b0kknmSf6ys7z/LT/WUz7Ukf/TSgDY8z5NlQR+X99P8Av3WV9r/5aR0z7W9AF6ed0j3pXP3U/meYn+rqeR4/46yrqCTzI5P+WdAFG7nTZ/0zqqn+r8z/AFlWo40keTfH/wBs6PIT/ln/AMs46ALdqkCP5/8AyzjrYRPLT95VG0R/3f8A00rVSCON/wB5/rKAJ4/9imb5N/mVaSN5KtpBJ/rP+en+roAq7Kmjgk3+Y/8Ay0q9HaeZ/wDHK0UtfM/650AZfkf9s6JLGPzK6P7JB5fl/wCr8yo9iQfPH/q6AMpIHkf95WkkCfu9/wDrJKI0g/eSf886Ed6ALSQeQ/7utmPf9+spHn/eJ5lauySOONHoAteZ+78v/lp5dSf8s97/ALzzKg8v/pn5dTp/00oAejpsjp/zyf6ulT/V1Hs8tPLT/WUAWvM8umO6b6jSRJKk8zy6AIJHSR6j+eR6kkj8x/Meo3/efu0oAV9+yORKtJ5n7uqu+eN6mgdI3jjegDdRPko3yf8ALP8AeVXjkeP95/y0qfYklAFj/Vp/q/8AlpR5f8f/AC0qPY//AGzqRJE8v5P/ACJQA9J3k/5Z1eSOT/npVSPzN/z+Z/2zqwifP88dAE6P5fl+Z/rKvR7JEqp/BH+7qfy/L+/QAPGkcfyVnfPA/n1ozx/Pv/1dZyRzxv5cclAF2CT93XQWieW/yeXWHBv/ANZWra+ZI+x6AOqtfv1q/wAf41jWknz/ACVsp9zy0/eUASbPn/d1a/7Z1U+ST95VtPvxyUAaUHzpHJ/rPMrZj2baxoPkfZWxHJ5ahf3dAH//1v0KupPM8ySOuVvrvf8Afk/d+X/yz/1dXtVnSRP9ZJHXHX0/lvWhoPu7t40k2SR/89Kx/t0cn/bOsq6uk/7+VgT6lHB9yOgDcnukkSR/M8uP/ln/ANtK5+TVUj/d/wDbSufvtY8vzH8z95JXLT6l/wAtIP8Aln/q6AOputVSRN/7v935n/XSsuS+SPzH/wBZXHX2seZ86Ryfu65y71mSP5Hk8z/tpQB3E98kEH/TOufu77zE+euZfXHkfZB/yzqOS78z/npQBPfXTwfPH/q/M/eVw99O/wB//lp/0zro5/3n7uST/WR+XWB9keR/kj/eUAZvmXbpvj/d/wDTOSpIIJ/MkSSP/wC2V0Vjod3O8cDx/vP/AEXXeaV4Zn3/ACR+ZH/0z/56UAclY6VdyQR+Z+7rsdN8OTyR/wCrk/ef89K9C07wz+73v/rJP+2ld/p2jRxx/u6APIYPDPnp5cn/ACzk/wCWldHaeH08v/V16SmlRxvH5lCWKR/88/LoA5m00NIJI/3f/bOT/nnWraQP/q5I/wB35dbfkfJ+7/5Z/wDLSj/V/vP+Wn+roA0oLRI/M/6af8s6teQkfmO9VY546gnnkf5/9XQBPdzwI8kfmf6usC7uv3lRz3Xz7444/wB3WHd3Xnyf6z95QBJPO/7z/nnVF7tJEqpPdfPJ5lVY3/1lAGwk/mJvemPdfJ5fmeXJUaJ/5DqSBJJP+Wf+soAozvHs/wCmdZU0fmPsjj/1n/PSujkg/wBZ+7qi8CRp+7oAyksfn8xP9ZVp4H/g/d1I7ps2J/rKP9ZQBatEjT5H/wDIlasEfl/u4JJPLqjB/wAs38ytLz96fv8AzP8AnnQBH+7k+eqs+/y9/mVPv/d1BOmxN9AFFHeOtjTn/wCen/LOsff5clatp/yzjSgDuLF0/gruLH94mz/V1wemv/q/+eld/YvvSNEoA2d7yJ+8rKu/ubErZ+fZ5dYV9s/5aUAcXfP8lcjdv8n7v95XY33/AC0/5Z1xWo+Z5nl/886AGQfu3/551q7ErKtP+elaqRv/AB0AEm+P50/d1nT7/L3vWi/3JN/+srK8zz/MR5KAMadI99c5PH/ck/6510l3/wBNJK5yfZHJ/wAtI/8Arp/zzoAjRPn8imb3jff/AN/Kxp9VSCf9/wDvP+mlF9dweRI//fuSOgDuIHSeOR4P9ZT766TTn/f/AOr/ANZXm1j4ngsYN/8Ay0/55/8APSpNR8R+fB56fvI44/3kf/LSPy/9ZQB6a+yR6P8AV/vP+mleVaV40gR5IEk8y3/1n/fyvQ7XVdOu0/0W48z/AK50AE/7z95WHdbI/wDlp/00rcn8+P8AeR/6ysOSBP8AtpQBk1bgdPM8z/pn+7pj/v8A/lp5fmU9PL8+P/lpQB0dr88Ef/TOrH+s+eo7T7nl1b+TfQBHJ/cof7/yUb38z/pnJRHsj+5QBJ5flpWbd/u3kqSf7n/XSs26neN4/L/eR0AUZ5Pk3v5n/TSqKbP9QlMu559/yVUTzJH3vQBpQT/v/wDppHWxBP8AP5aVzlp9/wCf93WrAkfl/wDPOgDcef8Aj8z93TJ502f9M5Kj2Js/d/8AXSpP4440oAf8+/zP+edEH3Kk/j+SrXkeX/10oAj8zy0/f1Sk/eR+fHJ/rK0f9YkdQ+XQBQ8iP95IlW0tNn7xKtRpHG/zx1egg/5Zx/u6AIIIPLrRSD93/wBc6tpa1pIiR/c/1lAFGCD5I0j/ANXV37In/furEf7t/wDV1On7tP8Ann5lABHAkfmJSJ/sR0fJv31In7z79AB/yz8z/npRJGkj7P8AV1J/yzjqo/3/ADI6AI3kT95/zz/9qVYTZ9+Cqn8fmeZT0d/uR/u/3lAFv599aqbI3j/9qVjojyeWlaux6ALTyeX88dSfvP8AWJVeN/Mj8ySrH/bSgCf59/l0/wAiT/ppHUCf33qTf+8oAndEjfZR8nlyVHs8z935lT/JG++T/WUAVZ9kdHmbP9XT38uT5KYkfl/9tKAI/kj+/wD8tKtx/wDXPzKg3+W9T+f9aANhE+Sj/c/5aUz6f9s6dQBL5flp/wBNKnRPL+SoP9X8/mfu5Km8v+B/9ZQAbP8A7XVtN8nyVB/zzep/n+/QBej/ANXsq388dVE/d/6yp0d/L/d0AMeT95sqjvTf+8qeToP+ulV3+/8A89KALf8AHsrcg2bP+edY8GyP7lbkDx+Z/wA86AOitP8AnnWt5nlyVjWkfz1sf9NJP9ZQBYSSOp9nn/vP+edQRyVP/rPv0AasG/8AjrVj2bR+8rDgT+/XQRfcFAH/1/rbVdRSBPn/APRlcPd6zHskeOT/AK51nazqsc/mJ5n+rrir7Uk/7Z+ZWhobl3fT/wCs8yT/AJ51zl1qTxwfPJH/APu6w77WEjeSNP3f/PTzP+WlYcmq+Z9ySTzI5P8AWUAbl1feX5jv/wAtK5K+1WeePZ5n7yP/AJ5/8s6fd6inlx/6yTzP3dczdRvsk/55yfu/+udAFe+1HY+zzJP3dYk99vfyIP8Alp/rJKnjsZHjjg/5Z1sWmjXUieZHH/yzoAyrRHu38zzPM8uuutLGeT/WV0eleFXkePZHXpNp4cg2f6v95/q6APL08M+ZJ/z0/wDadbFj4Zjj/wCeccfmV7Mmhxx/8s/+mf8A37qdNHSDy0j/AHcf/fygDg9K8OJB9/8A1clddaWMHmSQQf8APOuqSxgR/k/5Z1PHaR/6t6AI7Gx8t40rZSD+OnwbI/L2f6ypJJ/L/wBXQBUngTy/k/1kdUXSOBP3dT3V15af9dKwJ76PfG7/APLSgC891sj/AHkdY08/7ze9UZ5/4H/56VV8ygDo4Lv5N8dUZ38zzJE/5aVR3o//ACzqom/y/n/5Z0ARz3fz/wDTT/ppWc8m+PfVueN5P+mclVPIkk/7Z0AVY7SeRNn/AJDq9BB/G/8A5Dp8H7tKvIn/AJEoAtwJ5cf/AEzp/lps/efu6I3fZ57/AOrqfzPkk/8ARlADJ9kaf9c//adc+7+Z88das7wO+z/WSeXWV/q5JHk/5Z0AVJHT7nl/8s6ZBJ/q5P8AWVI++P7n/fuqjx/v99AGknyfu08utF5PLk2VnWv/ALVq95jyfcoAe8if6uP95VF3SRKnf7m/zKgn3/u/LoAqwVuWO+N/3f8A10rGj+5JsrVsfMk/1dAHcaV/1z/7+V3Gm+XvrhNO/ePG/wDzzru9N/6Z/wCsoA3Pn8v93+8rKu/7laX/AFz/AHdc/fPIn+soA5nUf9Z/q/8AtpXI3cfz11V9XHX33KACx2RvWrBG/wD20j/5Z1hwff8An/d1ed4P45PLjk/1dAFt3TzNkf7ysKd0keTyP9ZHXjXj/WPFtjBJ/Yckdxbyf9/I6+ffEHxN8cacmy6kkt5I/wDpnQB9fJrEF35lr/q7iP8A5Z1m3X/LTZ+8r40tPib4gknjurr93Jcf8tP+Wclet+H/AIhSa4kiXV5Hb3Fv/wAs/wDnp/0zoA7jVXfZsS38z/WVxeleJoLSeTSr7/V/8s/Mq8/jGxng8u7/AHf+f+WleSeMdctLry/I/wBZJJ+7koA33upEn3+ZJHHJ/q465LXPGN9YvG6Sf9M5Kynu55544P8AWf8APTzK5zXL5J4JJJ4/+WklAHf+B/E3nz3EF1/x712ia4+h3XlwXHl/8tLaT/lnJ/0zkr5p0K+exuo38z/pnW/qupT2Me+eSSSOT/lnQB9j+H/ibpt2mzVfLt5P+ef/AMbpdR8f6HpvmeZJ+7/56R18b6VqPn2scnmfvP8AnpU+qwarAnn6VeSR/wDLT/pnQB9iWPjHwxrnl/Ybj95XTWk/+rST/wC11+fMl9az2seo+Z5d5H/rPLr03wl8YtS0P7PY65H9ss5JPL8yP/lnQB9wQOkaRp/38qfz45E2JXnnh/xNY6zYxz2Nx5kcldX5/wDq/MoA0XnSOTZ5n+s/d1Rku55P9X+78uoEkR3/AHdQb5P+2n/PP/WUATu8kk+9P3lVLqST771P5iSeX5n+rqCfzP3kbx+Z5cdAGI+/fsSp0j/5aVekTf8AJ/q6elq8cmyOOT/7ZQBHAiRvv8v/ALZ1uQWv/LP/AJZ0tpY+X+8/1f8A0zrVtI/LoAj8jy/L/wDRdSQImz/npV3yKtx2qR/O9AFFIHjqfyEkrVS0/wCWlW0jSDzEoAzY7H/V/u/3dQPaInzyVq73/g/1lVX/AOelAECR+X86VP8A8tP3dQP5kab6en/TSgB8e/f+7/d1s7Pk/wCmlZsf7ueOSrybP9ZQBYj+/wCZ5fl0bJP4Kj/dxv5lTp/sfu6AJ5P79G//AJ+qgf8AfvJ/zzo3+ZJv/wBZQBPJ+8+eqjvJH5iPHVuP50jjkqCdPL/6Z/8AXOgCD5I0/d1JH+8qDZ5b0eY8nlpQBdT935kdaUEfyfPJ/wAtKyo9/wDB+7jrRtH8v93QBpbI9n7ymb/kjqD959z/ALaVOn+3/wAs6AJkk8x98n+rqx/rPnSo/kk/5aUxNn/fugC1+8k+/U+/+/8AvKoo7/6xP9XU+yPZQBJ5kckm96jkTzH/ANZQ7pIlVfM8/wCegAj/AHjyVaSOPfVGB/nqeN45KANxETZUn/LSoI5P3exI/wDV1aT/AJ6JQBJvT+P/AFlPR/4/LqD/ALaf6uOp97xpvoAn/d/6yp96f8tKqeZ/BVhP3lAFqOTy/n/56Vb3/P8AJ+7qjH5knzyVeSNI/Ld6AB6zfn/5aVefZv8A9ZVGf95JH+7/ANZQBbTy5Pnf/wC2Vv2jp5fmVziP5n+srZg/eUAdbB/rP9Z/rK2I/wDbrAtP+mf7ytmCT95QBP8A6x46tf6t6q8ffq18m/5KANGF3k8v/npXS20H7kf/AByuetd+/fW7H5m3/V0Af//Q39c1V40+Ty4/+WfmVwF9rvn/ACQeZ/q/9ZU/iC7kj8x/9ZXHuk/8f/LT/Vx1oaFqfUU+5/7U/wCWlSJ58/lyP/q45KjsdOeef/V/9/K7/TfDM93P/q//AN5QBjwWj7P3cfmR/wDLSP8A5aU/+x5J3/ef/a69b03wrvtP+un+ZK6ODwz8/lyUAeO6d4S8+SR3j/1n+rrtbHwyn2Xy3j/1dejQaM8Cf6vzP/af/wBrrUTTUj+d/wDWUAYFjoaRyeYn7yuxg0qP78cf/wAbqeCD59nl1uf6iPy3oAyvsnyeX+7/AOmlQeRHHJvrYf8A56P/AMs6xJ7p40kjoAfJBJGlVZ5/+ef7yql1P/rPLqj5nmPsjoA3PP8AkjRJP9XUE86R1mo/mJVG7u/3nlyf+Q6AJJ7t5P8Alp/00rDkn/gST/WUTu8ibH8z/ppVXyPMfZ5dAEHmeZ8jyfu46njTzEjdP+WdP8jzE+T95JU9qkkifJQBJ5H8f/LOrXkPU/l/x+XUnmeYnz/9s6AM2SBI/wB4/wDrKyt7yPV6f95VF/M/9p0AM/1n7ynp/rKg/c1PBs3/ALv/AFlAGqieZ/00p/mSRvspkH9//npR5nl+Z5lAEE6eZ5mysd3+ff8A8s61Z9nl+XJ+8rKn3yJ5f/POgCj5/wC8/wCulR+Y/wDHQ/8Ac8uo/wCP8aANZNlTf8s/3lQWn7vzN9X97/u3oAZVCffJV59/7t3kqpO/z/vKAGI8nmfJWrY/f8tP3cdY3/XP/lnWlaPQB3mlf6v5P9ZJHXd2O/ZXlEd9BapHPPJJH5f/AC0jrbsfH/hmOP8A0q8jj/66UAes/JsrmL67SP8Acf8ALT/lnVTTvGnhjVU/4l2qWUn/AG0rnNR1jTYP9XqEccn/AE0oAL6R5P8Aln5dcjP5m/8A6aVgar4/tLG6kSeP/tp5n/kSOuKvvHE919yzjjkj/wCmlAHpSeZJ8n+r/wCmdW/sifx/6uvJNO8Y65ffcjjjjj/1kn/LStz/AISNPM8i6uPs8n/kOSgCPxV4fnkgkk0b95J/y0j/AOWdfKHipPEck8ljqMcf7uSvdNc+K+j2KSQfaJI7j/nnXzf4q1y71Gf+0Z9Qj8v/AJZx0AeO+I/t2lQSQPJJ/wDG65i08Rz+RJPayeXcR/8AkSun8Qfa9Rg8u6kjjrxbe+nPJsk/1clAHpVp41u7H/V/vPMrvkup9Ru7O1/5aXH/ACzrxfw/s1XX7PTv+PiO4k8uvo/w54ffUfHckEFvJHb6X/o3mf8APPy6AC7SeDXI7GOSP/R4/tEkf/LOvJPE+uPHp0kn/TT/AMiV73fR+Rd65qr/ALz7Pbfu/wD45Xy18Srry/scEH/PtQB0Hhy6jup/9ZH+8jrrdVu5IPMgeP8A1cflyV474Vn/AOJjZxwf6yvWNY026u3kj/5aSeXJQBz+jak8EHkR/vP3n+rr02eCDUdAt5EuJI5I5P8AWV5BBOlilxBYyeZ/z0uP+mn/AEzr0rwrvn8K3m//AJZyUAUdR0P+zvs8/mf8fEcn7uuO1KB47HZ5n/TSujk1Xz57yxnk8yTT446w43jnupLHy/8AVx0AbHw2+JWpeHLr+yvMk8uT/npX3l4c8a6VdWMaeZ5fmV+WeuI9jdRyRxyR+XXufhnxHdSWMcbyfu/LoA/QrStY0q7n8u1uI5JJP+/laXl+X/rP+WlfnPB4xex1mOO+kkjkjk/1kclfSfh/xV4qg/0u1kj1jS/+ef8Ay8R+ZQB9C+XHJ+78v/ppRPG+/wAuub8HeMdD8Wx+Rpsn+mR/6y2k/dyV38drG6fv6AMSCPzJPk/d/vKupH+//wDadX/sqJ/20q1HAm/ZHQAxIP461Ug8tPLk/wBZUH8f41Oif8tKAJ40TzPkqb5PeoU8vzKf+7/j/wCedAE/z/wf6yiOT+Cmfv8Ay/kqPz/n/wDRdAEkkb/9+6ovvkf5P9XV508z/wBp1U2eZ5dADP8AYpN+z5P+WdM+f/Vv/wAs6nSRPM/6Z0APg2ST/wDxutb95JH89ZUH+srR3pJ+7oAnR/40/wBXQif+RP3lJTf9X/r/APlnQBMmxP8AtnU/+s/dv+7pifO//POjfQAJHH+83/vKY7+XT/8AVv5lQT/30/5Z0AHybKZ/q3/v0ySk8z/pp+8oAt79/wDq/wB3Wp/rI/LrH/1af9c60oJPLj/5afvKALu/y/v1Im+P/wBp1U8uP/XvH/rKX/rpQBd/eeZ5n7ypE8tP3nmVB5nyUeY/meZ/5DoAvbNiSbKE2R/9NKo73jk3/wDPSpP9f87/ALygBJ5/3fyUx0T/AJZyUTv5f7v/AFdVfn+/QBag/wC/lTu/+r2SVRjf+5+78z/lnU8e+T79AG5H+7/1clWk3xp5dVYP3CfJ/wAs60dkaJ+7k/d0AKn3/nqfZ/y0ekgj+Tf5dW40T/np/rKAIIPL2VY30VT8x4/koA0kkSraSPJ/1zrD8zy32JV6OTzPMRKALz7E+es2R031P5/mVmzz+W/l+X+7oA1YI4/M/eVswfc/651zkEn9z/WSVuWj/wCrTy6AOutdnlx/9+62YK5uCf5P3dbkaeX9+gC9H5cdWI/v/vKqeZ8lWo3/ANXI/wC8/wCmlAG5BHJ5mK14j5aBPSsGDzK3rVMQgUAf/9GCe1nu/Mjjj/8AjlXtO8Lef+8ePzP+ecf/AF0r2z/hEo/44/M/eeZHXQJoaQfIkf8A1zrQ0PK9N8Mps8vy/wB55f8ArJK9G0rQ0j8v/npXRwaV8n+r8utyCD/V+Z/1zoAo2mjxwf8ALPy6kktfISR3/eVub/8Av3H/AMs6gfZAn+s/d0AZWxJPk/56U/Yn/PP/AFlMnn/v1A93/rI6AH797/6yre/y/nrKSdP4P9ZUE93+8oAvXc8n8f7ysaS+8v8A1klQTzz/APXP/rpWVJPvfyP+Wf8Az0oAPM/6af6uo/MkjTen/LP/AFlMkg3/ALzzKtwQJvk3/wDLSgBI4/Mf95/y0qx5En+rjrRjgjjo8tI/uUAc59l/5aVVkjdH/wCun/LSti6kTf5f/kOsp4HRI0/1fmUAVf8Ac/eeZVqCN432Qf8ALP8A5Zx1B5H+sp6fu/8AlpQBrJ+8f95J/rKHdNn/AEzko/5Z+Z/rKJN/+segDKu/IgrN8x/M3/8ALOtKR/8AWfZf3dZr/cknSgCBH+f546ntf9Z/rP8AtnTN/mfu3jp6fvP+mdAG55fkR/PJ+8qChJPLfZJ/q6kk/d0AUXj/AOmlY0/+v2VuPH8+ysafZ/y0/d/89KAKu9JH8tJP+ulMT93/AMs6gSP5P3dTfvNkkf8ArKALcG/93v8A3laX+rSqKO8aeXJWj/B5dAEGx5Kqzx/vKu/6hP3kf+sqrdff3x/6ugCrveRPkp/lz7P3cnl1HH/mOraWscieX5f+soA4vUvibo2lT3FrdySfu/8ApnXkms/EnwXrLyJqNne3Ekn+r/d+XJX0R/wrzRtc8x7qzj/eVRvvgD4Angjvnjube4t/3kckf+soA+I9fTQ9n2rSrzUbfzJP9XJH/q68y1XWPEEc8cFjqFz5cf8Aq/3n/tOvqv4k+B9Y8HJHqPgfVJLjT/8AlpHe/wCs8yvlfxV4tS+8v+0tLjt7yP8A5eY/+WlAGc/iDxB5G+6t/tn/AE0jkk8yOuq8M+O9An8vTtct7n7R5fl+ZHcV4zdalfWl9cXdj5lv5n7zy64vUdS/ef2inmW9xQB9hx6zBob3Gq+FdYuLy4/1f2a4riNV+K+syQbNck8yP/lnJb/8s68I03xa7wSI/wDx8f8APSsK11mef7RaP/y0oA931nxBY6rYySX0n7yT/nnXnsCQQR3ElrcSeXHHXCSTvaRxzwf8s/8AlnWpBrL3dj5F3/y0koAkfVbqN9nmf9M65m7n89/nk8vy60Z7FJHk8uSuSneTf8//AG0oA9Q+GV99h8Y2+q/6v+z/ADLjzP8AtnX178D9V+3f2hG/7z+0I5JJP+mcclfJOjQWuj+Dri7f/j81j93/ANc7f/7ZX2R8K9D/AOEc8HSXd3J/pmoSRyf9s/L/ANXQBw/ifVYL6CTQ7WSPzJNV+z/9NPLjr5l+KnkJ4n+ywf6uP93X0Jo9jYweKpP7Vkj8yOO4vf8Av5/q6+afGs/2rWPP/wBZ5n/ougC34SjSfWI/L/5d46998R/2jdWtun+rkvI/Lk8v/lnHXlHw50eTz7jVf+Xfy/8A93Xf6jrH2tI9K06T95b/AOsk/wCenmUAeeQaa9pYxwSR+XJJJ/5Dr1/wxG8HhXULuT/Vx1lJp3n30cCR+XJHH+8/6Zyf8s69fu/DP/CP+B5Euo/3kkcnmf8AXSOgD5sjgf8A4SPWP+Wkkkcf7uqnhy7nn1y43/8APSuq0eCSPWNUvruP7R9n/wDjdZXgq0ee+ku0j8ySST/0ZQBj+O40sdRjgj/d/wDxyuj8AQT7/I/1kfmf6us34kwf8VB9hj/zJWl4Lgvv7Rj8uP8A55x+XQBB400Oexf7d/zzk8uSuqtPFWq6NaWd9Yyfu/Lj8yOtzxPYpd3V5o0kflyfu/LrgPInkgktf+Wlv5lAHVX3jRJ9Rj1jRrj7Pqkf7yOSP93/ANs5K+tfhX8bbHxqlvY6r/o+oR+XH5f/ACzk/wCmlfnR4q0q+ktY/Edj/wAs/wDWU/4ea/df2lHsk/0iP955lAH7Gf6v/lpU8GyOfzH/ANX/AMtK8I+EnxNj8Y2P9naj+71Cz/dyeZ/y0r3NJ9//AH8oAtbI/wCP93HVvf8Au/3dUYPLq9BH+7/66UATvv8Av1JHv2b3/wBXUGz95T3/AHdAE8f/AJDp7/f2f886qxu/8FT+Z/B/yzoAf5nl1nPsk/1//LSr2z/WCSqP7qgBn+rqdPuf6vzKg/5aSeX5lP8Ak/4+KAJ43+etKP5/3lZsG/zNlavzyfvKAJPk+/UaeXsj8z/V0fxyVIn3PnoAP4/kp7u8f/bOmf8AXOn/AMdAE8kccn/LT/Wfu6gd9nmIlSOkkf8Ayz8uqjyeY/lyf8s6AI43k2fPS7/L/wCudRvJvT/rpUafu/LT/nnQBbj+/sj/AHnl/wDPStWOf9xs8usry/n2f6ytKON0+egC1/yzqRHePzET95/q6r+Ynn/9M5Kkg/1nl0AT/wDoup0/1/8Az0qD/lp5afvKkSN43/1dAE/+rTZHQn7j5Ken9+P/AL91P5fz/wDPOSgCB/3ifvP3dQbJN/mVejSPy/3dSeXJ/q46AKkcD+Z89TxwbPMf/WUJ/cepPP8An+f/AFlAGjGnyVP/AL9ZfnpTvt3+s8ygDZ3+XUn2hPueZWE998+z/WeZUEl3J/yzoA1nu9//AC0/1dHnpsrnHu6qfbo9n+s8ugDrpPL/AHbxyU9LtJP3n+s/651xSaw+zZPUiX3lx746AO1e7qu8/wD0zrAe+g2f6yqv9o/8s0/550AdpA/9/wD5afu637V3+/8A+Q64uxu38v566exneT5JP3dAHaQP5kEe/wD1ldAm/wAvZXMWkiR/J/rK6CB/+WdAGqkiInl1eT/WfJWTaf8ALSOSrcH3/wB5QBuWv+3XQx/drm7H/ppXRxp8tAH/0vtafTvLeTzP+WlUfsvl+Z/yzrrb5N/yf8tPMrnHk/gStDQZ/q45E/7Z0lrJ5b/PWc8/lp/10/1dCSfP/wBM6ANJ5/8AppWbdTybP+ulMed438z/AJaVz893/wAtJP8AyHQBPPO8/wAkn7vy6qSSP/B/q6ou/mJsjq3H+8eST/lp5fl/9NKAJ4H8vy54/wDln+7ojj8ySRH8zzP/AGnT4LVJP3kf/LStmO1/j8z/AFdAHMSWnmffpiQf6yPy44//AEXWxOn+seT/AJZ1nSb5H/1nmUAQInl/8s/Mjk/d1IkaR/J/20qOT955mypPL8x9kn/bOSgC95nl/P8A6yP/AJaUTyfu5EqOD53/AOuf/PSiREj8uT/tnQBj3fz/AOvqi6Pv+f8Aef8ATOtG7T/WPJ5lZru/l/P5nl0AQVIiRx/vP+mn+rof93J+7j/+11bT94//AJDoAtbP3dM8h4/+Wn7yOp0T5NjyVG/SgDGf5Pk/5aVlu/lvWxOj/wAcdZUn7x46AGf7n/LT/V09E+eoP+mdXoP3j/8APOgC0nyfP/zzq27+Yn/PSo4496RpHS/6v/WUAUZ/ueXWNPsjeT/nn/rK6CfZIlc/Okn/AC0/1dAFHyPk3pR8/wDq/wDWfvKfPJ8kk9Km+OD/AKaUAaMD75I/+Wf/AD0q3+7jeqkCJJB+7/8AIlW02SJv/wBXJQBHJ8j/APXSmSb4Ktfx+ZWc8cf3P+mlAEcf3PMq99rS0j8+6/dx/wDPSsr/AFf7vzK4vxx4jTQ9O+Ty/M/5Z+ZQB0eufGbwx4YgknkkkuJI/wDVx/8ALSvnrXP2ttRvvMsdD0/y5JP3f+sr5h8W3XirxPd3HmXHl2cf/POvNoLF4LSR7WO5kuP+WlAH0zP4/wDGt1pt48cdvHbyf89P3klfKPiDxBqs88hvo46j/wCExvrSf93cSR/89I5KxtVu7u+Tz45PMjk/1lADE1h50/1kn+sqjqW+T53/AO2dUYLHUZP9RbyfvI62bTStVnTy3j/1f/PSTy/3dAHIvPJBP5ifu6vb/njnTy63Lrw+8nmJJeWUfl/89Lip9K8OWt28lrP4k0q38uOT/WSSf8s/+ucVAGH5iSSb6g+fZHBW5JocECfJqFlceZ/zzkrKnguo0kjk/wCWcf8ArKAOcu755H3pJ5f/ADzqTSk/tXUbeCT/AJaSVQu43+4kddJ4Sjk33F9/rPs9vJQB6Np0H9v65HpqR+Xb/bY44/8ArnHX1f4j1z+zkkgST/R9Pt/3f+r/AOedfMPwvjgjnk1V/wDWRyRx/wDfyr3xD8VTx65rFrBJH5cf7v8Ad/8ATSgDsfDCPqOua5qM8nl/Y9Kj/wBX/wAtJJP+WdeLeMUSDVdj/u7jzI69U+HmpQaVocc+qx+Z/aknmSfvP3nlx15BBs1XxpI88n7v7RJcSeZ/zzoA9xtLWx0PRv8ARbj/AEeO2j8zzP8AnpJ/rP8Av1Wb8PLH/hJtfkktJJI9Hs5PMubmT/lnH/00rzLxr4mg1WePTbT/AEe3jj8uvWPhlBdaPpsmj2Mkclx4g/0L/v5/z0oA938DwaVGlxrk/wDz0kuP+ukcf7uOum+L3/Et+Hlu8/7u48yOT/nnJ+8rjvFUcHhzWNH8HQf6RcSXscf/ADz8zy60vjhdvrCafp0H7uS41GOP7N/z08v93QBwdo89j4H8QarJ/wAfGqRyR23/AD0/efu66PwB4O8jSrOeCP8AeSRx1zPia1/4pzT7GO48uOS9t7KP/rnH+8kr6P0P7DY6NHHH/q/s/wC7k/8ARlAHxb4j0p77xx5Hl/8AHvH+8/66SV2uj2v2Xxx/Z3+sjt7f/wBp1o+ErGPxB4guNYu7jy7f/SJP3f8AyzjjrmfhlPa6r8QtYvr6T93b20n7uT/WUAei+I7TyNf0u+n/AHn2i2jjkkrAk0OO+upPI/1lx/6Mr2L4k2qf2r4X0Dy/Ljjt45I/+en/AG0rlfCsdjPrkiTyfu/3kf8A37oA8M8PweY+oaVPH5nmRyeXH5deSeHNKutK8W+Q8fl/vJI6+mvAGgXV94n3x+Z5dx5nl/8ALOuH1zSn07x35jx+Z5fmeZQBa8P6rP4Z1WPWIJP+Wlfox4S1+x8TaHb6raSeZ5fl+Z/10r83Lu08+eSNI/Mjk/5519L/AAd8XPHB/ZT/AOj3FvJ5f/XSgD6sR/38mz/lpWqn3P8ArnXI6NrMGowefB5fl11qf9M46ALD/c8yo/8ArnHRvf7kdM2PJ9ygC1Aifx0Pv2eXR/BUif8Aov8A1lAEfzyfvJI/9XUD/wCs31P+8/ef8s6gf94//TOgCq9TI7/c8v8AeUz5JJKE2R/vJKALe/5460YN+zy/L8ysrzPn3/6ur33P9XQBbkp+/wAtPn/7aVBJsj+T/npUibKAH+Y//LT/AJZ1In7uoP8Apn/rKen+s30AEf8ArP8Arn/yzofZ/wAtKk2eZ86USb5Pkfy/MoAoyRv9+hEk/wCulWvI/wCWlTojx/vP9XHQBAieY++tKDfGn+sqCNJN8jpWimz/AFf/AC0joAkgj/jp/kPHUn+s/ef89KEn8t5P3lAD0RJJI/LqeR3k8x3rOnnTfJJ/yzjqP7ckaeW9AGqj+X8j/wCsqTf8n/XOuck1FI46ge7jkTen7ugDpvPf/tnTHn/56VysmoySJ8//AG0qP+0Y/wDnp/2zoA6P7Ukkn/ouo/tSR/JJJXJf2rBH/wBs/wDnnVX+0U/jkoA7j7ckaf8AtSSqj6i9cO+sps/1n/fyqP8AbHmSSfvPM8ugDv59RTfH/wA9Ko/2r5cFebT+IPLSTyJKzbvXN6f6zzJI6APRv7c/j/ef9M6oz648j/JXl8+sp/yz/wC2lVP7Vutnz/vKAPUf7cj3/PU8esJ/z0ryP+1XT/pn/wAtPLqT+2fL/wBf/rKAPYn1z/lnJ/q6kTUkk8vZ+8/eV47/AG55jyJWxBqsknlvBJ5dAHu+lX3nvs/5aeZ/q69D06RJ/wDppJ/z0rwjR759/mP/AMs//IlevaNdPs/f/wCrkoA9QsfubK6GCuUsZJPI3/8APSujtP8Ab/1lAGyn/POOrqfu/wDV1lJv/jkrSgk+fZQBvwP/AMtK6CPZtFczau8jyVvxwSbBQB//0/ufVbp9+/8A1lczPPs8zfWxqM/7zYlcjdv5cm+T/npWhoM87/v5TPMfy/MT95UHl/6z/lp/00rRgR9nz/6ugCCeR/3j/wDLOsp0eTy5P9ZXTeQnl4/5Z1RkjTZJH5fl/wDPP/tnQBlR2vyeZJVtN8cckaf5kqff5n/2ymeZ+7/65/8ALSgC9An7vzJP9XU3zyfJ/rKq2mzZHIn7yp5H/j8z93QBVnjT7lY08nl/9dI/9XWxffJB/rPMrEnT+/8A8tKAI/8AV/vPL/1dSJI/8FR+Z89Eb732UAaUcHmR/wDTT/V1G8fkfO9SbP8AV/u6R/3n/TSP/V/u6AMOd5I3/d/9tKpbPM/7Z1eu/Pjk+f8A1dVEg8yPzPM/1dAEEck8nl+Z/wAs6fBHHH+88z/Wf8tKYnmSeX/7Tq9Bsj/dv+8j/wCmlAF5P9v95UE8nzyVP/Bvpj+ZJ/rP/IdAGbPv/eSR/wCrrHndN9XnT/v3VF9+ygCBH3+Z+7/eVagk8uTZJHVVP+Wf7urUDp5lAGlHJ5n/AF0okg8x/M/1fl/6ynwP/cp/lvH8/wD6LoAy7pHj/wCudY08cn+sroJ/+ef/AD0rDk+55dAFSTzI3/66UbH31HG6bPLfy/3dSb5JP3kn7vy6AL0CeYmz/V1ek8z/AJ51UtP9urbv5ab6AGI/7zZVS72fff8A1cdE73X+rSuZnSef/XyeZQBUvtZnjST7DH/q/wDlpJXzZ478VXUkEkE/7y3/AOmf7uu/8Y65PAnkQXH7zzP3lfOfjWf+1XksUvP+Pf8A9GUAcrP4qsZEktbH93JH/wAs6891LxjPBHIiRx+XcR/vI/8AppXnmuSXem6jv/5aVBPqXn/uHoAw9R1JHkj8yP8AeVPa3z/ZPIk/551h3ez95G/+sqr9r/1dAGo99P8Ac/efu6XfJ5nn/wCsqjPJ5n7+P/v3T7CT955FAHTzySRpHdf9s/8AtnXMSR/Zb7z/APlnW5aO+ySxf93WVPHP5fkSf6ygCOCdJ5/nqx9r2faI45Kwt/lyeRJ+7q+mx/38n/POgCdNk/mJP5kckkf7utzw5+78P65HH/rPLt4//IlYd9Y3UEEd0/8AyzrY0e62QahaeX/x8W/7z/tn+8oA9J8HSJHp2l+fJ5ceoajJ5kn/AFz/AHdedeNZE/4THVILGTzLf7bJHHJ/z0j/AOelbGnaldpoejzwR/8AHneyfvP+unl1xfiO7urvxPqF3df6y4uZJKAO78P30E99/Z3meXHHHJXKz/6I95J5n/LOsrTrueC6t3SjWJ3nkknk/wBZJQBJpUf2u+t0nj8zzJI/+2lfV/w2vtOg8TyaxJ+7j0uP93/10/5aR182eDvskH2y7uv+Xe3/ANG/66V6T4Vvnj8Pyar5nmSR3Enmf9tKAO0fxb/wkHxU0v8A5Z/2fJ5nmSf89JK7zWL6DUb7UPEd3cf8eckllp0f/PS4kr5b0O+nu/E39q/vP9Iua9i1jVftV14f8JeZ+7s5JNVvf+ukn/2ugDpvEF39u1/w/of2fy4/3n/fz/V19L/EbVYPD/hX+x4PLkuP7O8yST/lpHJ5f7uvmTSrry9Yjnn/ANZZxx+X5n7v/WfvK6rw54qk8d6jqH26PzNPj/ef+A/+rj8ygC9pWhv4c+F95PPJ5ckkccccn/LT95XlfwMj8/Udcvv+en7uP/np/wBs69f+L/iax07wBbpB+8uI4/tHmf8AXxXjXwWvrHRrH7Xdf6z95JJQB6v8TfFM8/jHQ54/3f8Ao8fmVwj65Hpuo6hdQeZbx+XJ5f8A008yuD+I2sef4nkjST/R4445I/8ArnXHalqu/SvM8z95+7joA+y/gtrEEl9HqKf8ucckfmf9NK4fxHPBrniDULry/MuPMrw/wP4xvtGSO0ST93JJ+8rprHxi8GufJ/q45PMoA9m07QPsKW93J/rI4/Mk8z/ln/10rcnsf7Nuv7RtY/3n7u4k/wCmcdcVo/jWCTWPsM8kfl3EccldB/bn/L99o8yP/j28ugD1vTtc8u1j1hJPLjj/ANZH/wAs5PMr6F8K6xa6jBHsuPM8z95HXwxd655cElikn+j+X/q66DwP4q1K0kjkguJPs9n/AKygD7xeOT/Vp/y0jqSPZs/1fmVzHhnxVY+I7W3urW48zzI/3ldGk6f6v/WUATwfvPv0xPnfzHp/+sTZJR8kEkccn7ygA2D/AFklVZ9+ynu7/wDLP/npUE+z+OgBn7yT949V/wDVv/0zqeP958//AJEqWgB3l+Z5e+r0f+r/AHlUo4JP9ZWin7yP56AJPMeT/pnT/nkeN/8AlpU8aeW8lCfP+7egCPyPLf8Ad/vPLkq2ifJUG/8A551J5kfpQBd8j95TPL/jqB7qP/V/8tKje78ygC2/l/6yOmf9NP8Av5WM938/7uOo/tyRyUAbu/y/3kclP3vGlcz9u+f/AFlQT6l/yzT/AFlAHY/akjSqk99/z0rlf7R8tP39UZ9ZSOP55KAOne68v/pnHVSfUUj/AHf+rkrjp9V/1cn/ACzrAutc8tPnk/1lAHoU+o/J8n7vy6ovrCQJI/8ArP8AlpXmt94j8zy0Ty/+mdYEniBNkn/POgD1u61lI4/nk/eVjvrj+Xvj/eR/+jK8un1nzP8Alp/+7rHfWXjjjd5KAPUH8R/uPP8A+elVZ9cfZ5fmf9M68q/tX5N/+rpn9qps3+Z5n/tOgD0KfxAknmbJKq/2z5if6zy5P+udcImpef8Au/8Av5ST6l+48iPzP+udAHYvqqbJP3nl0x76SSD/AK51w730f+s/1kn/AE0qf7W+z/nnQB0/26P94kdQf2jJA8lYb/vPnj/8h1eggeeT/V+XJ/zzoAux3bzvHB/z0pnnzySR7JP9ZWraaV5/lxv/AM8/3ldPB4cnf78f/TOgDh0S6/grsbFHSP8Aef6yT/nnXRQeHJI5Pkjj8vzK6Cx0N4PLf/V0AaXh/wAyOPz69l0eT5P+Wkf/AF0rznTbSeOSNP8AlnJ/rPMr0bSk/d+XJQB6bYzps8v/AJaV0cEjyJ8lclY/c2f8866m0+T95QBqpV9J0+//AM9KzYP+en+srSg/550Ab9p/yz/5aV0MW/YKwbX959yt3zI/SgD/1PtLUYN/+rrHntfLj89I67TUYPL+d/8AlpJXOXSfwPH+8rQ0MN03+ZJH+7q9BGm+Pf8A8s6g2f6v/ppWjBH5fl+ZQBBd+Z+8/wDRdZ08fl/u5I/MrVmrO/1ifJH/ANNKAKLu8lRo7z/J/wA9KkeSTfJ5kf7uhP8AnnQBdTZJUjp/rPL8v/V1BBG+/wD5Z/vP9ZU/+roAzrrfJ/y0rJkTzH8z/nn+7rdu/wB5/r/+2dY0+z+D/lpQBH/rJI08uhP3j+RHHTJI/LqdP7kEdAFvZP5nl/8ALOOo/kfzI6njjkk+SoP9zzP+ulAGVO/9yqP+r+5/rK0p44H/AOWdZs/3PMkk8ugBmzy/+mdTwJ/5D/eVH/rP9R/q6twfu/nSPzJKAL2yOT94n+r/AOedQT7/APlnHU/8H/tSo33/AHHoAx7qT5NklZUkb/cTy45P+edat2kcf7zzKxnj8yeTZJ+7/wCWdADPL/gSrUHlxvskqp8kj1bjk+eOgDSj3/f/AOmdPeT+CT/WUz/nnQ7pJJQBXn3xx1iT/vPv1o3c/wC731hySeY/z0AMk2fvH8v93HUe/wDebP8AV+ZVGSTy3k8uqr+ZJ+/SgDcgn+SPf/rKnur5IE3/ALy4k/6Z1lRzxxweX+7rNnu4/wB5s/66eZQBBqWpeZ8k8fl+X/00/eV5X4t8VWmm2kkj3Edn+7/5+K8k+KHxiggnuNK0q4/0j/V/u/8Av3Xh+leBPH/j9/t0Eflxyf8ALSSgDc1X4jXXkXGnWv8Aq/8AlnJJ/rPMryvUvE2uT/aNlxW54x+HmseEn/f3Eckn/LSvKLu7ngj8uf8A5af8tKAKOq6i92/7+P8Aef8ALSuYef8A5YPJ/q61Xn8ys6TZJQBBJO8nlpJ/yzqjJ9zzKmfzJPnqjJ5f+rk/d0Aa1pJ8nl0SRvH+/rNg8vf/ANM5Kk+1fwPQBsR3aSfv/wDnnVueTzP3/l/6yuc3+X8ifvI5K0YLqT/V/wDfugBl3snffH/yzqBJH/66f886f/q3/wCulVRvjn/d0AbkF99rtfsL/vPM/wBX/wBM6veGP+Pr7DPJ/pEf+r/+N1xs++B96SVqxyPfeW8f/HxH/wCRKAPStRsf7H0rVNAnk/1ckeo23/TSOvL9Rd7q7jup5PM8yvUJ76x1zR7P/n8j/wCWn/TP/lpHJ/6Mjrz2C18yC4tf+Wkf7yOgDNjn8vy/L/5Z1pardSXVpHHHH+8j/wCedY0n7t5EqdHk2SI8n+soA3NDu3g068RK7jw5fWsfhXWEk8z7R5f+jeX/AKv/ALaV55o/7i1k8yOtaxu/sljcWkH/AC8RyRyUAHhyeSPUrf8A6ZyVv6HqP9o+J7i+vpP3cnmR1x2lR+Rd76kgfYkiJ/z0oA9s1zxN9rSTyPM8zy/L/wCukccfl10HgPWU0PwJ4gunk/4+PLtv3n/LTzP+edeQPsjtZIH/AOWkf7vzP9ZWrY6xBa+C/wCzvLj8y41GOT/pp+7oA7X4qeILXUrG306SP93+7tvM/wCuccf/AKLrGjsZ9D8K+Z5nmSXH7v8Ad/8APOvOfE99/aN9I/8Ayz+01o/25O+nSaan+r8uOgCHxBqPn6jbyf6z935dR+IP3Hlon/LT95VF0fUrqOxT/lpRqN9JJ5do8kcn2f8A550AdA8CaNBHB5kkdxb/ALz/AK6eZVTStRnkvvMSTy5PMrlZ759++r0E6f6xP3dAHofhzVY7S6jvvM8z/WR12N1rCTwSbJPL8uTzI/Lk/wDIleJWs/l/J/rPL/eVqvqTyfcoA9b03xO8/wC/k/1ldHp2sSRvJ+8jjjvK8T0q7dH8uT/lpXW/2qn7uCePy5KAPrbwH41k0N7eRP3kfmfvI6+3LWf7Xax3cf8Ay0jr8vvCupTzvsf/AK6V98fDnXP7V0COD/lpH+7oA9Y8+jZvk/6Zx+XVRH8yTyErV2O6SJQBB8kdQPB/y08yrabP9W/+spH2b5N9AEHkR/cpdnyfvKjk2f6t/MoR/MoAnR/Mq98n3J4/3nl1jvJ/zz/5Z1HHffPs/wCedAGx58cccnmVC8/9z93WNJfJH+7T/VyVR/tJP4KAOj+3eX/00qpPdpBJ5f8A5DrmZ9V/551lT65xH+8/1dAHaf2k+z55I6qvqMf8f7v/AJ51w76x+7+esd9f+f8A1n7ugD0X+0v45JP9XUE+qpH88/7v/ppXl8niCSRKyp/ECeX5fmfvKAPTZ9YSTzP3n7us7+33evMp9c/dyPWbPrGz5P8AV/8ALSgD02TX3dNj/wDLOs2fxA8n/LT/AK6f8tK8zn1h5Pnf/tnVSPUfn+f/AFcdAHf32uP/AMs6yp9V8/8A5aVxU98+z935lQ/btn/oygDfn1L+5+7jqjPfPs8vzKyvMef7lRwQPPQBbnu5P9ZWdPO/lybJK0f7HeR96f8ALP8A9F1A+jT+fGkcf+soAynvnj8zy/8AlpQl1dff/wCedbMGhz/u0f8Ad/8ATP8A5aVq2nh+R/kf/lnQBzke+T56uwJPJ9zzJJK9Ag8KpHHv/ef9M5K1YPDKRx/PH5nlyUAcBHayT+X/ANc61YNKfZ/q/Mru4PD7+Z5n/LPzK3LTw55fmOn+r8ugDh7XR3n/AOWf/bOuxsfD/mP5bx+X5ddjpuhx/fkj/wBXXcWmj+YnmSf6uP8AeUAcXY+H45PLf/yHJXaWOh+Z+48uOu003Rv79dVa6V5nlpH/AKugDgI9D8tPLkj8yrH9h/8ALOT/AJZ/8869b+wps+eqM+leYn/TOOgDgLGx8h97x11VjaeZ/q6tR2vmP/q/+2dXvL8v/lp5dAGxY70T54/M/wCWddJa/u0rmLHf9yuqtH3/AHI/+ulAGkn7z93V5I/3n+sqiif9NP3fmVej/dvsoA37T95/2zrc/e1h2Mjx/u0ro455NgoA/9X7y1V3jeRP3dc/Ps8yST/Wf89K6DUtn7yuYnjffJ/q/wB3WhoVP+ekcFW7T94nz/6ys7/WSVq7/k8ygCB98clZr/6zzD+8/wCelasn/TSqU9AGZP5lKn3PM/5Z0/Z5f/TOoJH8vy0SgC2n/LP/AJZyVddPLT5/+WlQwfP+8p8f3/L/ANXQBj3fl/vJH/d+XVH95H/qK2LqsdHfyP3cn7ugCj/q5I5EqdH+f5/3dPeOSSPz6kjjfZs/5Z0AXUTzE+T/AJZ1Vffsq38n+sk/eVXd/wB3soAx3/56PVWfzJIP3f8A37q07+W8n/PSs6STy38ygCPfH5//AE0q9AlVfLfzPkq95ckkce+T/V0AWtkEke9P9XUmx6SOfzI/MeoJ3+Ty46AMe6RP+/lZ0mzy/PSOpruT/lp/rJKyp5/MoAk89N8kaeX/ANs6ngf56zfMT/npSwSSf6tP3dAG+k/yR+RJ+7/1dQPP/wCRP+WdUY3ePy9lEn/LPy6AIJ0k/g/1lZU/lz+ZA9bj/u/k/wCWlZrwUAYklp5aeX5n7z/nnT/IdPM3x/6ytJ7R5Pn/AHdGzzI4/MkoAqeRa+Rvkj/1dfGnxl+L13fXcnhjwrJJ5cf7uST/AJ6V9GfFDUbuPQJE06ST955nmeX+7r4OTTUtftmovH/1z8v/AFklAGVp2h2mm3Uesa5J+88zzPLr0m++Kk8aSWulahHpdv8A6v8Ad/6ySucg8M2kdj/bGv3HmeZ/y7VyuqwaVHayT2sccf7ygDi/EHiO+1K6uN+oSSSf9NK88nunn/eT3HmVuardwSeYkf7uuLupLX7lAD5qynd6k3x/c8yqjx+Z+7jkoAEqB4I5KPk2UfJGn+s/eUAHl+Wm+iPfJ+8/5aUJ5lSSJ/foAjjn8v8Ad1Ikn8b0nkJJ9z93R88f/XOgCwkm99kf7yo02RpJ5lT+X5n3/wB3T0Ty/wDWR0AVXjj/AHcf+sp8E8kE/mQf6ytLyPPk2eX+8qeOx/ebKAJ4J/8Alv5nl/8ATOrd89rqt1bz6VbyR3Hl/wCkx/8ATT/npHVGTTnjeryWM8b/ACfu/MoAyruBNn7yP95SR2L11dpYyf8ALT95JVqDRn/dzv8A8tKAMqC0+3fu4I/9Ik/5Z/8APSs6CCeD92/7uu0tNDkSSN0/d/vK6d/D9jdpHJ5kkdx/00/1dAHkn2SSN5KLSBN+yf8A5af8tK9Tn8PpG+y+j8uoP+EV8uTYn7ygDmdcg1WD7PPfR/u7i2/dyf8ALOTy/wDnnWHJG+yPzP8Anp5lem32j31rax2N9/pln/rI/Lk8zy//AI3XMyaHJvj8v955dAHPzwJs8/8A5ZySVRk/cTybP9X5ddNqWhwRpJJB/q5P/IdYCI/l7HoAw/P8t/ISp9StJ7GeOOeP/WfvI/8AppTJ7RPM/wCedTJ88EaP/rI/9XQBnP8A6/8AefvKkku/MfzPL8vy/wB3U13B8/mVSjT/AMiUAaNjP8++tWNPP/d/8tKx4Nm/y3p8EnmP/wBc6AOgtX8x40/6aVv6jdwPqu9P3cccf7uuO8yN/LRP9ZWlaal5cEkc8nmRyf8ALOgD2jwrqUk6eXd/9s6+uvgZ4j8ie4gnk/eR/wDPOvgPStY+w3W+PzPLr3TwJ4jSxu5I7S4+z/aPLoA/TTR7vzH8/wD5aSVuee+/zJJK+efBXjG01n7PHPceZJb/ALuvUf7ZSTzNkn+roA6576OqMk/mP/rK5WfUfM8xP+en/LSqj6z5cezzP+WlAHXPfJ+7qi+peXH5lcc+sJHWU+owb98nl0AdxPrP9z95+8/d1G+o+Z88leez6+m+N5P/ACHXOT65/rJH/wCelAHps+qxun7usqfWUfzEj/1kleZT6/JB5cdZT6557yJ5n7vy6APRp9cSPzP3nmVz8+v+X/rP/IlcJPqryeZ/yzrCe++T9/8A9s6APQ7vxH/c/wBXWHJrkkn3JP3dcPJffvP9ZVGe+jjegDsbvWP78kf/AE0qr/av7/5P3n/TSuO+1vIn7z/v3VSOS73/AD0Adq99/c/1cdJ9q/j8z/v5WBaxzu/l108GlT/886AIPPnk8xE/ef8ATSnpvuvv/wDLSujsfD/l/wCr/ef89K66x8OJO8cckckf/XOgDgE06eSPZ5f/AE0rbtNDf93I9eo2PhzzP+2ddbY+GHkf95H/AKv/AMiUAeS2PhzzP+Wdb9r4c/dx+fH/ANtK9ptfDPz/AL+Ouqg8MQJ/q4/3lAHhEfhV9nlp5kcn+skjqj/wjPmP5iR/8tK+k08OfuPnj/7+VRfQPn3/APougDwxPDP8Dx+XWxaeHH2fv4/+2levx6H/APvKvQaP/fjoA85tNASBP+Wf/bStj/hH3f8Ad+X5nmV6VY6NseTZHW//AGVsSN/9Z/zzoA8hj0CP92/l/wCrrRj0f+D/AFlejf2ckH/bSpEsUjT/AFf/AG0oA421sf3mzy44666103+B6njtErZgTy6AH2Non8H7uujggTzNj1Rtfv8AlpW5B+7/AHlAF5I/3fyfu5KzruCORN/+srY/1aVnTokj0Ac4+zf5n+sqBN8clT3f/LTy6jRPn+egDZgg8tP3lb9rv8v/AFdYFpPJ9yujgoAtR/vH8utGD/pnVVKtweZJ8/8Ay0oA37R3/wCeldJHv2CuYsf3j1vxyfKKAP/W+9dVRP8Ann/10rnJ9kf3P/jldVqvHmf8tK5KfzN/yVoaGbHJ/c/1kdaPyeZ89Z2z95V5P3nzpJQAb0/grOf/AJaJ/wA9K2Hk8x9nl/6usd3/AOWH/kSgCokaeXJ/yzqB3Tf8/wDy0kqeff5nmf6ymeXG/l7/APyJQBoweQ/l+f8A8s6k2f8AbOo0/f8A7tKnk2R//G6AMq7gTf8Au6ypIJIP+ecf/tStl38x/LrKf95/rP8AyHQBU8z93voSOSTy9lSTp5b/AOsj/d0+03x/P/z0oAt7I44/3f8AyzpnkJV2P+55n/2yql1s/goAw5/9f5n/ACzrO+RPMk/5Z1pSSSff/wDRlY07+RHJJ/rI6AI/Pk+//wA9JKtpOm+PfHWVJJ+7/eR0QSfPvoA3Ptfl8+XVF53/AOWf+spkklR+Wn35PL8ugCjO7797yVlSfu5/krVf/lpJ5dVZIHoAr7PM/wBZ+8qdN8b/ALupI0j/ANYlTpB/z0oAETy/9fS7Ktfv/wDV/wDPT/V1P9k/uSeZHQBkujyeXULwb/M/56VuRwP/ANs6f9l8v/lpQBh/ZH8vy/8AV1a8j93s/wBZWkkH8dPn/wCWif6vy6APCPiNBdajaR6dpUf+kXH+rkkrxB/hlBav5+qxySRxx+Z/20r7V+w2sf7/AMvzJI/9X+7ryvxin2R/Pn/1n/LtQB8ca54SS+u44Lvy7O3j/eeX5n+rjrxLxx/Y3n/ZNN/4946+gvFtp9hg1CfXJI47iT95HH/10r5I1/WLF38j/lnQBxepQR+fsrmZ99aM988j74Kyp5EjjjegCrHvj/5Z/wCsonkeT/Wf8s6e/wA6f886o/vvv0ATU3yPPp8EDzybPMrqrHQ3kf8A5Z0AcwlpP/qK1ksdn7x661NDeD/WVeTSv+edAHJR2qb6PsL/AOrru49HSP8A6Z1etPD/AJ7+Z/q6AOAg019+zy/3dXo9Akk+eOvVNN8Oef8A6/8A1kddrBoccifu46APD4NDkn+d462E0C7eTf5de02mhxyfJHHHJXR2Ph/7c8cb+XH/AM9KAPC08HXV188kddBaeDnk/wBFjt/Mk8v/AFlfSeneGbXZ+8j8z/npXpWleALGT92lv5clAHxvY+AJPueX+8/6aV09p4Vngg/494/L8v8A551962Pwr06dPLSOP/rpW5/wp2C7g/1n+roA+Bk8Fv8Au5JI4/M/55x1op4E/ceX/q6+4Y/gtaRv5ckn+s/5aVP/AMKanjn8yCT/AEf/AJ5yUAfFM/hH7Xpv9nPZ/aJP3ckdz/y0qjaeAJ5/Mg/eR+X/AM9I6+0r74V6jB+7TzPM/wCWfl1RT4Za5Gkl39nkjkk/650AfFr+GPIuvssEnmf89P3dYd94Aggk3wfu/Mk/5Z/89K+wdR8HXcHzz28n/fuucu/CVo7xwT28kflyUAfJF94SgdI3eP8A1f7u5k/6aVwl34VgkkkRI/s9feU/hXSvstxB5f8ArK851XwdpsD+Wn7uST93HQB8Raj4RntUk/8ARlcq9jPH8/l/6uOvra+8Bwb/AC3/ANX/AKyvPb7wqiXdxv8AL/d/9s6APAfsnmSRp/y0qjPa/P8A9c69XutAkjf5I/3lc4+nPJPs/wCWlAHFxpJJ/wBc6m8vyK1n05/M8xP3dVJ43kfy5KAKLv8AvP3dSJsjeoNn/bOj5N8kk9AGrBO+/Yn/ACzr0LQ76Dz7ffJ/q5K8yTy4E2Vbgn8yTy/M8uSgD7H+Feqvd+J5PIk/0f8A5aV9Xx65BHY7/wDv3X54+APEf9hv9qkuP3dxH+8r6GsfGL6knn+Z+7/5Z0Ae7Xevv+7/AOedYl34jTZ/rP3deY3esvs/eSVlz6zJ9ygD1CfxNJH9ysafxA8f/PP/APeV5s+s+ZVH7cm/9xJQB6FPrkm//tnVF9V/d+Z5n7yuInvkqPz3koA619SjkSSR5P8A7ZUH9o+Ynl+X/q652BJJKvfYZ5H2UATvqLo//PT95UHnzyP8laMemvO/yfu462YNDeT5EoA5X95J/wBdKf8AYf3efLr0ODRnjeOR/wB55dbEehvH+4nt/LkjoA8k+wz/ALx0jrYtdGff/wA9P+edehx+HP8AV7I/3cddHY+HH/d/8s/MoA4vTfD88nl+fH/01r0Kx0CP93v8yuq03QN//bSvRtO0NP3f+fLoA46x8M/8s/8AlpXY2Phzy4/+eld/aeH08uOf/np/rK6a00fzI9n/AC0oA4G08P8AyeZ/q/8A2pXW2mh/6v8Ad/6yuxtNN8tI66CCxSBP+ulAHIpofybPL8v/AKaVuR6NHJ/yz/1db8Fp/wBM61fISP79AHKvpsEkElY72kcH3/8AlpXoc6JHXP32zfQBzL2Kfu/3dPjg+fZHHVuR0k+/VSSeOP8A5aR+ZQBbS1SR61Xjk2R1jef8/wC7/wCWdW3u32UADwfwJ/rKoyP/AMs46fd3ySPsjrHe6/1kf/LOgCben7zy61oJ/MjrkZ50j+ercF8kiR7KAO4gfy/Lrfgnj2fJXCQXyRyRp/rP3daMGoyb/wB5JQB3cD+Z/wBc6pTyfu/L8z/lnWNHffu6qz3f7uRPM8ugCeSSR5P+mdMrGnu5N/mVaSdP+WlAHQQIn7uumtX8uuZtH+fzK6a0k8z/AJaUAaKR+Z8/+s8yr6RvJ/10qon/AD0q9B/00oA6C0+/HW1WLaOn/XSujjf5aAP/1/vzVd+yTf8Au65l/LrptS375I/9Z/zzrmX+/wD9c60NDK/jj2f8tK0U/d+W8kcdVZH/AHn7uPy60dkH8FAFGf8Aef8ATPzKzp0SN/k/eVsT/JH88lY87/JHJJQBUR5JP9X+8qT5PuVHvST/AFdPfzJEjjkoAvWif3Kkk8zZvk/eVGnmT/OlLPO/3/8AlnQBmzp/y0/5Z1R2fv8AzKvTv5fl1lTvHIn7uSgCCT94/wC7/wBXUkE8f+f+WdZTyf8APf8A5Z1HA8nmf+1KAOg8/wAz5KzZJ/n8x6k3+X/rKrv5f338ygDKn3+X+/qlJ+8/d/8Afurs6eZ5ez/lpVXyH/1n/fugCr5f8Hl1Okbp/wAtP3dPRH/551bSD/Vu8dACeZ5j75Kgkg/1cn/PSrexI/8AV1P5Dz/9M6AMeSD+/SPHWz9k/wBYjx/6z93RBBHs3pQBnfZY9++rUFo8klXk2ef8n7up44498ciUAM+y/wCrjp6Jsg+T93Unz/u/MqP/AK6UAR/8s9n7uqX8fmP/AKyp3/5Z0bE3/PJ+7oAgxHv/ANXJ5dR/8tNn/LOpP9X9+j5/+ulAEc8/2Gxkn/7aV8OfE34lf2d9snSTy7yT/wAh/wDXOvpr4m+KpNG8M3E8cn/LP93XwxB4A1HX9KvPFXiPzJP+Wkccn7ugDw/xHqv9v/vNRuJPtEn/ACzry7WdKgtP9fJ/rK7TX40gvvMj/dyR151fb7p5J56AOYnj+fy4P9XVGST/AJ6Vq3Sf8s0rKkSCNKAGPJJs+eo0/eeXHHH5nmUbHnk/56V694H8Dzzx/wBo31AGXo3hj93G8kf+s/5Z128GlJBHs/5aV2X9mwQfu0jo8hJP/tdAGN/ZyeX5/wDq5P8A0XT/AOzf7/8AyzrWkk+fYn+roj3yJ+7koAoR2MH7x4/3lX7SN5JNn+rqePzNnyeX5dWoN8D/APPSgDVsbS1jTf8A6yumkSCPy0f/AL91ysaSbPnrZgneOSOgDqkS1/1fmeXXVaVB5/lx/wDkOuHgnR/3d3JXoeh/ZYI43STzKAPTdHsUjgj2R+Z5f/LSvRrG+jsYPMuo5P3dec6HqMEf7j/lpJXrenWKTp+/joA9C8K30F3HHs/1cleoWkEGzfXlehpBYx/J/q69R079/wDc/wCWf+s/6Z0AaX2FJJN9b9rpSSJ+8otE8yPz0jro4IH/ANfQBjp4fgnfy3j/AHdWpPDmnTvJG8fmf8tPLro02eZ89MkRPM3xxx/vI6APNbrwPaXfmb4444/9XJXJeIPCujWMfmSf6z/lnH/rK9in0q7u0kT/AJZ/9M68y8W/YbSCSDy5P+mlz/zzoA+b/EcejadHJdx28fmR/wCrj/6aV89eI57Gd5J/tEcfmf8ALSvRvH6X2o30lr9n8uOSvMr7wzY2lrcQX1x+7k/1f/PSSgDza6gSC68+1vP3n+r/AHf7z93JWa+hz3c8f27/AEePy/8AyH/yzrsbXTYLR9ljp/7v/npJXT2vhK+1W7j3yeXHH/0z/wDRdAHnN94c06PTdkFv/rP9ZJHXnOpeB7HZJPBJ5f8Az0kr620rwV9kguE1WTy/M/ef6v8A5Z1lQR+HNR1mSx/s/wC0Rx+Z5fmf6v8A66UAfGb+B3/eOkflxxx/u5K4STQLuOSTZHJ/108v/WV+jHiOxsdO063ntNPtpI/9XJJJJXi2q6A8l3JG/wC7kuI/3f7v/lpQB8RX1i8EGzy/9XJWJsTfX0t4j8AaVB/q9Qkkk/56eXXld94V8uCR4JPM8ugDz108xPL8uoI4/LnrceDyJ/I/5aUTwRwfPP8Au5KANHQ4J5544PM/d19L6HHaWNr5dpJJJJ/y08uvl6xupIH/AHH+skr02x8R3enWv2V7j95J/wA86APZZ5/9WlZTyP8Af/1lQaPfPfR/v5PMk/6Z1139j+Z/rKAOH8yT0qNIJ9/mf6uu7/4R/wCeTzK0rXQ/njkoA5KCxn31v2mjvJ+7jjruLHw+8kf+r/d/8tK7Wx0BJJP+ulAHmVp4feT93PHXR2nh/wDeR+Z/1z/6aV6hBoHmeYj/APLOuntPDiRvGkkfl0AeXWnh9/8AWVv2nh/y0kn/AOef7uvUbTw5s8tP9ZXQQaH5flvH/q6APMoNAk/55/u63JPDkmz/ANGV6SmmvJ/0zq9Ho3mJs/8AIlAHkEehvs/1fmf9dK6C00pI/wDUf8s662e0eOT546WCBIH30AV7HTUjTf8A89K7zSrTy5JErAg/vvHXW6VOkibEoA6aCBJK0oE8us6CeONNn+rqZJ5EegDdj/d/6ytFJI/v1zMd3Bs/6aVOl9HH8lAHWpI8kEj1Gl3/AMtErnftz/x1A98iUAdHPP8A89K5i7ukqCfUU2bK5m+1JI0/55+ZQBanu0j/AOmnl1nPqKb5HrlLvUfk+esefXPn/wBZ5cn+soA9D/tLe/8ArKvPqqRpJ/37rx3+3P8AVyeZ+7/1dTv4nTyJI5JPM8uP/rn/AKugD0K61VP3iQSVjT6zGn/bP/WV5tfeKo9+z/Vxx+XXP3fid3j2Qfu6APVX1yD95+8/8iVBBrkfmR/vP3f/ADzj/wCmdeOz6zJI8aeZ/wBtK2LG+nnn/wBZ5f7zzKAPbYNY8x4637TVdifvK8o0p/4P+eddpa/895JP3dAHf+fJJBVX7Vvj8t/9ZUECfJJs/dx/6yjzPMSTy5KACOd//wB5XR2knyeZXI+Z+/k/5Z1v2M7+XGlAHcWNdPaJHHJXK6b/AMs66qCSOR/9XQBspsq6jx/x1Sg/56VajjkoA37X959ytyP7o/d1iWk9dHGny0Af/9D9A9Rk8z5K5Gff+8T/AJ5112pJ5fmO9ck8HmJ/2z8ytDQoo/z1op+7TzKox74/uVeT935m+gCCf7kmyOsed/n3/wDLStGedKxp7ry/MoAZvgk/1kfmUxJHkjjeSqk8/mVBJ9/5P9XQB0Cb9n+s/eVUnnfy/wB5/wDG/MrOg8zZG/8Azzqed/LTzHoAqXW/+D95WU/35Hf/AMh1e/g/d/8ALSqMn9x/3dAFV43ogjSR/kjp/kfu/k/eeX/rKtwbPL+ST93J/wAs6AK+x98fkfvPLqR43k/6Z1eg3/8APP8AeUydPk3/APPSgChsSPy/+edUntZI/L31seQklPS0eB9/mUAVYIPLTZU8dp8myOOrflps/wBX+8q15H9/93QBUe0ggSpfLqZ/Lk+Sh/7n/LOOSgCj/q6g2J/B/wBs6k8v56ST/boAXf5f3P8AV/8AtSo08uNNj1Aknzxxp/rKfsSR4/L/AHdAFt/Lj+5UHybP9XTP9WklP8jzP+Wn/LSgBk8ib99VP+We/wAurb/u0jqg86UAMffJ9/8A8h0ydN8f+sp/+x/q6nd/M+R6AOD8R+EU8RpGl1+7t64H4of2d4V8FyR2sf8Az0/eV7ukj7/+elfG/wC01rkkkGn6Ha/u/tklAHwP4ggn1K6vJ0j/AOmnmV5zfQSWryP5le5+ILT+w7XY8f8Ayz8v95Xh99G/+vegDnHjff8AP/q6zrv++klaM/7x6NN02fXNRjsYP9ZJJ5cdAHY/Dnwc+v6j588f+j2/7yvqSSxS1g+y+X/q/L/8h10/g7wdB4V0OO0g8vzPL/eSVlaq/mf89PLoA4e7Ty499Y/ySeZJHJW5dyfP/wBc6xn8ugBnl/J/00qOOTy6Pnk+emeZ5dAE/nwVaju/L/651junmP8AvKn8z+CgDf3v/HH/ANtK0oJ/M+Suc3yeR89Xo3SN97x+ZQB2lpG/369C0ODy/wB+kn7uuB015P4JI677R75P3cn+r/6Z0Aem6OkD+XJ+8k/ef6yvbfD93HJB5CSfvI/9XXh+nTvvjkf/AFdeoaHP5cH+s8uOgD2axfzPn8v935ldVpupJBdyP/2zritD2T2vz/u66eCNH8tH/wCWf/LOgD1G0vtnyf6uOOt+B/Mf93+8ry+xnkgk8yeupgu4I0jd/wB5QB3m/ekfmR+XH/y0q3axpGm+f/WVz8D+Y/yf6ut/z/InkkeSgDZTZBB5cEfl15l4x07z/nnj/wCWnmV6an+r+T/lpWHqtjJJB58f7yT/ANqUAfDHjHQ9Vju5J57fy/8Atn+8ryvUfDkf9qx77jzJPL/6aSR19s+JtKup7qO1gj+0eZ/rJP8AppXl2q6GmlT2+o3Uckl5cfu5JJP9XQB87wXdrPdyeHE0/wAySOOu88OeHNc3yQf6z7RH/q5P9XH/AM869N/sOxsbuPVfs/8A1z8v/WSV63dvBBHb74445JP3kcn/AEz/AOmlAHzDd/D26/dwalqEkn/LSOOT/Vyf9M6w4NDTUr64tNKs447fzPL/AHn+r8z/AJ5+ZXtOsPPqWqxwWNv5n2OTy72T/pnWzoFonnyaH9n8uOT93JH/AOi6APl6f4baz4ftZLTUv3lnJ+7/AHf+sjkkrnPEGh6lawW9ja28nmf6z93HX2lqPw8tZNDuI/8ASP3cnmR+Z/rPM/55188ya5/ZVrcf2rp/9oSXnmRxyf8APvJ/00/650AfE3ju1vtK1KNJ7O4j/d/9dK8T1GC6nSS6k8y3kkr9EdZ+Hs8GlW+saleR6hZ3H+s/56V4R4x8MefH9utbeP7PH+7jjk/1lAHxi+lT3SSXX+s/6aVzF3B5b+XJX1ZrljpUljcacmj+Xcf9M6+fdc0O6sbrzEj/AHclAHFP5cH3I/M8ylsb6fzI/wDlnT/M8t9klCb/ADI5EoA9p8CXd9JdR/8AoyvsvR9KsZ7GPyI/Mkk/1lfA/hW11nUrqO102OTzJJK/UX4c+Fbqx8K26XVv9nuPL/1clAHCf2N5b/8ATSr0Ghv/AKv7P/38/wBXXq8mh7Kkj0f+P95QBxVpofl/9tP+Wldjpuh/J/q/+mcddBHpsEf7tK37SCOOgDHtNDSNNn/LOt+DSkj/AOmf7utlEg2f6up9/wAmz/npQBUtNO/1ck8flxyVpeRBHJsT955dVPPSP/V/6yj7Wn36ALccccHz/wDLSh5Pk+f/AJZ1mz3Txx7/ADKqvdvIn7ugCO7k+T55P+2dZXn/AMFZ19P/AKyOucfVU2fJJ5kdAHcJd/J5cdaljdf6v/2nXmaa4nkeX/rK1bHWUjj/AOmn/LOgD160vkjf95Ukl9Xmsesf6z955n/PSiTX4432UAem/wBo+Wm+mf2qkleSSeJ/+WdV5PE//LRJP9Z/q6APWE1yP77yfvKovrjyJ58Hlx147P4qeP8Acf8ATSqMmuXW/wDd/wCroA9fu/EE8b/u5K5G78RpHJseT93/AKyvOZNRnd5NlZ093JBH+8k8v/ppQB02o64k7yb/APV1zj65JJ5f/PP/AJ6VyV3dT/x1mvPJJ8//AKLoA7STWP3kfnyUf2r56SeZXH+Zv+f/AJ51sWiP/wA8/LjoA1fPjnn2PRH+8/65/wDLOo4IHkn+T/lpJWrAnmfu/wDWUAMtP+eaR+ZHXVaVBJ9z/P8A00rDggeR44P/AEZXd6PY7/Mn8v8A7aUAdBYwP/ywj/1ddrYwO6eZ5dZunWMn3E/5513FppvyR0ASIkkaeXVB08ySu1TTazp7VIP3En+r/wCedAHMR2jyfu3/AHkddHYx/wDfymfx75KvQR/x0AdNYv8AweXXW2iR/fT/AFkdclp3/POOuntf9Z+7oA3NnmfcqxVdN+/5KngoA27H/ppXTx/dFc5aRv8A6yujjT5RQB//0fvzUXrlbuRPvx/8tK3NRkTfsSuOnnnkT/nnJWhoM+1eZ5n/AC0/eVq/a/L/ANZ+8rn/AD/L/d1bjfy449n7z/nnQAXbpsk3/wDLSs1/L/gkqeeeORP3lVXRJE+f/ln+8/66UAVPMj37Kq/PJ88dT7Pn/wDIlJ5fz/6vy6ALEf8Ayz2USb5HqP8A1flyUOn8f+roAg+ef5H/AOWlM/1lWvI+Tf8Au/L/ANZUn2T5KAM3y5J5P9Z+7jk8ySp7RNif9dP+WlaTxx/6ipkkSP5E/wC2dAFVLX/VpJ/rKk8jy0/eVef935fmR/6v/lpVSf7/APq6AKjp+7+emRySfx/8s6nk2b9//LSmfvJEoAf/AKt6E8z+P/lpVarMDyUAHl/89JPM/eVHs+SSOrEnmfu446gnfzP+ulAFCSB/4P3dMT++/wDq6P445E/1lQO/8f8ArKAJH+5+8/1n/POp43jj+d6g8v8A1j/886SON/L3/wCroAkd49nl/wDXOn/8s/8AnnTN7o/mf886g+TfQAyfzNmyOOoPMT7j1afz6o7/AC/MoAj/AHf+ro+f/WPSv/y0eoPL/d76AHzukcEj/wDPOOvz18f6k/iDx/eaxfRyeXZyfZrbzP8AlnHX6D3cifZf+mdfO2seCrGSC88QXUfmeZJ5kcdAHwV8TUe+1zfP/wA8/wDV/wDPOOvCNRd5JJNn/LP93X0h4/05457zUbuOS3j/AOWdfNd99zYn/fygDmbt/wCPy6+of2fvAb3byeI7qP8A49/9XHXz14c8P3fifX7fTrWP/j4k8v8Ad1+nHhzQLHwxodvpUH7vy446AM3Vdkkfl/Z5PL/1f7uvMtVg+ff5f7uOvRr5/wDlm9ee6i8f+rT95QBwE+yNP+mdc/P+78x66C+SD93Gklc5O/8AfoAjSRI/+WdM8zf/AKyoHd5H/wCefmVHveSgCTe++n+Z/HH+8qDzP+mdCJPJ9+gDZg/eSRvHW3ap+8jj/wCelcykEknl/wDLSuu02BP3f+s8ySgDsbTyI/uR11Vj5G/9x/zz/wBXXMaVInn/AL+PzPLruNOggkfzE/1f/LP/AJ6UAdrofnpPHGkf7uP/AJ5/+1K9X0B45P3c8nl+XJXCaPY/8t/M/wBZ/wAtK9b0eBPIk8ygDqtOuoP3f/LOu0sZ38j93/yzrh7VEgT/ALZ/9/K6e0vpPI+egDo47tJJ9k/+rrsbS6/fxwPJ/wBM/LrhrRPM/wBKrp7GCSSSN/8Alp5lAHf2O93+T/lnXTWLyST7/Lj/ANZXHwXzx/8ALOum0rzJPv8A/LT/AJaUAdVJJ5j76k8if7n/AE0qjA7yX3kSf6uthI/+Wf8Ay0joA4e+sZ4Ekuv+/n7uvK9V0P7dJb30/mSW8cnmSR/9c6+gtV02ee18vy6811XTfsiSJPJ/rP3kcdAHl+h6P9q0e4gn/wBH+zyeXHceX+88uT/VyeXWpodqklpcfbrf/SLe48u58z/yHXQeH9G1HSp5P3kf7z95H/1z/wCeclXp4LGCfenlx+Z/z0k/eUAc5dwXVpqUcfhiOOOO4tv9Jk/5Zx+ZXQSeGP7N1WOxnkkkvLiOPzLn/Wfu60fk/wBIsXt/Lt/s/wC8/wDadXtNu599n9q/4+JI/Lj/AOudAGN4jTWdKguNA8v7ZJcR/u5P+mdcD/wjmlaH9jvp4/tFxJJ5ckcn/PP/AJ6f9da9eu3vp9Rt5763k8ySSS3kk8uuOngvpINQnkj8v95/o8f/AE0oA+c9csYLTX7hLSTzNHk/eRxx1578RvAeq6rocepaHceX5cnmR23l/wCsr3rxBo6azBH5H7u8j/eeX/q/+2dcd4t0a7n0qz/sO4kjkjj8y9t5JP3kfl0AfB3iO+n07UpP7Vt47eSP93JJHH+7jrxnx3d6dfXVxaz+X/q/3dzbf6uvpbxroGuT32oX11cfbLPUP3kn7vzP9X/z0r5+1Lw5JPptxPB/q/M/5Z/886APmy7gSB9lQJ8/3P8AlnXVa5aol35Dx+X5dYaQQIkcH7v/AK6UAdb4K8VajoE/n2Mcnmf9M6+/fhX4/wDGniP7P9ut5JI/9X5lfnj4c1z+zp43SP8Adx/+RK+6vg78Q0vp4/8AQ/L/AOmcf/LSgD7MS0+TfJ+8qo+yR9kdTo7+R5/l+X5lYd1JPH5kn/kSgC99r+ePzJP+/daUEn8f+rrh59S/d1Naar5H+s/5af8ALSgD0f7XBs2f9M6g+3Ryfu0kripNV/uf9c6qyax5fySf886AO0kvkj/5afu6qPfJ5ezzP+elcRPrnmJ5kn+srGn19PI8ugD0N9SSP93/AKus2fWY4/3fmV5ld+I0j/7Z1jT+I8/8tKAO8vtV/j/1kdczPqUf/LP/AJZ1xV14g8v7kn7yufn1l5PM2f6vzKAPQ/7VeP8AdpJU6a55j/8ATSvNoLvz/wDlpWjBPI89AHpUGs/Js/56VG+qySfcrkUf/Wb4/Mk/56VYd0kj2fvI45P+WlAHRPqr/u6ge7fZInmf6ysff8n/AEzqfzPMjoAvefv8tJJP9XUnn/3P9ZWV+88z5P8AnnV1EnjSNKALHmSf6z/v5Vefz/I/d1f2Sfx/8tKgntXkg8+gDlbtJ5Pn8v8A66VRjgeOSR/+ef8Az0rtU055P+mlTf2On/PP/Wf6ygDAgtZNn7utyCB/+Wnmfu63LHR98e/y5JPM/wDRldTp2j7/AJ/L/eSSUAczY6b/AASf8s/3ldPBo3mfckkj/wCWldbBo0cCR/8ATOr0Fj5aR+ZQBzKaV5c8c9dpp1p5b/8Afun/AGV0T5/9Z5lbtjaeX8/+roA39KtEj+5+7rsbG0g2f9NK5yxSP+D935ddPa/6uOgDYSCqM6PH8lavmeXWVO//ACzoAwJPMeTy/wDnnUdpJ+4/+OVJdpH5nz0if9+6AOn055N/7+uxtXeR464fTd8b/u4/MrsbT94+ygDoIP3n3/8AWVa/dVRSryP/AM9KANy03x+XG8fl10ke/YK5ux/v10kezYKAP//S+4NSdK5mT/VitzUdkabErn545JPn/wCmlaGhnJBHV795s/6aR1XSOT/np/q6njj/ANYj/wCs/wBZQAydPn+f/WVR+f8AeR/8s60dnmf6z/lpUCWnmJQBnJB/HJVpEjk/+2VfggggTyKe8b/6ySgBkdj5n7uOOk8iP7kf7z/lnVhN6R/9c6HfzKAKnl/J/rKg2PG+yp/3f/PPzKgf+/5lAB88n+soj/2/9ZQ71PH5cnyJQA99kkfyf6z/AJ51BP5f+sSrDxyf6+qj/vH/AOmdAEeyof8APmVO/wDsVRn/AOedAEyJ8nmf8tI/+WdSbP3f/XSo3ePZ5f8Az0qRE+SgBif8tE8v/V1BP/rPLq1J+7+emT75P+/lAGV/q5JPLpN6ST76k+SR5P8AyJUH/bOgA/5Z7KZB5H8FR+Z/f/5Z/vKngTy46AJ/I8z95UDwfPvqff8AJ+7/AHlQeX5knmUAQTyfJvqrJ5+//V1e2f36j/du/l/886AKOypIP+WcdT75P+/lV/3cj/u6ALey1kjrjvE+myX2nSQJH+7/AOef/PSSuj8//lh/q/3f7yqs8/nx0AfD/wC0Zo9jp2jaXA/+s/5af9NK+CfE93/ywSPy6/T/APaC0qDWLXT3nkjjjt5K/PnxHoFjdarJa6d+8/eeX5kn/LSSgD0L9mnwV9qvrjxNPHJ5cf7uOSvrbUX/AOWdSeDvDn/CFeB9L0ry/Lkkj8yT/tpVC+kg8zfJ+7/1lAHCai+9Nkklee6jPHH9/wDd13GqvHB87/6yvK9Zuv4E/wCWlAHOXzpO8kn+rrnJHgk/1daN28kj/wDXSqnl+W/+roAq7Pn8ySp/IeP95U6Im/8A6aVOieZ9+gCj5Hmf9M6twQOn3Kn+Tf8A89I6ejvQBegd4/8AlnXR2ieX88kn/LOuZgkn/wCudbFjO/3/APnpQB3+lff3v/yzrsdKfy/+2leeWk7/AMH+s8yur05/+Wccnl/89JKAPbNH/wCXeNJK9U0p/Lj+f/WeZXiej6q8CRxyf9dK9UtdRgj8uDzP3kkdAHfwf6/95J5ldNaQJJHs8v8A7aVyunXyeR5FdppU6ef8n+rj/wCWdAGzaRvJH5EHmR28f7uOu7gtfMg3/wDPOseCOP8A0d7T/V/6yuntU+f/AFf7v/nnQAWkkf8Aq/M/dyf8866q0fyPLk/791z9paeXH5n/AKMrcg8yPy3/AOWklAHTwSPI/wAknmf8tJK37S1eDzPMj/1kdY+mpJBP5/l/6yuxgdI5I9//ADzoAqeQ8jxxpXK+I7HzLuP/AEfy/wB3JHXoaJBBJv8A9ZJHVS+tEn/1kccn7ygDySCRLTXI3k/eR+X5ccn/ACzj/wCmclc54gtLHWNS/dx+XJZyf8s/L8z/AJ6eZXo2q6G909xA9v8A6z95HXnN9pU8n7t/M8y3k8yO9/1f7z/nnJ/0zoAL60SdPI/eRyXEkcnmR12MDzwad9rkj8v+z5P3f/bOs2fVXtdKuP7R/wBHjkjjtpI/+mn/AD0rS1XZaP8AbvMjkt7iOP7RH/7UoAY7z6zpV5On7u4uJI5I/Lkrh9VtZ7rzJ4PMj/s+T7RJH/z0rooLtI9Zj+yfu7jT5PMkt/8AnnH/AJ/1ddBqrpHPHPa+XHb3H/LOT/0XQB5faabayfaJ0s/3l5J+7/651zniqx06PXLO7gk8u8s45I7mT/npHJ/z0r160tfI/wCJckn7yO3k8v8Ad1wHiPwzHr8klin+j3klt5n2mP8A550AfL3jjwzaeH9K1jfHJJ9sjjuP3f8Azzk/6Z18r6rpqSadcfa7Py5I/wDlpb/u6+4/Fumva33lz+ZcR2ckcdz/AM9JI/8Alp5f/TOvn74hQJY65eT+HLiOO3k/1cdx/wA85P8AlnQB+c/jG0sYNRk2eZ+7k/eeZ/rK821GB5H3wfu46938aIk/mTvH5dx/q5I/9ZHXjM++P9xJ+8koAzrG089445P3dfZfwM/0F/3F5/2zr4wnR4JN8H+sr3D4Saw9pqtv5/7vzP8AnnQB+pLzvHBG/meZJ/5DrlbvUkkj+f8A5Z1nQax59j+8k/d+X/10rmL6+8z/AFdAF6fUnkk3x1VTWEjrmHnn3/J/q6I38zzET/lpQB0E+qp/z0rK/tyeRI9/+s/ef6z/AJ6Vhuk8kmyo/ss8j7KAJ5NcTZ/rJPM/6Z1V/tV5PMo/s59/z0Jp3z/JQBUnu3k+Ty/LkqrdO8af6yth7R44/LkjqCe0egDmZ5PLj3p+8qi7/wDLOStieCf95s/1cdZUlp5/z/6ygCRH8uT5/wDtnXR6dI8fz+ZWFaWj7PMrp7G03x/6z/V0AaUD/P8Au/8AnnVrY++r1jaVufYfnoAyktPk+SraWO+Py/8AlnWxaWqbPn/ef886vR2Plp5j/vI/MoAw4LH/AFez/lpV6PTX2V0EGm/P5dXvssccnlyfvP3n+soAoWmmv9xI/wB5HUn2F/8Ann/mSungtX2Rz/vKfPpvmPJ/yzoA4BNK/ef9tPMrc8iN/wB5/rI6t+Q8j/6v95HXR2Np/wA8/wDWR/8ALOgCjaadB5HyR/8AbPy6621sfL/1ccklEFoknyP/AMs662xtJP8AtnQBnfYfLeSPy6JIE8uPfH+8ro54H/5Z1V+yeY/7z/V0AY/kj/nnWiieX5bySVP5CR/f/d09ESgDVtN+/wCeT93XTQb/AL9YloiRvvrftY5Nnlv/AMs6ANmP7nl1UnT/AFm/93/zzq1aeWn7uSmz0Acjdv8AP/7UqOPfUl9/r/3f/fuo0jTf/wA9KAOj07+//q/+mdddaP8A89K5HSo/4P8AlnXY2ieZHsoA6BP3if8ATOp4KronHz1YT/v5JQBv2lb8f3R+7rnINn/LT95W/EnyD93QB//T+2btH/1afvKw3j8uTZ/z0rrb6BPvzx+XWO+yP93WhoZvkfP5if6ymeRh/wDpp/00q38m/wAv/pp+8pPLnk+egCGfy/3kn+skqvJJ5fz1Y/1j/wDTOOo/4/njoAH/AOeiUJ0qBJ/Mj/ef8tKPk/eI/wDy0oAk3/vKjdP+elW3Ty0/1dV97/x0AQ/6v54/3dVI3/5Z1O8j/vP+WlD7P3clAEf/AO8pYP3f+sqDY8nmO/7urUGygB/+seT/AJ51C8fmPvjoeN43/eUOn+sT/nnQBU+eP93UE8fz+Z5lT+Y8j+ZUH+r8zzKADzHj/wBX/wAtKnj+5H+8/wBZVT/V/O/+rq3Anl/9tKAI0eT/ALaUx4/Lk3vUjp/fo/g/eR0AUf497yVUfy6vTxpG/wAlVZN//LT/AO2UAJ/q0+T/AMh0JGn/AC0pY3+SON/+/lV0n8hJP3lAFv8AdyfJHUe+s5775P8A2nVV75I/noA1Xn8v/WVU8/8AeSVlT3yR1R+3QRx7I/8Aln/yzoAvTz+Z8k8lQfav+WlYE+peW+x5P3nl/vKw59SgoA62O7/8ifvKqz6jH/rH/wCWn/ouuHu9c/dyI9c/d6x+4k2SeXQBH8Q4LHUtKkST/np5kn/TSvk3wP4c/wCEx+Idunl+XZ28nmSeX/zzjr3PxjrjyaVJB/q/3fmSeZWJ8DNKffrHiOT/AK5x0AevazdJJPJ/zz/5Z15lfTwbK63X9SSBPIgk8z/npXl+o6r5aSbP+WdAHK+INVj2SR/88/8AnpXld3feZzWlqt35k8nn/vPMrmHeR/3lAED/APPR6ZG/+sp8km+T/rpTET/lnQBNSySJJ8lR7E/1nl1B5aUAW0/d+Z5f7uhH8t6g/wCeb0SSbHoA0UnSN6vJd+Q+yuZd/If95/yzq0l2kf3KAO4sb55JNkf+rrvLG7kdNkleHvrEFq//AD0p9347e0TzHj/1n/fygD6Wg1mDfHJXQWviOx8/z55PL/ef9tK+I4PHfiCe7kuo5Pscf/TOoP8AhP8AxHJ5aQXH/bST93QB+g1p4/u40t3T/V+Z/wA8/wDV16NY/EaCC1t53kjkkkk/1dflnaeO9ctJP39x/rK7vRvih5aSRz/u/MoA/VCx+I1r+7tftElvJHH/AMtI/wD2pHXpvhzx/BfeXapcRyR/8tJI/wDWf+RP9ZX5deHPH8nl28CeZJHH/q/tEf2iP/v5H+9rvtG8YwP9nn/0m38uT95JHJ9oj/6af6zypY6AP1i0PXNH1+P/AEGTzPL/ANZXYwRo6bJI/wB5X5ieGNc1mxk/tHStYjuJI5P9H8v/AFn/AFz8yvqjR/i/4jjtI45LeO88vy45PtEflyf9s/L/ANZQB9e2iRx+X5ddHB5c/wC4SvK/BXiDUdVgkS7s4/Lj8vy7iOT93+8r1XSv9ZJQBsQQJHB+7/7aSVH5CT/J/wBNKn/g2VJAnl/coAqX2m+fJ5iVx2o6BPIknn/u/wDnpXqMHkbP39EkHn/PQB89f2cl2lxaz+ZHJ9njj8z/AJafu5P3fmVUexurtI5NSt/s95ZyeZHJbyfu5I4/+Wfl16p4n0p/7Ok8iPy5I5PM8yOuHnu3/dz3Vv5ccn+s/wCmcn/PT/rpQBlQWnn6zHfR/u/Lj8vzP+en/bP/AJ61aSS7kg8ify/Lt/Lk8yOP/V/vKt/ZP39xdvJ/yzjk8v8A56f9NI6n8yPyLfyP+efmeX/y0k/6Z0AcrayXUkl5Pdf8fH2jzI5I6yrt/LkkntZPMkuP3kf/AEz/AOeldGiQSeY9jJ+7kjkk8v8A5aR/8s6wJIEtJ7eCD935cn7yOP8A5Z0AeM+KpH1XxNsuo4/+JhbSW0kn/XP/AJaV4D448OarfeGZPtUdvcXGhyfZ5PL/ANZJH/yzk8yvqzX4PI1+TVf3clvJ/wCjK8g1ixfTtc1TZHJcR3Ef7yOP/lpHQB+Z/wAQ9Ogtf39pH5n2j/Wf9dK8Hg0p5LuTzP8AV/6z95X1v8TdKuo55N/l/u/9XHH/AMtI6+aNRgng/wBZJQB57qsflz70/wC/f/POvTfhrOl3Pb+fH5flyf6yuK1HZP8AvE/d/wDPSux+F86R+ILeD/lnJJQB98WP7zTo3f8A55/u6pXcbzv/ANdK3I4I/sscf+sj/wCmdQOn9ygDG+wyfwf6uOr0FikHl+fWrBBHI+zy/wDV102nWPmf8s/9ZQBx39lfP5lSf2P/AM9I679NG8x98/8A2zq2mlf89P8AyHQB5r/ZUknz+X/2zq3B4fnkj/dx16amjRyPH+7/AHdakGleWmxKAPJZPD+zzN/+rrJu9D8uPf8A6uveH07/AKZ1h32jxxxyJ/6MoA+drvSvLT93XKvY+Q/yf9tK901jTY/Lk3x+XH/0zrzK+g+eTfJ+8oAyoIP+/f8ArK6PTrRJ4/8AV1lIjyV3GlWv+r8v/v5QBo2kHlxyPW/BY+Z/yz/7+Uum2n/PT/v3XTJp3yfv/wDv3HQBjx2nl+XV7+zk/dwJH+8/6aVsQaV5f7utVLGSOgDGS1eOOrb6b+/+fy66ePTZE+/U6abQBz8Fikib0/5Z1PJB5iST1132X+N6oPa/6x/LoA494PnjrRtIEjk8v/VyVbeDy6tWkH9+OgC9Yp5fyf8APT93Xa2lrHIm+Cuf02P/AFddbaxpskfzPMoAY8exP3dVXj/d+fWw6f8APSqM6fJ+7oAxp98kex/9XVWBJ/PrSn/efcqhBvj+RJKANyDZs/ef6yugT95/rK5m0j/jrfgf5/8AWUAdBB+7qhP8/wC8qT/lpUd15jpG70AY93/zzqqn/PSSp7r95/10qpB5kf8A20oA6DTt8nmb/wB3XW2v/LPZ+7rktO+/5af6yu0tP3iR0Abifu08uryf6zfWdD/q6vR7JP3lAG3aP/37/wCeddPH90VzNps/d10cb/LQB//U+7rvZ/q6w/L+Tf8A6utm+3/wVhu/mR/JJ/q60NCp5bxvUnkfP5lRx/8AkSpP9Z/yz/1dAEbxx/cf93UD/vPLf/nnU8n+s/eVV8zy4/n8ugAfy6n2f6zZ/rKrpH5n/XT/AKaUqfu/koAe7+fUH+rqSTzPuJUG+egAk/1flyVU/wBWnz0Tp/yzT/tnUjn/AJ5/9/KAI/8ArnT0fy6Z+8/790QI8f7ygCeSTy/L/d/6z/WVVeTy/LTy6tSJ88cif6ymTxvGnmJ5n7ygCpIn/LNKgg/d/u//AEXU8m+N6gnf+N/3fmUAEn3KEn8v/pnVGSfz0kjT/v5VXz/kjegDf3/PH+78uqrz/wAEf/XSsN9R8x/+udVHvvM+RKANzz02fPWVPP5n/LT/AFdZ0998lZs935fz0AbM93/q/M/1lZv2qT/V1zl3rHmJseT/AJZ+Z5lYc+soieXHJ+8/56f8s46AO1k1L/WbI6w5NV/1bx/8tP8AV1wd3r8kf/LT/WVys/ieCP78nmUAeoSa5HG//TSOsufXIP45K8kuvFSfwSeZ/wBdK5ifxV+72eZQB6/Pr8f8f+s/1dc5d+Jk3/P+7ryC78QSSff/AHnmVlf2r5kcnl/vI/8AV0Aem6j4m/55yRyVx194jd//AI3XK/ankT/V1Bsef7/7vy6AKPibVZ7q1kgSTzP+ule4eCtYsdD8D2di8kfmSfvJPL/1lfNmv30EEkcHmVR1XxbPPpUdraSfZ444/LoA9f8AFXjiCSeR7T/lnXms/iNJ/wDWXHl14Dquq3cnlukkn7usB57793v/APIlAHvU+q2MifvLjy5Kou8Gz5JK8o02fz/k8v8A1ddTaSPs2PJQB0+9JPk8z/V1J5/l/wDTSuYSR/Pkjk/eR1sxz+Z8nl/vKANFPv8Az1Hv/wCekdSR/c+f95JUbyfu43oAsRv8n+s/d1Unf/lmn+sjpkjyRx70/wBXWNPOkk9ABdO/nxyPWdJd/v8A/pnVqefzPv8A7ys6SPy3/wBX+7kjoAE1Ly3kn8v/AO11z/mSXzySSf6uP95Wr9knk+5UEcHl0AVZ3+f/ANp1BsnkffP/AKutXyIN9R+Qn+skoAyvtf8AB5dTwTuj+ZB+7qdLFN/npWraQeY/7z/v3QBseH0vru68z7RJHJJ/zz8v93XunhyDxHY+X9hkuJJJP+feT/MdcB4ftIN+zzJP3n/POve/B1p/Zv8ApT3Ekn/PSO3k/wDjdAHceHPD/iqOe3+1R/Y7eT/lnJJH5kn/ALSir7A8CaBfWPiC3tdA1CSzkjj/ANHkspPM/d/8tP8AWRf+RK8h8HSeekb/AGf/AEeP955l7+78v/rn/wAtK+nfDmsaba+Wklx/rJP+Wcf+fM/7aUAe/eFYNSjSP+1byO8/6Zx2/wD5D8z/AFdeqWKXUiR/u47eP/nn/wAtK818P3z3yefJH+7/ANX5n/LOvVUu03/Zbv8A7Z/9NKANSCD9x5lKn3/L8yryPH9xKjeD+5QBbgjT7lXk2f8ALOqiJ5lTp9/5KAKsmnJJ5iTx+Z5leeeINKSCDyHj8y3/AOedem7/APlnWbqNj58FAHgV9Yz6VB5ljHH5n7vy/wB5J/q6JP7VkkjSxk/d/Z/9XJ/yzrrfE1okHlzweXH+78vzJI64u7tXngj8uTy/s/7uPzP+WdAGTo13az65eP8A6u8uP+Pm2/55/wDTSl1yB7S+kntI/tHmeX5n/XSo5NNgj1WTVZ45JJI4/L/dyVqzukdrv/d/u5PM/wBXQBwmq6VY/vL67/495PLkkjj/AOedeT+LfsMCXkFr+7jt/wDWSR/6zy69f1KCC11m4ntY/wB3cR/aP/jkdcVrFjHPYyJ9n8u4/wCP2OP/AJ6f89KAPh/4vWmnIn2618yPzP8AV18VazBBO/nxyfvJK/Sb4k6V/bOhySf8+fmeX+7/AOWdfn54n0pI5/Lnjj8ugDx3VYPL8yPy/L/5Z12Pwy0CTUtcj+yR+ZJ5lcxrkl1I/wBlk/5Z16b8GrF4/E1v+8/1f7ygD7jtbGe1tLeCf/yHVtLHzP8AWV0b2nkQeY/7yoNnmfPQBBBaRxz+Z/37rqrSD5P9X5dY6P5D73j/ANXXW2Mfmf6z95QBpR2KSJ/00qdLHzPMjj/1f/PSnwR/xpV+OgBEg/1bv/yzq1Ba+WnyR1IieZ8klasEez/tn/zzoAx5LR/3mysK+sY/3jxx+ZXavBVG7gj+/wD6uOgDxnWbX5JP3f8A37rzO+sfL+Svc9VsfMTY9cBdWkfn7/LoA4CDTnj/AHf/AJDrtdK03y/nf/V1Mmmpv8z/AKafvK7WxtPLj2Jb/vKADTtN8tP9X/y0rqvsPmQfJH+8q9ptj/q9n7yOtxLGT7/l0AY6Wkkf7z95/q/3lXUsd/3P+WlbKQeX/wAs6vJB5fmUAYcFj/zz/wCWdXo7Hy02R1ueR5lTxwfx0AY/2WPZ/q6zbuD+Dy/M8yuqdPk8uqN9B/37oA4edE/65ySVBHH5n+srSu9kfmb6g8v5PLk/1n/PSgDU05PL/wCuddlA/wDfrirX55NlddA/yR/8tI/9XQBekj3pVF9/lybKvfJH9+TzKzZ38igDKk+/5cf7uoN/kffonn/d/wDTT/npVH/rn/y0oA6CCd/3f/XStiB65mxfzPnnro4H/v8A7ugDfjkT93Ud9J/H/wAtKkgf5N8dQTyfu6AMef7+xKqfJHJH+7/ef89KvXyfu9/mVlJv/dx/6ugDo9N/eeX/AN+67W0/eJ/y0rh7H/WfvJK7Sx/d/vE/1lAHQQf7dXoN9UYE/d1eT7/mUAb9i6b/APpnXQR79tc/afvP+eldB+6oA//V+69R8vZJ/rK5/fv/ANXXR3fmSf8A2yucdPn/AOecdaGhBH5nn/JHUjwT/wCsSj/cqdJ44/3fl/8ATSgDNeN43+emSbI/+2lPf955lR+Q/wC8/wCedADP+Wnyf6uoE3//ALyp/I+T/v5QkHlyf9M6AJ5HfZ/z0qq8fmeX+88ynv8Ac2UeRJ5ce+gCCRPMTfJ+7qDYkfmJU8jx7P8AnnVV53R/n/1lAD0RKek/lp5cn7z/AJaVSknSRP3f+sqj5/keZ5klAG/8mz93VX7dB/HJWNPfbPv/APLOsqfUv9ZIn7yOgDced3k3p+8jrKnvvk/66f8ATOsN9SrHnvv9Y9AG/PffJskrHu750grnLvxAn3I/+unmf89K5W71zy//AEZ+8oA7h9S8xI3/AHkf/TSqL6qiJv8AMrye+8R+XP8AvKw7vxNHGmxJJP8AV0Aetz65/q/Lk/1dZV1rkHmfPJ+7rxa68Vfu/wB3J5clc5deJ5JH2f8APP8A1lAHr994nSPzI/MrlbvxV/ck/d/8868xfWHkTy/9XVL7XPJ9+gDsb7xBPJ88H+srkb7XHkf55PMqDyHkeT/WVP8A2dJJ5ez/AFlAGU+ozyfc/ef8tKovP5ddH/Ycmynx6NJ9/wAvzJKAOZgSeRP3nmVbg02f7/l+ZXcQaM7p88dbdjob/wCvkj/d0AcXBp3/AC0/5aVR1m7tdGsZHk/eXHl/6uvdE8P/ALvekfl14R488CazdX0kkdvJJHH/AMtKAPC7q+e6n+1+X+7rhNVu5PMkfy469UvvB2owJG7/ALuPy643/hFXjfZPHHJQBxcEF1JH5/l1peR9rj2P+7krqv7Kgtf+Wckf/TOqF2nkfP8A8tKAMe00D5/kkrZtIJI3/eR/6z/lpVFNSSN/nq7Bqscfz0AbKWv7ze9SIn/LOOoLTUknk2f8tKuwPHJQBf8AL8uCOT/lpHVFJ49nl/8APSp5P3kfl+X+7rGvvMtJN8clAEk7/wBys39/Inz0SXcHl/8APSmfv/v/APLOgB+zy/n/AOWlEmzZs/550x5I/uVBM/lx/JQAk86R/cj8usuSfzHp8j/36YiRxyfPQAfP/rKfH9z/AFlM/wBXJUfnwRyfPJ/q6AL3lpJ9yOun0q0nkkjjSuD/ALSk/wBZHHW5p2ualBJ+48uOSSgD6C8OWMkEmyPy5I/+edey6HH9lSOCCPy5P9ZJ5f8Ay0r5s0PVfGnkefa6f9oj/wCmdejab8W30p/sniC3uLPzP+ekdAH1no8cE8cc6W8nmSf89K9o0qxeS1jgnvPMj/5Z/u/3dfM3g74jeGNVg8uC8jkkk/5Z/wCrr6B8P6ql2kcEFxJJ/rJI/wB5QB9C+Cp30q1ktbW48z7RJHXuFjrk8lp+/wD9ZHH/AN/K+V7S+nkePf8A8e8nl16v4f1mOdP9Z5ckf+soA+kLHUvMSPzI/L/6Zx10/mJsjrxnTdZeT93byeZXptjdPIkf/LSgDoEfzP8AV0+NJPtXz/6uqsE//LOrSfvH+T/V0ATvHH58cn/LSrb7NnlvSJTHg+f56APOfFWmpJPGjyeX5kcn7yvLp0n33EEkcf2i3/dyeX/zzr3DWLTz4/Lk/d/9NP8AnnJXnWpaUn7y+SP/AEj/AFckf/PSgDgJ5/3++COOTy6zZL6CdNkknmW8n7uSP/pp/wAs62Z53up4/wB5H/rPLk8usrR7W+nu7jfHHJb+Z+8/7Z/886AKM6P9lj8/95HHJJ/0zkrjne6n1K4ng/eW9vJ5kf8A7UrtNc/19xG/7vzJPMj8v/npHWHaWiR6lvf/AEigD53+If8AxMbWS78zy/s8cn+r/wCWkclfDfia1gj8u7nj/wCmf/TOv0R8W6Pa7LyDzPs8cn7yOT/2nXwrrlq8iXmnT28kflyeZHQB8i6laeRqUjp+88yT/V19BfASNI9c8ye38v8Ad/8APOvBPEe+01X/AJZ/9M6+3P2erRJNH+1Txx+Z/wA9KAPf7t/Mj8zy/wB3XNyfuP8A45XQals3xx+XWH/y0keOTzKALcCfPXU2n7xPnrmU/efuK6exT5I98nmUAdFH+8fy/wDlnVuP92++SoII0j8uD/lnH+8rST93+8oAtQSfwSVbRP4/9X5lUUjf/lpV6ONI/wDWSeZQBegf5PMqpdx+Z8lTxv8AP+7/AO/dE/7z/WUAcPqPlyf9dK46fTkkfzEj/wC2dd/fJ8/+r/7+Vhv/ANNKAOcjsfL8vzP+eldVY2j+ZG88dVY4PMfzJI/9XW/p0fmfPQBuWNo+yNK6BIPn+f8A5Z1UtP3af9dK1Y/ubI/+WdABIke/y46k8v5PMoT55PLp/mf8s6AJPM8z7/l1PB5f7vZUHl/xpT0T5I/M8uOgCR0/5aVjT/P+7k/7Z1uR/vP+WlYd3/qP9Z/20oA5i7f/ALaSVleZ5byf8tKsXb+Wkkf+rrG8yNP3kn7v93QBs2s/l+ZXTQT/ACRv5lecwTp9z/tpXW2M/wD0zoA66SdP3iJJWVPOlQTvJH5lYd1P56bPM/1f/POgC1O6Rpvqj577/kqq77/kjkqjv8v5EoA7GxfzPneumsZN9cXYz+X/AMtP+Wn/ACzrrrST5/8AppQB0UH7v/rpUk/3JPM/eeZUcEjyJ/1zqR5PL/66UAY91JJ5fmf89Kzdjx1pTx+X/wBM6zdif8s/L/d0AdBaRv8AcrsLT/V/vK4SxSOSu1tHTZQB1UH7xP8ArnV6P53/AOudZtrP+7q8j/vPkoA6O0+/8n/LOtyPy9v+srAtN8ddFH90UAf/1vuud/Lf95/q6wnk8xPLrdvo/M+//q6wtif6zzK0NCr7/wDkOiTf/q6k/wBX8kdEk8cj7EkoAqT7/M/cfu4/+mlMk/55/wDPSrW9P4//ACJWVdz+X8n/ACzoAn8/9589M8/5JKyp7pI46ovfJskkSgDbedJPMd46he+Sufk1Xy/+mlZs+qp9yCSPzP8ArnQB0/25N+x/3f7ysd77y3/eR/vK5+fWfkk/ef8AbOsO71VEf95+7koA7Ge+T/np+7rHu75I/v8A7v8A5aVxV94g8tJP9I8uO3rjrrxN5fzp/wAtKAPTZ9YSP78n7v8A5aVh3fiBI/3ccleSaj4qf77yeZXJXfi1503ySSeZ5dAHtE/iN9nlyVzN34mTf+7kjkkrxafxM88f7zzP3lY0+szvPsT955f+roA9VvvEaSf6uT95XFX3iOSP/lp5f/XOuV/fyfPJ+8q8ljPP86f6ygAn1med9/8A0zrKnvrqTzJP9X5lbkGnT7K0U0d/3cnl+ZJHQBwk+/8AeSP5lM8iTf8A8tP+elehf2A8f7yP/WSfu60o/DPyf9dKAODg06SR4/MrctNG/wBXvrv7Hw5+8/1f/XOuusdAj8uNPL/1lAHl0Hh+Tf57/wCrj/6Z1uQaB/rE8v8AeV6/a+HETy45I4/M/wCWdblroCRv+7j/AHcf7ygDxZPCsEf7z/V1aj8P+WnyR/6yvcE0OOOP/Vx1BB4fSP8AeUAeUWnh/wDdxyeX5ldHaeH45H/1dehJpUEn3P3dXktf+mcdAHOWnh/fHH/q/wB5VvVdHT+zpEjjj/efu/3n/LOuxgtEjj+f/lnVq7tY5LXZ5fmR/wDTSgD4N8ceH/I8z/lp5f8AzzrwXUdO8h/nj/d19X+OLRJ3uIII5I6+ftctPI8xJ/8Aln/6MoA8qvo4I/v/AP2yuE1F3j+R/LruNYtP+W91JJHH/wBdK8v1XUdNR5PIk8ygCi8iR/PQl9/37rDfWbXf/q5KgjvoJJP9Z5dAHYpffP8A8867TR7qOevLkfy5K67w/ffv40k/1dAHrECI/wC7/wCelVNR02T95HU9p+7eN5KfqN98/kUAcRPB+/jjq1BYzyeWlaKWvmP+8/5Z111po7yR7KAPOZ4/sj/P/q465yefzP3cf+r/AOWdem6zY+QkmyP/AKZ15fqUHkSSUAR749/mVbRPMT95/q/9ZXNxzx+ZHRrmpfZYPIT/AFklAC6rrG+fyLX93H/0zqC0+3SJ5lrH+7/56Vylq/mT7569/g1zw5Pa2bpHHbyR/wDLOgDyPWE1XTZ44H/d/aP3lZf2q+STZ5n+rr0LxjPY6z9nktZPM8v/AJ51w/8Awjmq7/8ARbeS4/6aeXQBuaN4t1/SpI5LG4/eV6pafG3XI0j/ALcs7LULf/nncR+ZHXI6B8LtZ1Xy5Lry7f8A5af9NK9Oj+CWq30EaQXEclv/AM/Hl0AYaeJvh7qKW93psd74f1CT/WfZ5PMt5P8AtnJX0D4A+KEmlX0enPrEd5bx/u45JP3cleEaj+z14jsX8+xkjuPM/wCWf/TSsqP4SeMbTy50t5KAP168D+NdK1yxjjgvPMk/55yf6yOvWNKvvMk3wSf8tK/IXwJpvjjStRt5H+0SeZJ5f/TSvv8A8Aar4j+yxwT/ALySP/lpJQB9naNqTyf8tP3kf7uvY9KunngjRJPLr5r8K+fsjSSP95H/AMs/+ef/AH8r23Q5H8yPZQB6/a/c/eVuQP8AJ5byVyOnSPPH5ldHA9AHQfJH9yo5Hf79QI/l1Y5/1dAHKa5PP/q/3f7z/lnJXDySTyRxo/mfaLf/AJ5/885K7/WNieX59crP+/n8v/l4k/1dAHmU8e97iTy4/tH+rk/65yVPHA8EEaQf6uSPy5P+ukdbOoweRPHdf8vEf+jyR1z91JPBPcb4/L/eRyUAY+q2jzp56R/vP3dc4mlX1rP58f8Azzru7T95PH+8/wBZJ/yzroHsUe6jkjj/AHdAHiWuaVHHY75I4/8AR4//AEZX5yfFiSSxgk8uP/SI5JP+/dfqv418Pzx6PcPBJ5f+s8yvzq8QeAPE/jyeTQ9H/wBZH/z0oA+CoPD/APwkevx2s8n/AB8SeXHX6R+APDP/AAivh/yP+mf+srN0P9grx/8Aao9Vj1Cyj8v/AJZ16/rPg7xB4OsY9N1m3kj8v/lp/wAs5KAOGvtn3Kx/L/uSeXWrdSJG/wC8rH+ST93/ANM6AJoE+f8A9qV1enSR79iVyqI+/wD56V02lfvJ5N9AHVQJ5/z1pR/vKzYN6R/u5P8AWVeg8v8A1klAGjB+7TZVtNkdQQbKvf6xKADZ5j7Epk/+rjjkp6ToiUx3TZQBh6jH5nmbI65h08yunvp9nz+Z+8rkZ5/+W7/8s6AJP3cj10emyR/9+647z0j+f/nnWrY3f8fmf6v/AJ50Aek2kif9+61d7yfPXJWN1JI8cb1qJdp/00oA3d8G/wCeOnybJP3dZ0D+Z+8jkq9QBOm+n+ZHJ+8pieZ/10qf5JKAHv8A89Ern9RnSP5/9Z/1zrd/9p1z98/+soA4u+k8t5Ejjrn7uT/WR+XWzfPJv/66f8tK5y+/d/foAg+1/P5f/LSuptbpPIrhPPTz5N/7zy66exdNkf7ygDfnd/I2eZVHz/np93+8g3/8s6pR2jyfP/yzoAj893/eP/rKqpHPJP8AJ/2zq9/v0Rp+/oA3NNjkj+d66q0/6aVz9jA7/v5K6qxTy0/6Z0AdVaSfJ+7/AHdSPsqpaJ5cf/xup53fy970AY12n9z/AL91S/5aeXV27jjrL/1f/bOgDcsdkj+X/wAs662xkTZH/wA864u0kff5ldpaf6vzJKAOngRPLq9H/rP3dZsH3K0rSP598n+soA6Ox/6aeXXRxom0Vzlp8n7yt2L7goA//9f7uvrr/lo/7yuVu5PM+Sr19fQR/f8AMri7vUk37/8AnnWhoaL3Txv/ANM4/wDWVAl1/wAtK5mfUY/L8uSSOsL+1Uj/AOucfl/u6AO1nu0jfe9ZU99+73p/q/Mri31hI5JN/l/9M65+fX4P45JP3dAHcPrMH+sTy446o3eq/wAfmR15fqPiqCBI/wB55f8Az0rkZ/FSfvP+efl0AesT6zH5f/TOsC78R+XHsj/5aeX5n/bSvFbvxiieWlcrP4jkkjoA93vvE0Ekf+s8vy/+WlclqPi7zJPkk/1n7v8A7Z15Jd308kEciSf89Koo91deXHJ+8/8AjdAHd33i15E3weZ5dcz/AG48n/bOqkdjPP8Acj/1dbkejPInmJH5dAHMvO7z1Ukjnk8xE/ef9M69Kg8OSb/Mjq9/wjnn/uEjoA8j/s2f/VvH+8rZtdDfZ/q69K/4R9/Mk3/vP3n+rrctPD7/APLOP/ppQB5raaO/+r8v/ppXR2OgTx/f/efu69DtPDmz5/L/ANXXY2Ohv/qP+Wf+s/7Z0AeXQeH/ADJN/wBnk8z/AFlbP9h70/ef8s/3f7uvWoNDTf8AvP8AVySVs/2VJHHH+7/z/wA86APE08PpvjgT/lpJ/rK0YNATf58kflySfvI69U/spIH3xyVbSxSTy08ugDg4PD/lvv8A+WddPaaN+72J/wAtI634LT/pn/0zrVtdkcn7ygDKTTfL/f8Al/u61fsP7z95HWrsSNKPL/d7KAM6e1gjTf8A9/I5Kzfskf7zZHWrPP8AJXPzz0ASSf6gf9dKq7/nqN7vy3qj9r/5aUAbkb+X89WvP/d1zMd9/A//AC0okvvLTzP+WlAHkHjWCO7vpP8App5lfJXxG1nQ/DCSXV1J5lxJ+7to/wD2pX1R8Qr6SxkuJ0/efu/+udfnV4t8OeI/EeqySeXJcSSf+i46APK9V8Qar4q1H7J5nl+ZJ/q69K8MfDVP7S2X0fmeX/rK5j/hB9V0O+jn8vy5Lf8AeVq/8Jb4ttfMjguPLkk/1lAHCeP9D/sPXJNkccccn7yOOP8A551waOkdd/rkeo6rPG+pSeZJXP8A2FP9XB+8oApaVqUkE/kT/vI5K9J0qCSC+rmbHR0knjd/9XXcWiJv8xP+WdAHotpd/uPMj/eVRRHup499T2PmR2n2qtnStNnvp/3Efmf9c6AJ7HRvMeu807TXjfy3/wCWn/PSux8M+AJ9/mTyeX/zzr3N/gnrkenfa4PLk/d+Z5cn+soA+O/Edr5Cfu5P3deC65aPvkj/AOWdfV3jHQJ9Onksb6P7PJXieq6PJI/mf886APC3geOTfUl9YwXbxzyV093pU8c8m+qL2k8n36AM2DSoI/vx/vKnS0T79T+Q8FM8ygC1BY2sb767/Sn0qOD9/wCZJH/zzkrzVJHjSrEDv/BQB9c+Fbrwj+7fy/Lr37Q77wx+7k8v93HJ/wAs6/PHTbvVYP3kckle4+GNY1HZH5kn7z/lp5lAH6FeX4VnsY3e3/eSR/u44/8AnpWV9h0r7V+4t/3kleM+H/EGo+ZH5n/LT/lpXunh+N5/Lnf/AJ6fvKAOt0fw5o8j7/7Pj8v/AFn7z/pnXqnh/wAK2MflwQR1naVBayWuz/V/9s/3n7uvTPD/AJH2vy/M/d/8s6ALf9lfZJPL/wCen7uu/wBK3xxxv/q6opa+WldNaWvlp+7oA3dOdHfy/wDVyeXXTWMn/fuuZgTZ/wAs/wB5XRwf7dAHR7/kqfZ5iVUT95HV6P8AuUAZ11B5n+s/eV55dxz+fH5cf+r/AOWn/PP/AJ516NffvI/kri7qT9/5nmf8tPL8ugDlZ992kkn/AC0kk/5af9M65XWPPjjjR/8Aj38uu01G0k+yyfvP3kckkkdck9o/7vfJ/rKANHR7GOe+jkgj/eR/u/Mrrtcu4NGsfP8A+Wn+rrR8K6H/AGda+Z/rJJK8d+OGqv8AZf7Otf8AWeX/AKygDO+L3xU8OeH/AAr5fmR3GoXkf7u2j/8AaleZfAHwlfarPJrmq/8ALSTzK8y0P4cz65qsb3XmXH7zzJPMr7c8JeGfM0aTw5Y3kmn+ZH5fmR/6ygDlfGn7Sfwr+HuuR+FbrUPM1D/lpHb/ALzy/wDrpXaWniPwd8V9AksUkjuI7iP93J/y0jkr8fv2hfgf4q+Eni64/tHzLizuPMkt73/WeZ/10/6aVpfAj4oal4V1m3g+0fu5JP3kdAHu/jjwrdeEtfuNAu/+WcnmRyf9M/8AnpXAbPL+/J+8r6s+O/keIPDGh+MbWP8AeSR/Z5JK+V/L/v8A/kSgAkfy/L/d/wDXSuptPv8Az1zqeXv8zy/3ldHaR/J5lAHR2jpH+8q9HP8A9s6xk+589Sb/APtpQBv/AGuP+OT95Vvz50+eOuRS6/1nn1aef/npQB0H2tNn/PT/AOOVHPP/AKusHz6je+eNP9ZQBHfXf+s31zl3fJ/7To1G7SSuEu76Dz/M/wA/u6AOmS+eSPy4/wB35f8ArK2dNu08iRPM/d15r9uff5byf9NK1dOu/Lk+egD1/TbtN8cfmf8AXSupgu0/5515fpt98/mPJ/2zruLS78ygDrrSethJP7/7zy65mB66a1/5Z+ZQBpInmfPRHR+//jo+T+COgAd/MT5Kxr7/AMiV0H8FZU8aSffoA85uv9f5n+r/AOWdYd9B/rK6rUUST7/7ysqe0ff+8oA5SC0Tz4/M8uSuygtJI08jy4/+edQQQfvP3f8A00rqoLFNkb0AUJ7FPI/efvKq/ZY5JNldU8H7uPzP+WdUfL/goAw0SSP5PLqikHz1vvHs+T/Wf886q+R+88tPLkoAt2ieX8j/APXTy66208z/AJaR/u65+BEkj8xI66SCP+/+7koA2INkdPn/ANXJJSwb99Tz7/3m+gDn77/j3rG2eZPHskrduo/M8zZ/q6yfM/8AIn7ugC/aR/vI/wDWV2Fj58ieZXH2n+s/7aV2Ni+yPy0/5aUAdHafu/3f/LOthP3f7x6zrTZWijySUAblp+8rpo/uiuVtP9ZXTR/dFAH/0PpDWNcTf5aVwd1rkEnmJJJ+7/5Z/wDXSuA1zxj8/kQfvI/8/wCsryvVfFvmSSJ5nmVoaHs114q8tJNknmeZHXI33i7+PzPL/wCedeLXfiC+vn/d/wDLT/nnVHz7u7Ty/wDWR/6ygD0m+8W+ZBs8z/V1zM/ip/3cj/8ALP8A55/6uuOngnd/P/1kf/POp0sbr78ckn/XOgC3Pqt3J/rJPL8z/wAh1m7J5PL/AHldH/Y7/u0kjrctND89P9X/AKv/AFdAHCf2VJJ9yP8A7+f8tKvPo7yeWkfmeZ/yzr0yDw4m/wAuStmPw5PGm+P/AL90AeOweH3k+d462LTw/XqlpoH+r8iOtmDwx8nmTx+ZHHH5fl0AeZWPh/8A5512Nj4f+SP/AJaeX+7/AHn/AKLrv7Hw5Bv+f/WSf89K6qx0aPZ5/l0AecweHEk/d+X5cf8ArKvf2G/8FvXraaMkbxz/AOrqR9KT946R/wCsoA8qTQPM8z93+7rV/sP/AFf/ALTruP7N/wCWnl/u46n+yRyT7I46AOSj0dJE2Qfu66Cx01/Lj/d+ZVpP3Cf6ur1n9ygBkdokf3P3f/POrXkeWkcfmeZ5lEjp/B/2zqrJP/8AbKAKkn7j92/7uoJHj/1iVBdTxyfvPM8zy/MqjPfIn/TP/lnQBpefHv8An/66VGk//POuZe++TfVqO6jk+5/y0oA6pL5+slQPfP5mxK5l7v5PM8z/AJZ+X5dQPfeZ/wBM6ANSe+8tP3f/AKMrHnvv+mn7ys6e+k/g/wCWf+srDu54/P8An/eUAXpNR89JJH/5Zx1B9reP/V1jST70k30zY/8AB/yzoA6Pz3jT56qRz/v/AN55n+sqjvfy/wB3Um/zE8uf/V0AcN8Q4JJ540/eRxyR1y39h6Vo2hyXTx+XcSR/6uvQtck8+++1p/q4/wB3+8rwvx/4gn3/AGG1/d/u5PMoA8a8R7J3k3x+X5deT6r+7/1EcddlqU/mfP8A+jK42eN503vH/rKAOPntf3kiP+88uq/2HzPkrp/sjyP5aR1btbH/AJYUAY0EEdqnl11Wj6a98/kPHUkGlfPv/wC2dd/ptj9ktN6f6ySgCo8HmSR2NpX1f8GvhfJqT293dW8nl/6zy/8AV1w/wr8AJrOox319H+7r9FfA/hj7DB5kFv8A6z935dAGNpXw2gsZ/wB5H5nmf89K7WfQL77X/rI/s/l/6uP/AJaV63pVj56eZ/z0/d1eu9O/dyXTx0AfCnxX+Hmparpsl2lv5kkf7z/pp5f/AEzr4V1XQ3j8z935fl/+jK/aC+tH+1xv5fmV8/ePPhl4S1XzJ57Py7iT/nnQB+Tt9pUD+Z/0zrnJ9D/5Z+X5clfbuv8Awr0DTp5Nn+r/AOWf7yvObvwrpUfzpb+Z/wA86APld9H8yP8AeR1jPocm+vqx/CtjGkbpHHHHJWNqvhXTt8fkR+X5f+soA+eoNN8t/wB5HWkmnJ/zzrtLvR3jf93+8rK8jy/9Z/10oAt6dp2z95H+7/5513+nWvnzx7P/ACHXFWj+Qnyf6zzK7TTvM8+PZ/y0oA+hvB2myT/Z5Ek/0iOP93JX0noFjfRwW/8Aq5P+ecn/AFzr5h8HX08E8aJ5kkf/AC0jjk/5Z19deFZ/9Bt0TzP3cf8Aq6APQtNtPMnjTy5K9R0pPISNI/8ArpXD6U88bx7I/wDWf+RK9XsUT7VH/wA86AOgtLV/3ddNAnmVjwRzyf8AXSOtyxgn3/v/AN3/ANM6ALsCVuxxon/bSqkHlyVpJ/z0oAvR/c8urX+rqpBVv5N/z0ARzp8lczfack/mf9NK6d/3iVB5f7v93QB55PA8b/vP9XWO9j599b/9+/8Av5Xf31p5iSQSf8tK5y0tXkvvIf8A5Z0AdwkfkWP7z/nnXzR44gfVdSkgkr6Wvn8u1r571X/kObE/5aSUAYyJp3gvwzeeIJ4/9XH+7jj/AOelZXwd8d319dfa77/WSSeZJXsXiPwk+ueGfsrx/u6+etD8I3WgX37iPy/3lAH1l8Yvh5o/xb8AXGm3ccckkkf7uT/nnJX4EXfh++8F+NLjQL7zI7izufL8v/rnX9CfgDUpJ9K+yTyeZ+7r8gv22fDkHhn40x6jBHHH/aFv5kn/AGzoA+rPDkCeMfgLeQQfvJLP95H/ANs6+U40TzN6fvK+qP2ZbT7V8Mtcgvv9XJbSf+i6+V3SCCeRPM/5aUAPg+/5cldPafc+SsODZ5/7z/npXQWvl+X5lAGjv+Ty6qyfJ+8ept8cfz1nTyeX8/mUADu+zfUf2v5I08z/AFdY93d3f3/L8uP/AFlZr3cf/XOgDd8/95U73fyVyP27zPMoeeTZJ5f/AFzoAn1HUX8vZ/q5PMriru7+eT95WldpB/q0rmLrf59AE/26T78dbNjP5j7P9XJ/y0rmURJPv1v2KPH9z/ln/wC06APRtDnfz40j/wCWf7uvQ7Sd/M2f8s6880OP598n/fyvTrT/ANqUAdTYx/JXRwJ/q/LrDs/uVvwUAaX/AEz/AOWlH7uN/wB3T6X5/wDV/wCsoANkknyVm33/ADzrZrNnj8z7n/LOSgDjr6P5Kztj7/8A0ZWxfeX5ke+Oqux5P37/AOsoAjSD5/MrpoLXzPLrOtIEj8uT/lnJXTwQeZ870AQTwfu9n/PSs3y/LT95XTSRx+XWW/l7JP8AnpHQBzjwJ/BHUcECRv8A9c6tzzpH/wAtKI3j+49AF6BE8yN/9XWxBH8++sqD/WeX/wA9KvRv+7oA3E/5aVPO9UYP3f3Kgnf95+8oAo3f3JKxkn8v/V/8tKsTzv5n7v8A1kdY0f7t/LSgDo4HTfH+88yuxsY5Nnz1w9i8H+s/1ldjYvH9ySgDrrX92nyfu5K2E/5Z/Wsex/eR761f3fmeX5lAG/ab/v10Efl7RXP2n/XOukjjSRd3rQB//9HyG+knn8zz/Mj/APRdPjsXf/Wf6uSu/fQHj/cP/wA9PLqeDwzPH5e/95J/q5PMrQ0POY9Kkk/1EfmR10EegPJ5fmR+Z/zzr0yx8MJs3z+XJH/yzro7Tw48fz+X+7k/5ZyUAeLx6B5f/TT/AKZx/vKtR+GX8v8A1f8Ayzr2n/hH/M/ePH5clXoND/8AIlAHk9p4c+SPzP8AV11dj4cST/npHXo0GjeYkf2r/nnWpaaUn+s/1lAHF2uh/wDTP/V1sJ4fSPy/Lj/d/wCrrvILFP8Arp5lSfYUkT95QBw0eleZ8/8Ay0q/BY/Pvro0gSTzP+edG9Nn7/8A1lAGT9k/jf8A5Z1u2lpHH5n7v/v5VR544544/wB3HUiT+X/9roA0XRKjn2f6uqsl35n/AFzrOnuvMfZ5kkcdAD55/wDnv/q46ovPBJ8iVnXd95b/AD1lT3dAGw935b/vJKfBff6uuSedP+WH+sqeO68zy/LoA6Oe+/5YP/y0rOe+f7j/ALys153k+f8A551nT3afwf8ALT/2nQBPPfP5e9JP9XWVPdeX9z/Wf89KqPI8ibI/9XWdv8z5HoA2JLqT93+8kp9pdps3/wDkOsSB445N/wDrK0Ud5I/koAt7/M+/J/q6g+f78kn+ro+TfT9nmUAZU/7z7lZTySSRyeX/APbK1bqB5P8Aln/rP+edUf8AVz/JQBV/1kn/ADz/AOWdTWO/+P8A1fmVJ5Hyf9s6vQQJJ5cf7yOgCRE8z56SdPLk/wCun/bSt20tPLg/efvKxtc8iPzH8v8A5Z/vI6APJPFV8/nyQeZ+8j/eeZXz14ju/Pnknk/eeZXpvi2++eTfJ/rK8L1h/MeT95QBy13s/eeZWH9k8z/rnW5OnmPGlQRweWnmf8tKAKnkIlTwQef89SJ5nmfvK6LRtKu9VurfTbGPzJLiTy4/LoAv+H9Ke7f5P9XXo2j6Gk91/q/Ljjp/iN7Hwda/8I5ayfaLyP8Ad3Mn/TT/AKZ1leFdc8vUo/tUn/LSgD7Z+Emjp5Ecnl/u4/8AWV9ZaVHBaRxpB/q6+WPh5qtrO8fkfu46+ufCsFrfJ/z0/wCmdAHeWMEE6efH5nl1uXenJInlz+Z5datjaJapHB5daLva/ceSgDzbXNHeRN/l/vP+ecdeCeKpPL8zzP3n7yvr2S0sbtPLjk8z935f+sr5l+Kmh3ehwXF3BH5lvJH+8j/550AfE3xGuo7SeSOOT/ln+8/66f8ALOvBdK1xIILiSf8A5afu/wB5XTeP/GNrJPcWif6z/wBF14fBqvnzxwWnlyeZJ5lAHawalBHqNxJP+7jk/eVPPfRzzyRz/wCrkriv7V+eR/L/ANXQl1BPdbIP/IlAGrdR2k/mSJ+7/wCecdcz9hTf5f8A37rfngnjj2f+jK1bGx8yCOfy45P+mlAHFwaM8ifJ+7kjk/eV6No2lRxvG/7ySP8AeVatdN8v54/9XXoelaHHPHG8H+r/ANZ/rKANHwxpr2j/AOskj/56RyV9GeHP7RSPzLqTzP3n7vy68v0fQ57uT7VHH5kckf8Aq69b8PwSXTxxpJ+7/wCWnl/8s5KAPYdAd/3fnyf9tK9fsbr5/wB3/wA8/wDV15lo9o8EEfnx/Z7j/lpH/wBM/wDlnXpOlJHJJv8AL/5Z0Ad5YyJsjd/3dddA/wDyzeuKtPM8+NP+WdddBO/kfJ/z0oA2Eer2/wD5aVnJV1Pv+XQBOlWN9R/JUDvQBejneOh/3n3KqpJ89WvM/wCWlAFV08yqkdon2rzK1f8Aln+8qC0oAgvpP3EleA3ex/E8k88nlxx/vK+hbuP93Xw5+0n4nn8JfDnVJ4P3eoaxJ9ij/wCmf/PSgDD8P/tiWsGuapo+pR/6HHcyR20n+s8yOP8A+O16T/wuXwlrMG+D/WSf+1K/IXSp/IePZ+8kjr1ux1V44I50koA/YH4a+J7WR4/L/wCWlfKH7fngue+/4Rfxxax/8e9x9nuJP+un+rrgPhf8V38+3055PLkjk8v/AK6V9e/Gmx/4Tv4Jag6R+ZcWccdzH5f/AD0joA4T4LWP/COfBrUNVn/d/aLaST93/wBc6+MN7yffj/eSV9dR6k+lfs9SSeX+8uI444/+WdfIsbv/AAUAXrTzJP3jyfvI5K6eBE/1lcra/u32eZ/rK620/d/6yOgC1/B+NZV39+SP/lpW7+78j/V1jXX7v93QByV1+7jk/wCWn/XSsrZJH5n7ytyeP5P3n/TOsp4P3n/TOOgCCORPv1e8zf8A8tKgjsXjT/V1qpB5f36AORu45K5meOffXoV3aeWn7/8A56eXWA9ikc8kb/8AfygDnIIfM8uB/wB5XR2NjJT4LT/pnXVWNp5j/wDbTzKAOm0Ox/d73/efvPMr0OxgeOuc02BPL8zzK7FP3cf7uPzKANm1RK34P3af6v8A1dY0Enyf6vzK0kn8v/WUAbKf+i6fseP7/wDyzqj9qj8vy6Hn8v53oA1U8uOP/WVnTv8AJUfn+WlUbu6SNJPMoAx77Z/0z8yo4P3lY99ff6ySnwX3meZs/wCWdAHRwP8Awf6utyCT93srjoL75466CCRKAN+R/wB3+8rn53+f/nnVuS7+TzK5+ed/3kiR0ASTyeZ871Aj7JJHf93HVWd0kT5/M/6aUn7zZ/00joA3Pn8vzEq3BJ5dYcb+X/y0q99rkj/d0Ab6T/6xJKhndPLkf/pnWV58f/PSql3dxxpvkkoALqf/AFnl/wDXSsbem/z46qz3aSfcrO8x/P3/APougDt7F32fJXeadJInyf8AkSvNtN8v+CSvSdGk/uf886AOutJPPStiD7/7useBP3kdbiI+ygDftE8x99bsc77B+7rn7T7/AP0zrcj37RQB/9L2J/DkkEkf7v8A5Z1PB4c8uePf+78yP/8AeV6pPpVrHVGSxg2fvI/+2laGhxem6On3I/8AV1opo6Rx/JH/ANtK6e0jTZI9WpPLjT/V0Acx/ZT/ALvfVXyPIfy/L/1ldVJPH9yT95WBPJH5clAE/wC4jn3v/nzKekke+sr7XBGnl+ZVRJ/7n/kOgDp9/kP/ANdKq3c/lpWM93/q08yqN3d+Ym+OgDRnn8z7n7us57759lZU91Inz+ZJWV9reTzHnoA6B546tQXcknlyJ/y0rmPt3mP/AKz/AFlSee8cGz/ln/y0oA2Hnj+/VKe+SODfJVHfJJ89Zs86QR/J/wAtKAJLu7kkfZ/5DrNkun2fvI/+/lQf6v8A651A++R/3kf+roAtb/L+ep0k+T/rpVWN02eX/wCi6vIkkfl/8s6AGJI//Leo337P9X/2zq15Dx/u/wDWeZJTLuBJE2JHQBzE/wDfjjkpmz/WVuSWkcnzySf6z/npTPI+f5KAMnyfMj/56eXWzBB/zz/eUxI0/d1t2kEdAEMEHyf6v/tpU/kI7/8APOrzp5f3KH2bPnoAw76Dy4NlZU8HkSfJ/q/MroP+mb1i3cDyeYj/AOroAh+SP/WVag8uPy6hnSST92lTQbJJNn/LSOP95QBsxp/AklcV4mfyILjZH/20rtUjfZJ/0zrhvHD7LWP/AJaf+06APl/xA/7+T93HXleowSef5/8A00r1fXIJ55JPIrgLuDy3oA5V433/ACf8s6znfy3rcnk/7Z1zCR/+RKAJJ/k/dvXsXwrSC0TVPEb/AOst4/s1tJ/00k/5aV5BpWlT65rNvpVr/rLiTy690n1XQ9Gsf7H06Py7eP8Ad/8AXT/ppQB5XrkbvPJO8n7z/ppVDTr5/P8A9Z/q61fEc/nwfuP9Z5lcAk7x/wCs8ugD7I+HPi2OCO3tbqT93H/z0r9B/ht4nRIPtUf+sr8fvDGsJB/rP9XH/q5K9l8OfHP+w/MtH8z93/q5KAP3O0rXdHk0qOTzP3n/AC08yvPdV8TR3V1Ilj+8/eeX+7r837T9qWS7eO1kk/1f7vzK+pfht4407Wfs/wDpEckkn/POgD6Mg8/Z/wBdP3lQazs8QadJp2peXJbyR/u5K7/w/Y2N8kcafvKva54Yggg/ceX/ANs6AP5zPixY3Wh+NNU026/dyR3MkdeXefJv3pX2t+2l4OtNO8aXF9B+7+0Rx3H7v/pp/rK+FLS7SgDo7S+eOST95/2zrSgnkSTf5kdcj/q/nT/lpWzB+8f95QB6TpV19rj8vzP+un/XOu10rZ5f2T/np/q68r02d4P3kH7uvSdD8ud/9Z+8k/dx0AdxaaUkieZ+8jkt4/8AlnXrGj2Mf+v8v/V+X+7rjdAT9x/z0kjk/eSV634f0bz08+P/AJ5+Z5n/AD0oA3dD0ry3/wBX/wBs69GsbSOOfyII/wB3HHXHab58d9/q/Ls/+en/AKMr1vTbFJJ/Mg/5aR0AdNpqT74/Pr0bTo/3EkHmfvI647Tfnn8jy/Mjj8v/APeV2NpHs8vyJP8AV0AdVaSf89K6ex8uT935n7yuRsfLnj+T93JJWlY+fJPJN5lAHcJ+8k+StFP+mdcxaXfz7/8AnnW7BP5n/bSgDU31V+eP93Qk9M8z95+7joAng/eJVrzPnqjB9yre/wD550APk31PAlQb6f8AJs2UAW/9ZXyp+018D9V+Leh28GhyeXeWckkkcf8Az0r6B8Qar/Ztjvrh/H/xKsfBelaHqM8nlyXFx5fl0AfhH4j8OeIPAmuXGj65byW8lvJ5clXtK1h402f6yv1C/aB8HeBPibBZ+KrGSOPUPL8u5/6aV+Zfj/wk/g66jngk/wBH/wCmdAG/pWsR2l1HOkn7yv1p+Dusp4u+El5az/vJJLKT/wBF1+MWlTpO/wD10/1nmf8ALOv1X/ZUeT/hB9Uef/Vxx0AUfH8H9m/BLS7R/wDR4/tMfmV8oefJv2PHX2D8VESP4V6Pvj/dyXHmV8hbEj8z95/rKAL1pA8jxzwf6uumTpXIwO/n/vP+WldXYzpIn7igDc8j/lpWa8D/ALz93+8rZR/+/lQSSf8AfygDnJ4Hkj8zy6o/YYP9Y/8Aq635/wB4/wAn+rpn/LT/ANF0AYyWvl/9M6t+RHH8/l/vKekHz+ZHVuf/AFeySOgDDu0fZ5Eccdcw+z95/q/+uldVd/v/AJErlZ/L8z93+8k/6aUAEH7tP3lb9p9//npWJvjj8vf/AKytGxnePy/9XQB3+mz7EjSunS7eCD5K4axnffs8ytKO6j8yP93QB2sd0+yOPzP9XV6O7+TzP+WlcOl35nl7P+WdWvt3l/8AXSgDrvt3lvsj/wBXU73f/POvP0vv4/L/ANXSyX3mfvPMoA7/APtJKyZ75I4PnrnE1WP/AFf+s/551j32pP8A89KAL19feY/mSVH9rg/d+ZJ/q/8AnnXCarqUcfl/vP8AlpRBrCeRHI//ADz/AHdAHpsF35nyV08E/mf9NPLryS11XzPLd/8AlnXVWmseWn7v/Vyf89KAO/e7TyKyXn8v7kn/AH8rAfVdkcn/AH7rG/tXz/3kklAHZT3X7v8Aef8ALSo/taP8ieX5nl1wkmqp/wA9P9XT0upNn+s/dx0Ad5HffJv8vy5I6jfUf9Y6f9s64uS+dE2fu/LqB9SeRNn+roA7T+0Xnf8A6aSf886o32qv/wAs65b+1U2eZVSe+jj+fzPLoA0fPeS7+f8A1dW4J5PP8uT93/00rlYJ/wDnnWjps/8ApW+gD1TTY/Ljjj8uvR9K/wBWa8q0OT93s8yvVNKfzKAO1g/rXRp+8SuVtUSSTZXRpJ/HQB0Vr/rI66GL7grm7Suii3yoH9aAP//T+2dRdK5mSeSTzPMk/wBZT76fy5Nif6uucknjj/d/6uT/AJaVoaGzHd/uPMqCe+8z5I6xvPf95v8A+WdR+fHsk3yUASPP5fzvJWHPd+Z/rPMqC6u9n/bP/lpWd5/mUAXnnSNP9X+8oS7/AIP9Z+7qjv8AM8xJ5P3lRx7/AC9lAGj9rj8j/npVK6n8t9/l+X/yzqR6oXf/ACzR5P8AlnQBVnn/AHnz/wDLSo38ySPZHR5HyfP+7qDZs8t3/eUASfvN/wDrP3n/AC0rR2PHHsqjseR/+enl1qwR+ZQBBHH/AH/+WdZskHmJ8/8AyzrpI4P39UZ45J/+mdAHMf6yhIJJH+eStJIEjk/66fu6fsj3/wDXOgCj5Cb9n/PSujggT/Vyf8s6owf6ze/7uOtWBPLSgBkke/5JKryJ5f8ArI6tyRx7PM/1n/LOh/3cfmJQBgT/ALz7kf8A20qo/wC7/wBX+8/eVPP/AKz5JP8AWf8ALOqP7v8Agj/7aUAT/P5/lp/rK2IJPL+/WXGieX/0z/5Z1qQeZ/H/AKySgC2mzZJTPn/eR/8ALOp/4P8AppJ/y0qP545NlAGNdxvs/wDRdYf7yR/n/d/vPL8yugn/AHf36w5/MjT/AFf7ugCBPM/jjqSP/b/eVI9TQff8yOP93QBqwJ5ccaJ/yzrjvGMaeR5iR/vP+eldxGnl/wDtOuZ8VRv9h8+D/lnJQB836zA8cnz/APbSvMr5H316x4jtII/M/wDIleSar9zfHH+8oA4rUZPn/wCen/XOsCef/WVq30/z74/3dcrdySffoA9N+FeyS+1TVf8AlpZ2X+s/55ySSeXXHeJ9VSCeR/8AlnUHgvxB/Y+pSI8nl2+oR/Z5K4rx5aXUl3Ikn+r/AOmdAHVaV4x0bxB/xLvtHl3n/PP/AJ6VlXyeQ8iSV4DHod9JfRpaeZ5le2WNpfSad5euSeZ5f+rkoA2Uvn+y+Q/7uvMtV8W+RdSeRH5nl11V0klokkn+sjriv7Nju5P3cdAGto3xKgg8tLqOSP8Aef8ALP8A5519Q/DL4yz6bdR32m3nmW9fHz6HBvk8ytjwxYz6PqMc8Enlx/8ALSOgD+hj4EfGmDXLWPz7j/nn+8r7Pn8R/atNjf8A5ZyV/PH8K/iHdeH9St/IuPLjkkr9FZ/2mvCvg7wl9u1m88yTy/3ccf8ArJKAPBf249VtZ/GNv5Enlyf2dH5n/bT/AFfmV+bjo/7yvWPiF8Qtf+KPibUPEmpf8vkn+r/55x15+9jPs2PQBl+f/H5nl1q2kn7zfHWU9r5b744/9XV602bNif6ygDrbW+TZsT93JJ/37r1DTXntEjkePzK8osU8x45JP9ZXr2jI88FvYvJ+7joA9t8KxwXUEieX+88uPzK9i8PpJG/mQf8AXOOvJPD/AJ9j+7uo/wDV+X+8/wCmde56H5E8Ecb/ALugDudOsX3ySJ+8/wCmdd/oaPInn/6vy/3dZOjxpH/00jjrrrSDy3jng/1clAG5p2z95I//AC0ro7HZH/yzj8ysO0/1/wC7rSRPn8tP9ZQB1sH/AD0rStd8fl/8865yxnfZsethE/1fl0AdAn/oytW0fYlYSSf9M62YNn+soA2Y/wB5JvSp/wDWJVFJP43q15n/AC0oAtp+7+RKTzP+WklQp+8p/wDrH8tKAJ08yh+lPSmP0oA5XxbAkkEckn/LP95+7r8rPj98Q9c8T+LvI/eW+n6X+7t4/wD2pX65311a2sFw91H5nmRyV+VfxG0exutZvJ4P3fmSUAeQ6d471Ge1jtbq4k/d1xXxG1h9RsfLfzPM8yvUdD+Eni3xxfeR4cs/9X/y0k/1db+s/shfE2Cf7XfSR/Z/+mclAHyv4csXu7qO1tY/M/6Z1+vvwysf+EO+C1w7yeXcXEflx/8AXSSvE/h58CND8HQR6xrPl/u/3knmV6jofiCf4m65b6bpUckfh/T5P+/kkdAE/wC0En2H4XaHBJ/rI5K+KY7pJPMf/npX2X+1fqtpY6Poejv/AKz/AFkkdfCP2v8A5aSUAdOl88cnlpXVWN3H/wAtI68yS+STy08zy66bSr79xseTzKAPTU+58lM3+Z5lYUF2kj+X5lWPtfl/89JKANF9+/8A56UzzPL/AOudZqT/AL+REqN7tI/9ZJQBrP8A89KSSST/AL+Vj/ao/wB5VSTUo9nl+Z/20oAt306eXI8f/bSuEurvy5Pn/wCWdWr7VfLf5P3kkclcVdal5jyR/wDbSgDoEvkk/ef89K0YLtPP8z/tnXnP9o/P/wBNP+elW4NY/f7I/wDv3QB7Za3byJ8lX/t0ezz/APV15XaawkdaM+qySJsoA7/+1U2Ryf8APSo/7Vjkg+1Sfu4/+ulcD/aUm/y0/wBXUbzybP8Ann+8oA7yfWY/3mz/AFlRya55f/XSuAed6gef/lpQB2keqv8A8s5P+/lZd3rE8iSf89JK5xJ0/wCudUZPLkf/AFlAFrUdSnk+/wD6yo4L7y4/Lk/5Z1ju7yPJv/8AtdQQT/8ALOgDv7TVX8v/AFn7vzK6C01J/wDrp5f/ACzrzyxuvk8uty0n/ef6z/tpQB3kF08cFUft3+f9XWF9q/cf9c6qyTvJ5e//AJ6eZQB0730ElIl95f7ySudkk8x97yf6uo/tbyfJQB0/2v8A5aRyeX/10qD7d58dYfn+Y8kdHmeWm9/+Wn+soA2PtzxvUE988nz/APPSqqb9mzy/3lTeWj/PJQBf895PMSP/AMh1o6c88bxxvJ/9sjrDS1nro7SB45PM8vzP+en/AGzoA9K0DY6RpHJXqmlf89P9X/10ry7Rv3cnzyf/ALyvTdOk8v7/APy0oA7yD929b8En8Elcxazv+72f89K6eDfvoA37ST+BJK6SP7o/eVzFrInmfPXQxfcH7ugD/9T6h1WTy45JH/eVzP8AB+Nb99/r98n/ACzrAdEjj/cVoaAn7xKgk8yOrXlv5n7v/ln/AKyhIE+4lAGHPH5n/LT93/q/LrOfzI/nT/V1sTwfPH5n/fyqv2TzP3ccf+roAo70k+5/y0/1lTwb3+R/3nl1PPB/00q9BAkbyIn7ygColr5j+Z/zz/d1Vng8v/ppW+/3N9Z087/fj/8AIdAGG9on/bOjy6tTv5H7v/npVL94j/8APOgCZ0j3/JJ5lasH7tKxk/fvvT/rpW7B+7TfJ/yzoAe7pv8AnjrKnj8z/V/9/K0f9ZH5lZ0mzZ/1zoAzfk2eZTNn+r/5aUT/AHPk/d+ZTE2f89KAJ0jk8yNK1YI9ieZ5n+srGgkSN/Mj/eVswR/xyUAT+XJ5fmf6uOqk7p/y0/zHVqT938lUp/3ckiJQBlTv8/l1U8v9/wDvJKtvH577P+ef/LOqkn7xPIoAk2eR/rP+WdbEEfl/P/z0rAeRI/3n/bOtu0+5/wBc6AL++SCSPyKjn3/6/wAz/V0bI44/9ZUjulAGVPH+88x5Kx/Mg3+Wn+rrUu38yTy3jrO/1f7v/V0AUfkj+SrUHkRv8lQJ5fl/89Kngj+ffQBswfvErN8QQf6DcVswJ8lQX0Hn2skclAHzR4jg8t9//PT/AJaV4nrPl+Z5f7zy6+hfEcHybH/eV4X4gjRJ5Hk/1kn+soA8v1X+4n+r/wCelcjPP/yzeuq1F49mxK5nyPMnk/5aUAUIIPnkeP8A56VJdwSTx+RP+8rp7TTZNkcdTvaJ/wA86APMrHSvIu/M8zy4/wDnpXW6rPHHaxolbL2iSfJHH/20rmNY/eeZHQBzCXySSeQ8f+sqwlj5EfmQVm/6t/8AV13GnQJdfZ446ADQ/A994jnjSD935n/LST/V17bY/s0aq9r593qEcf8A1zrf8D6NJa2PmJ/rPM/5aV7ZaPdWqR/vPMt/3f7ugD5sf4Hz6cnmWusXP7v/AFfmfu6vP8J76BPtd9JJef8AbSvpS+SSfy0/1kkf7yp/skGpQRwP+7/5afu6APmj/hC7q0jk/wBH/wBXWHP4fu4/M32/l19QzwQJdfZIPL8z/nnWVPBH5EiTx+Z5n/tOgD5G1XR54/8Aln5fl/8ALOsO0geN9lfXt94V03VU+eP95/y0rxXWPCL6PqO+T/V+Z+7oAh0PSpJ/3b/9dPMr2nwj4feCD7U/7zy/3nl1heGdHf8Ad3z+X5fl+X/q/wDlnXuOgaH5CbJI/wB3JH+7k/6af/bKACxtJJII5LTy5I/+ecle5+H4Hjg/eSeX/wBM64rR9NTz9nmf6v8A5Z/89PMr1jSoPn8t/L8uP/lpHQB2OlRpJ5e+P/V/8867Wxf/AFkEf+rjrjtGgng+Sf8A56f6yuxgjTfI6f8AXOgDYgjTy43k/wBZHWxaQf8ALf8A56VjwP8AJ5lbNqibJKALqIjyfPH+8/6Z1u2v7vy/MrJtE/efP/yzrZ2Js2f6yOSgDZjj/efJ/wBdK1YJP3H/AFz/ANXWVaOmzzH/AHdaMH/LN6AJ0+//ANNK1U8yqlXkTy6AJP8AWVInmU2ok+/5dAFr5KZGnmP5dPT93TPM8v8Afv8A8s6ADVYEkSRJI/Mjr5s1zwBoF1rHn/Y/M/eV71PrkF0/+sritYgjgfz0oA6PwdpWlaPa+RBHHHV7xNrFjY2Mkl1XCWmufJ8kf7yuc1+C+8Rv5f8Aq6APHdfsdc+I2o/2VHJJb6XHJ/q46+k/AfgPTfCumx/ZY/L/AHdSeC/Cv9mpH58dea/tGfGmx8AaHJoenSf8TjUI/Lj/AOmcf/PSgD5D/aT8aR+I/Hdx5Ekn2fS4/s0dfOX2uOP7knl1UutVefzHeT95J+88zzKxJ7795/1zoA6OCd9nmPXTWN15cn7v95XmSX3mf/HK3LHUvL/1lAHrEGopspI9VT948clcDHfPJ/rP+WdD6l5b+Y9AHcJrnlx+R+7/ANZ+7/651BJqvl/JH/yzrhvt3mf6ulnu45E/eSUAdjPqPmfu0j/eVlT6q8CbI5PMrmPtb/u9n7vy6qPfJv3yUAW576T95Glc4938+/8A1dTzz/Pv8uOsOe7+eT/lnQBb+3PH+7/1lXoJ5PMrmEneSr1rO8dAHd2k8eytnz/M8zZJ/q/+WdcPBJJs3+ZWjHI7pvnk/wCmdAHSQT/uPnkqfz0jTf8A6zzJK5+O6+f95JU/n/u/+uklAGl9r8j5P+WdP8/y/wDWf8s65/8A1kkj/wCrqTe++gDZ8yT7lR/u3eP/AKaVV/1lTIj746AKs/7x5PLojj3pHJJ+8rS8hP4P3fl1PaWPlyeYkclAFS0Ty/Lrcg3wfJ/q6ntdO8/y6t/2c+//AK5/6ygDNkneT7kfmVJBG8kcbvW5HpvkeXvjrRSx8tI44JP3lAGH5byf8s/+/lTwWnyfP/y0rqkgkkTZJH+8qdLHzJPLoA5xNO8zy/8Anp/z0q2mnOkcfl10f2GN44/P/eVaeCgDKTTfMT/V1Olj/H/rK2dkG/5KtbE/5Z0AYaWqf6tKngtJI/M/5Z+XWr5H7/8A550xP9Z5b/6ygDrdKgj8uPf/AMs67+xk/v1wmnf8s3j/AHdd/pz+Z/q5KAO0sf3fl10cHmeZ/rP3dczaeZJ9yumg8v8A650AdBB/00ro49+2uYtI/wDnpXVxv8ooA//V+qL6B/MrDkgj/wBY9dPfIkfzv5n/AGzrD/5afuP9X/y0krQ0CCD+5/y0p8kCf6uT/WUJ/wA8Epkkkcflxv8A9c6AMqdHrKkkj/5Zx+X/ANNK1bv/AKZ1Rn/66UAUf3kieZU0Gz93I9Vfkkq3azx/c/8AIlAE/l+Y/wA9Zsnmb5N//PStJ/3aVRnfy6AMafzNn/POoPkk/wBX/wAtP9ZJU7/vPuVA/wC8j/d/6ygCSOP5/wDrnWjGj/x1lWm/f5b1qxySfu/+WlAEjyeZ8kfmSVUf7kkb1b3/AD1kzzvH8n/fygCq/wD20kqCNJKkfz/3nl1H87wRyJ+78ygCSx/eJ5kcn7uOtyBPL/5aVjQPJv8AIetxN/l+ZQAJ9/8Aef6uoJ/9f+4qdHeR6gk/1e+gDDneST53/wBXVXe++OOP/lpVqfzNkklUd6I/lvJQBY+ffHG8dbFp+8/7Z1h+f5kn+s/1dbFr+8fzKANKTZ9/y/3lRvIn+s/5Z0bKH/ef9c6AM66/1f7uOsN08x43k/d+ZWzO/wD00/d1jTyJs/6aSUAV97yTx7/+WdW4Hk3yJ/z0kqj57/vP+mf/AC0q9Yv88af8tKAOgjk/5ZySfu6fP9zZJUEfz/PU7/3/AC6APC9ctI/MkSf93J+8rwzxVBdb450/6aeZ5dfRPiqBILuRH/eeZ/z0rw7xBBJO/wC7/wC/lAHhOo2vmfv/APWVU02x8yTf/wA9K6fWLGSP9wn+srRtEjjTf5dAGPOiWvl/9M/+WdZ0kEl38iVt337+SPZJ/wBM6o6ldwaNB8knmXEn/kOgDKvpILFNkn+s/wCmdcq/2GSf/SpP9ZWdqt1Jv8x5KzYJ/Pf95+8oA3LvQ9Aj/fpeSSf9M/LrsfCupeHPDl9/aL+ZcRxx/wCrkrzmS6TZJAnl/u6x0vkjk8iSgD9Cvhz4j8B+I3+y+ZHb3F5J/q5P9XXueo+B7WSS3vtHuPtH2f8A1lt/0zjr8s9DjS7k/wBBuJI7j/lnXtnhX4y+OPAd3HY6l/pEcdAH1tdeH59Of/VyfvP3nmVVgtN/l/Zf3ckn7zzP/Rldj4K+MXgP4jad9lu5I7O8/wCeclbl34cgnT7dp3l+XH+7jjk/550AeJXdj599Ikf/ACz/AM/9/K5/VXurW7jnT/rnJ5f+rr0rUbXUtG/d+X+7k/1deZazrlrfWMcd1+7kjuZKAJLHVfLnjSf/AJafu5PLrY8R2sF9ayI8cf7uP93/ANNK8hsdVgkn2eZ+8jr2KxnS+0q3e6k/eRx/vPMjoA2PA9jBBBG8n7yOP93HHXrelaH8n7v/AJ6f6uuc8JWj+f8Au/8AWf5/9GV7TYweR5cnlx+XJQBgQWnmfP8A8tLeSu/sYI/Mj3x/6z95VGO1SDy5Ej8zy63LWP8AeR/8s/M/dyUAdHaJ5b+ZPW5An7iSs2NPMtI/3kcclbljJ+48z/npQBeg8yD5/wDlnWlBsk8x0/1klZtp9/8A6Z1pQRpsoA1bF/M+ST93W3axpJ8j1lpH59aiQP8AwUAbMCJv/wCmdaUcdUYI5N+x/wDlnWqn+sj8ygC9H8nyf886tfuqqolSUAPf95RHJUbv89H/AF0oAkeT+OvNfix4qg8HeA9U1+eTy47e3/8ARlehvXkHxQ8M6V47tbPwjrEfmafeSeZcx/8APSOOgD5h+Hvx7tJ38u+k8yvomx8W2OvwR7JP3dfK/i39j/XNHu5L74eXn2y3k/5criTy5I/+2leO6d4u8W+B76TQ9Vj/ANIs5PLkj8z/AFdAH6W6HaWvn7/M/wBZXeR2lin7/wDd18FeGfjvYxpv1W4jt5Lf/WeZVTxx+2J4c0q1ktPDP/E01D/v3HH/ANtKAPtb4o/FTw58LvCtxrGo3Efmf8u1t/y0kk/551+Mvi3xxrnjHWbjXNYvPtFxeSeZ/wB/P+WdY3jj4r+KvibqP2rxVceZ5f7u2jj/AHcccdc5BsjTy6AL88/9yqk86b446PkkqDzI/wCOP93QA+SeSCT5P+ulX7WR4/v/APLSs35JE/56VPAnmJvSgDfg1J4/+udW/P8AMk/1nl1znmeRH/10p/2tP+WlAG79qeSP/nn/AM9KrvP5ieXWPI/l/cqTZPJ8j0AaP2qOoHneSqnkTyR73/1lWPIn3+XHH/yz8ygCD5/+en/TWqMiRz/JHWrJYzyJ5n/POhLGTzN/mf8AfugDCSB461rSD545H/eeXWxHY/u6vR2MccEe+gDOj/1hqeON/wDUVuQWqf6utSDTU+/H/wAtKAOd8if/AFb1a+y7/nroI4E/+N1eS0gj+/8A8tKAOVgsX+5/rK0fsP8AH/rP+mdbklpHIlW47T+Dy6AMNLH/AL91qwWnl/8ALPy6nSB4/wDppWjH8/8A2zoAzkgg3+Yn/fyr3kRxweX5nmUJJ5iSbP8A45V6NPL+R6ABE8z5I/Mq8kH9yT/V1B5k+/8A1n+srR8x3eP93H+7oAtvaJs/9F1P/q3/ANXRH/q/3cdJ5aSfvI/L8ugC3s/55/u6tJGn/wBsqrAnmJ+8q3H+78t5P+edAD/LkjSP/npUm9PuJ/yzp/8AH/zzo8tNnkUAT+X/ABpU+xKqp5cf7iP/AFdWt/meZvoAJH31A/7t/wB55lSfvI08uo3kSP5E/wBZQB1Wm/8ALN/+en/tOu801I4449leeaVI8DxyJ/y0r0PTv3nl7KAO4sdkfl7/AN3XTQf+RI65Gx37K6eD/wAh0AdHaV08afLXK2m/93+7rro/3a7fSgD/1vq/UZE8z/V/vP8ApnXOO/l/PHXR3flyf8tKw5E8v/WVoaE8H/PTy/8Av5TJ0/5aeZ/rKejp+8/55x0TyeZ/rKAMOfZJB/20/wCWdZXmfuM/8tK0p/8AY/dxx1mv5ez/AJafu4/3dADN6R/8s/8Alp5lTQR7/wB5/rKqu/8Ay0q9aeZJ+7egCSRHkf8A551lTp5j/wCrrcj2bI/MrCn3/fegDOfZ9/8A5aVD8m+rMkccnySfvJKqyfu3oAkgjk8/5P3fl1eTe8m9P9XJVFP3j/u/3lXoJI/L+SgB/wAmys6SPy4/9XWi8Ef/AFzrOk/uf8s/+WlAGbOkkkflx/6uj5KJ3k2fJUn7/wAze/8A20oAfa1swJ5n7z/V1h2r/P5n7yt9EegCT/fjqhPIkabKtyR74/8AyJUE/wDt+X+8/eUAcz8m/eklVHk8tP3cf+srSn2f6t6qT/8ATOgBn+/J/wAs637ST95vrD8v540k/eVuWmyT/lnQBb3/ALz5/wDyHUf+sT/WVO/7v/V0z55E+SgDGu/9X5clZU7p/HWzP+4/6Z/9M6w9k+yN5/3n/LSgCpv/AOecf7v/ANGVbtP3c/mf89I6o+Z+/wD3f/furyeX/q4/9ZJQB0cD/PJHT/k2fJJVGOdPL3+ZTPtyRvJ/7ToA4rxVv3+ZJ/zzrx3WLHf+/wD+ele26z/pcHySeX5f+sryrXIPL/dpQB4nrkEm/wD651zn25P4P3cldj4qdIJN8f8Aq68M1zVfsvz0Ad3aXcHkfa5/+Wf7yvPdSu3vrqS6es2DxVBPBJB5n/LOsOe+TyJI4/8AlpHQAzXL5NnyVz9jqUf8dXp9H1m+eSd4/LrKfwzqMf7ygC3qL+X+/g/1dc/9uTz/APtpXQf8IzfTv/0z/wBXW5pXwrfUXjee8oAw9O8QSWs+9JK9CvvGMGspH9uj/wBXH5fmV6N4c/Z68M30Ek8+oSfu69m/4ZF8IyTyJa6hex/6P5n+s/6aUAfHdpqt3p119r06Ty/Lkr6P+HP7RmseHEjsdcj+0WckleqQfsYaddQW/kaxceZJ/rP9XJH/APbK8y8cfsjfELw5JcJ4fvLfWLez8zzPL/dyRx/u/L/d/wDTXzf3dAHumsfF/wAP6r4cuLu1uPMt5P3nlySfvI6+QfFXxDS+/wBR+7k/5af9dP8AnpXi+saN4t0OCO+eOSOOT93/ANtI68xn1W7kn/f0AfUvhjxp/wATG3nn8uT/AJZyR19c+HNRjurG3eCTy5P+eckf+s/5ZyV+Zmgar5b75P8AlnX2r8HdcfUXjgn/AHkcf/LP/pn/AM9KAPurwzGkkfyfu/3n7v8A56V7NGkCRx/89JI/Lrx3wrP5c+//AJZyf8s69ltP3kEjvH+7oAvWNrP5kckEf/XSugg2T/J5f+rpli8caRzwf6utWxSSS6+T/lpQBatYEngker0DvAnlvR5CQVP5Ebx7P+Wkn7ugC3H5cHl7P3nmVqwfvI49lYcaP/20j/1daNqn9ygDoLSTy7qt9E/791jQfu/L3/6ytmB/MSgDZtK0U6Vjx7/3daUdAF1HSSPZUnmfxpVepP8Ab8ygCR6f/B+NVKnkk/1dADHfzJK5i7tfM1y3f/nnHXR+ZH9+ofLj8zfQBNBHsr8Gf2jJ9R/4XT4sjguPLjkuf/adfvUieZHX4JfHCCO6+M3ih/8AWSf2jJQB4rvnk8vfJ5klW4PMjTZWzBYv/HV6003y/uf6ygCjBv8AvvW5A7/88/8AV1PHYvI//tOtVLH+D/v5QBRj/wCmf+sqZLHzE/56VspY+XWlHYpQBz/2H+D/AJ6f6ypI9Oknrqvssf3/AC46nSxj8j/V0AcjJpT/AMdCad8mx467/wCyp/yz/wCef/LSoI4P78dAHJf2c+yNKtf2c/8Azz/d/wDLSuqjj8z95JRs/wCWlAGH9kg/5Zx1P9h/jetzyPL+5UiJ/q0egDD+yRx/8s6qfZEk/wBZ+8ro5/3n3/8AWVnPQBU8jzE+erSQeX/7UpU31PH9/elAFq02fcrSkjSD5KzYE8v/AK6f6ytVPMRP+elAEnyTyU9P3n3I/LqD/WUJJsT/AJaUASf6v79Wv3nmVAn/AD0/1cdTx7/L8t6ADZJ5/wDz0/6509P3fmb6XfH5lHmfxpQAj7Pvx/8ALSrcD/J8/wDrKzt/mR7P+/dPknk++lAGr57yP8n7ytKPfs2JWV5/7jZVqCeR3j/5Zx/9M6AOg+TZ5nl/6ukR5/8AV/8ALSSsqCf596VpST/uPMSgC2kn7iNP3kdWkdJE+f8A1dZz75I6ek8e+NEoA0knj/791P5n+s/d1mo+z5Hjq27+XQBa3+Z8lCO8cn7ySqrz/vPn/eU9E8x/MeOgCfe8bx7KN+/55KZ+/wDL+eoHkjjSOSgDrdOdJP3aSf6uvQ9O/wBX/nzK810qPy/v/wDLSvQ9K/5Z/wDTOgDv7Tf5f/TSuqg2bI5K5TTf+ejx/u66e1/2KAOjtPM/jrp43TbXMWqfvK6iLzNg/wBXQB//1/qjUvM8yTZWH+8keOP/AFldHfR/JJJ/z0rnPMkkfZHWhoW4I49nl1HP9yn/AD+Z8lE7p5H7ygDDnkjn8z/yJWd+4k/6aVoz/u3kgj/551nPB8n7uT/lnQBVR3kStGD/AKZx/wDTOstP3n3/APV1sWn7v/tnQBG7p/H/ANs6oz/6zZ/20rVn+/H5lZV39+TzP9XQBnPAmzzP+WlVPkkT/V1b+eT7nlx/9c6zd70AW4N8cmytFI0/d7/9XH/y0rKj/wCWeytmD935fmR0ACfvPMrNut8f7xP3nmVqunz/ALv/AJaVnT/+i6AMaf8AfpJB/wAtKIPuf6z/AKZ1O8fz7/8AlnUCP5f3KALUHl+f5aVspH8nyVlR/wCv3xyf9s63IH/d7P8AnpQBV8v5/wB3/wBs6gn/ANurzx/8tKo3z+Z5mygDDn37/wDpn/z0qoiPH8j1PPO6fvPLjk/651lPPHv2R/6ugC9HJ5fz1uQJ5ab3rh5L6OR/3f7utyC+T/V/+jKAOng8uOoPM/5aQSVh/wBpJ5fmSSVH9u7pJQBaurpNlYE8/wC/89JP3n/tOqN9feZHv/5Z1gXeo/8AfyT93QBsXd9JInyVAl8kckfl/vP+elcrPfPsj/d/vKgj1JE+fzPM8ugD0aDUdnyR/wDLOqs+o/J5lcrHff35KgnvpI/+WlAG558E8kkD/wDPOuO1mN/vv/q6empJHdfJVvWf3kEkcEn7uOgD598VJ88n+s/6Z/8APOvm/wAaSP8A6tK+l/FuyOf5K+evEFr58n7z95HQB4Q/27z/ANx5ler/AAy0O6neTWNcj8y3t/8AVx/9NKvaP4fgd98kde2pptrBYxpBH+78vzKAOV1ieSPy/L8v/npXFz3zx1sX10kf/LTy64S+vo5PM/ef6ygDfTUf7ldVoes+Xd+ZH/yzryt5/wDlpHU8F88cnmRyUAfY/gfWIJ0+1JJ/q5I/Mj/9GR+X/wBM6+ntHvp77Sriexkjt5JP3fmf/G/Mr8xNH8Y31jPvnkr3rwd4/vpPLgkkkjk/5Z0AforPrkH2qSdNQ+0fbI47b93H+7t47f8Ad10djPqN3qV5d2P7v+0JI5JP+uccflxx/wDXOP8A5518t+EfEz/bre0nt/8AWSf6z/WV9H2Oqxo8k/l+XHH/AMtP+edAHifxY/Zzj8VQSaxo/l2955f7yOT/AFdx/wBNP+ulfnV4n+EkGlXdxaSW/l3Ecn/LT/npX7LXfiNPskkEHlyeZ5f7z/nnXzL8RvDOleIHkvrqP/SJP+WlAH5Uf8I49jPsjr3f4Vzz2N9H/wCRP+udeo658MoJJ4/7Nj8yOT/npT9D+HMkHzwfu/Lj/wCWf/TOgD7P8DzpPptvs/eR/wDLSvetOf8AgT93/wA9K+XvA99PaQbLr955klfQunTpH5bx/vI5KAPTbR/k3/8ALOT/AMh101jvj/1/7uuSsZ/LjkRJP9ZJXVRuk8EnmUAaTv8APGj1J8m+qifu0/cfvKn3xyT/APxugCd08v8A66VagTy3+eoI/wB//wAs6vWjpH5lAG/A8aJ/00rSg/d/PWBH5f8AHWpBI8n/ADz8uOgDdg/dp5b/ALv/AJ51agkespJP46tpP+7/AHdAG3HJ5nz1J+8k+/WcjyRp/wA86m89JPv0AX/M8uoP9Z8lVHu/LSmQP8n7ugDV+ffsqD/WVHA9Tx/u/M2UASeZ8lfhb8UE8/4o+JJ/9Z/xMZK/c508uCTf/wA86/DXxrJ9r8ca5P8A89L2T/0ZQBxUdikckflx/wCrrSgtPI/1cdWtnz/J/wCRKn/1b+X5lAEEEH/bOOtWOBP9XUCeX+7q8mxE/wBZQBJ5fmeZBWiiVnJ5kcm96fBIkaSeX/rKANX5P4I/3lSR/vPk8yqO/wCT93/1zqbf8n7yPzI6ANL/AK51Dz/rKjd/MT5Km+eOP/ppQAx/+mdSRp5n/LP/ALZ1U8t6n8z/ALZyf89KAJE8v95QnmSVH5n/AEz/AHdQSTyR0AST/crNdPM/1f8Aq/8AnpU8k6bNn+rqi7/36AJ0nTzPM/6Z1PG+9/3f/LSsZ7vzH/7Z1Y8z958/7ygDbR/3n/TSr+x5K5+CT5/n/wCWdbnn+X+7oAnj+Ty45P8AlnVv/WJs/wBXVH/WJ/00oST5PM/55yUAWk/eVJv/AL/+sqim+OT/AK6U/fI/lpQBo73jf5/+udMTzI/3klQR/vH/AOmlTwf+1aAD5PI3v5lTx7I4P39Mk3ySeX/rKtbI/wDpp/00oAJI/LfZV6P95+/kkk/eUQRySJ5cn+rq88HmJHQA9PMj+erCPH5nmJUex3/1f+rj/wCWdPgj8v54/wDlpQBf+SD/AFFP+f8A1lM+SSp0g/jkoAHT95G//LOp4N8f/funp+78upPI8z7/AO7oAg8v/lp/1zrRgT+CSmIlTwSf346AIJLT/WUXXlx/PJWi8H/bOoHRJP3lAGlpv7ySP/WV6LpUkEkce+vPbXZJXf6bv/0eSgDvLX/UbK621/1dclp3/TSuwtfub0oA3bT935ddjHs2j93XI2v/ACzjSuqjR9tAH//Q+rLqPy/MdJP3dc/+8jk/d/6yT/lpXR3aeRJ/zz/1lczI/wA//XOtDQ0U8vy5P/IlQT/u0jeeSOpI496VHd+X9z/WUAYE/wC7eqkj/JH/AM9P+elaN2nlyf8ATSsqT/no/wDy0oAqpsk/651sJ5if8s6y/MSNK0bV0/1cnmeZQBJ/rKzbuRN8f7utX/Y/551jX10n+sSgDOnj8x/9XVXfB/rP+/dPnvo9kj/8tP8Aln5dY8l3BHHv/wCedAGxHInn10EDp5dcUl9+8+f93+7/ANZWlHqSf6ugDck8vZJWVO8cfyVA+pf35P3f/fuuYu76TfIn/POgDVe6SP8A1n+r/wCedUY7793XMz3f/LPzPL8ys19S8v8A1n+roA7+C+2fJ5n+srZ+3JG/7uvIP7Zj/wCWn7utKDWPL/6ZxyR/u6APSX1JP9Z5lZs+o+X5nl/vPL8zzK4FNc/5aeZ+8/1dZU+qv/BJ/q6AOmu77zI/3f7z95WPPqv+r/5Z+ZXI3euf9tJP+mlc4+uJI/8ArKAPRn1JP9XHJH5n+rrSg1JE+SP/AFn/AE0ryCTXP4PMq3Brib/3ElAHrf8AaqRpseqj6r5abK89/wCEjTy/9ZVGTxH5ieYkkfl0Ad3PqUcfmfvPM8yuVvtReN65K71j/ppXP3Wsf6xHk/1cdAHa/wBqbH8uoINZgjn8t681k1Xy08v/ALZ1H9rk/g/eUAeq/wBsP/10qpPr/wDB/wA9P3lcB58kn7z/AL+VP5iSUAat1rL/APPSvWNOvv7R023u5P8ArnXhcieZ/rP+/ldx4EvnnguNOn/eSf6yOgDnPGkD75Lr/ppXi13YvG/l19EeKrSSSCR3j/1n7yvIXsfMfZJ/y0oA5KxtHjj2f8tK6l7t54I0elSxfy5N/wDyzqOeBPI8x6AOA1WDzHrh57FP3j13926SfJXKz/f8vy6AMryI/stVI4Hk/d1fkjfy/LojtHj+egAgT5/9XXoXhm6urV44E/1lcrY2vmeZvr1DQ9K8yCOT/np/q6APobwXfTzwW7x19EaPqL3djHA8nmXEfmeZXzL4cj/spP8Aln5kn7zy69+0NJ/Lt5IP3nmR0AdjA/lybH/5af6usPVbGDWIPIn/AHckfmeX/wBdK3Hn8x/+enlx+XVp4/td1HHPH+8k/wDadAHHx6UkcEn7vy4/9ZJ/10rR0rw5aWtr9qj8zzP3nmRyV1X9m+XqNv5f7uP935n/AC0rZ8uDz5J0/wCWknl+XQBwaaGljP56RyfvP3deqeH5Pk3/AOsj8z/lnVW7tEk8vy/9X/yz/wC2ddFawR2j7LWP/WUAdPYzpJ9yuxtH+SSuSsfuRzv/AM9K6P8Ad+X/ANNKAN+Cf9xIiUImx5IKoweZ/rKveY/n+ZQBqxv5fyf8tKn3yb/krOj8vfHT/PjgkjjeP/WUAbkE7yJ+8/5Z1oxzx1j/AOoTf5lTo9AHRpP8+yr++ubjnjjer32ugDZ8yT0p/n+XWV5/yUef/foA2ZJ/M+SnwP8A+Q6w4/3n3K0bWR9+xP8AWUAbsH7v55KtfPUVSx/3KAKmov5em3Dyf885K/DLWPMk1/VJE/eR/bZP3n/bSv258W3f2TwzqE//AC0jt5K/Djf+/kf/AJ6SSUAP/wBZHvqRI98HmeXSbPk8yje/7z/lnJQBbj/5Zv8A6up0j/gqin7v/wBGVe/66UAWabPs3/vP3dQvUyf88/8AlnJQBIn3PMqb/Wf6umIlPjR9n7yOgCxG6f6v/lnU6SfPveSo0T+BKgeOegB7z/8ATSpPPf7/APzzqqjyf88/LqP5/wCCgCd3eP8A7Z0O/l/JUG/+/Q/7xP3f/LOgCSR0kSqj7/L3pJVt4P45I6g2J/q4/wDWR0AUI9+zfVvZ+7/6aU9I6njg8v8AeJJQBJAj/frSj+/VRPv/ACfvKvP0oAkTyNmz/lpVp/3fl/vP9Z/yzqon7v8A1dW9knl/+RPMoAI0/wC2dT7P9X/y0qfyE2eZ/wAtP/alTvB5fl+ZH5dAEGz5/MqeNHkf/V+X5lSTp/cp8H7/AOSOgARJI/k//eVe2PHJ+8oSN43/AHn7yrcf7zzEoAfAkcc8e/8A8h/89K1dn8b0yCD5P9Z/q62IEg2fPHQBUeCoY4PL/dpWxPB5fyVB8kb70/1kn+roAo/OkHl+X5dXo43j+R6e6TyJ8/8Aq6sfJJ8j/u/LoArwf89KsJ58b/6v/rnVqODZBvqREjjjoAET/lpT40/1m/8A5aU/yN/zp/z0qx/BvegAdE2f6zzKqPB/G9XvIeRP9ZTJE8uPzH/1lAF6x/6aV3Gm/vP3klcHpyeXXeabH8nl+Z/8boA7Sx8uTy43krrrH7mz/lpXI2O/Z5CfvK7G1j+T/WeZJQB0dikcfyV1Ue7aMx81zNj+8+/XSw/c/wCWlAH/0fqu+SP/AJaf9s6xJPL/ANXV7VZ/MeTZ/wAtK5SfUfIf5/3fl1oaHTp+4+RJP+2lZ18/keZ/yzqj9uT/AK6SVlXV0/3I/wDV/wDPSSgC1JPBGnl1lTz+Y9ZU+pJvrn7rVfM/d/8ALOP95QB08l2kf7v/AJ51PaXf+r2VwE+qwb/kk8uSrX9sfJ88n+roA7F9R+T/AD+7rHn1HzPkg/dx/wDLOufn1X/lnHWBfar5fmb5P+2lAG5/aKffkk8usZ9S/wBYn/LOSuVu9S8v5/8AWSVhvrEH3/8AlnQB6B/aMH/PT93Wp9ufZ/00ryX+3II5I3eT/ppV3+3IPL/+Of6ugD0CfUfk/wDadc/d6q/7z955ckf/ACzrmbrxAkf3P9XXKX2uJJ8kf/POgDp77VfL8yeT/rpWHPriI/8ArK4e71z5/wDpnJ/zz/5aVyN9rHn+ZQB6rJrnl/u0k/dyf+RKT/hI3jfy/M/1deJvrk/7yCST/v5VX+2J5E+SSgD2l/EG+P55P9ZVSfxN5n7xJP8Av3Xjv9qzzyUfa5/Pj/8ARdAHod3rnzxyeZ/rKxp9ck8/ekn+rrlfPk+5RHB5ib/+elAHR/2rPJP8nmVej1F/+WFc5BB5b1uRwfP5f/LSSgDSS+nf56Tz/wD93TIEj/1cdWkTzH/1dAFKd32f9M5Ko+W++St/Z/fqr5H9z93QBjInmVegtf3km+T93Unkf6tEq9BA/wD37oAjgj+f/V1Oj/P8/wC7jq19lSOpPI8z/wBp0AZz/wDTOrWlXb6dqMc/mf8ALT/ln/zzp72n8Ef7yoHtH3xyUAelawkF2+yP/wDeV5td2PzySSf8tK7vR547vTvIk/4+Lf8Ad1VvrTfdfJ/q6AOKn02OOP54/wDV1yV9+8r1TUYPLgrzy6tfkk/6aUAeZX0EiP5nl1gPaPI++u31GDyP3af8s/8AWVzM/wBljgk/1nmf8s//AGpQBnQWPmfJXVabpSTzxweX5lYcE/lx/PXcaBJ5/wAkn/LP95QB2lj4LtXg+eOTzJP9XJ/yz/d13mgeEk8/yIP3kcf/AEzo0O7/AHHmfvP3n7yP/nnJXu/hVLXWdOj/AOWdxb/vJPL/APIdAEEHhiOS1+e3/eeX/wAs67HSrHy4I3/1fmR/vI66PTbGfZ88daNpYvPPJBJ/q4/3dADLTSvMj/1f7z/WeZV2e0eO7j8j/tpWykCbI0/1cdatjafv/wDWeX/zz/7aUAY7xpHPJJB/q6tQWqTp+/rYvrGP/WRx/u6sWsE8Ef2V45P9X/6MoAox6c88f/TOP/lpW5/ZT+XH5dWoIJPueX+78uugT5II4HoAw4J/I+R/+eldH+4k+ei+gT93Gkf/AF0k/wCWlR/JAm9JKALUCf8ALT/ppVuPfH5f/POqL/vPk/1fmVOjpAn/AF0oA2UkTy9nmVP+7j+eSSsrzPMfZ/zzq75/l/PQBpI/lpVuOT5PMjrK8+PZ+7pHf5/k/wCWlAG75nyfP/q6jju3/wBf/wAtKw47up0n+Ty56AOjjukkTzKPP8zzK5xLtI4/k/d0fbvM/wBX+88ugDroLr/lhW/avJ/y0rktNk/j/wBXXY2jp/yzoA3E/eVb/wCudUE3/wDLOrNAHC/E26+y+APEE/8A05SV+JqeZI8kdfst8aZ/L+F/iCTzPL/0KSvxmgjSgDR+eP8A6Z1P5ifc/wCWlQP9zZTPL8v79AFr/tnVtN/l+f8A6yqkb/PH/wA860rTz5EoAP8Alv5D/wDLSrUEHz7IJPMo+SDzPLrStPL/ANZ/37oAjgtH/g/8iVaRE/791fgRNkdP8jy/kk/eUAVfL8z56ozxvI/z10fkb49n/PSqOz/np/yzoAwng/gpUg8iPZ5n7ytF4/n/AHlQIjx/foAgjjeSPf5lP8uSPy3epEj2f6j95T5Nm+T/AKaUAQvGn34/M/ef6yqkaf8ALStzZVHZ5byf8s/MoAo/JHJH/wCRKt7P7lJ/5EpU/d0APgjfy/L/AHcdXvLkdJET/V1R+SST/wBp1pf6tPn8ygB8CfJ/0zrS/wCmfl+XJVSD+/V5PMf/ALZ0ASJB/wA9KtQQf36IP3flv/q60dnlpHB5f7ySgCl5G99j/wCroSdPLkq15c/rTH/1mySOgCD/AFbx7JK0Y5E+/VH7n/TPzP8AnnVuBNn/AC08ugDfgjRE+T/lp/yzrSjgn3/89KytNRI/krUjf/ln5lAFj/Vx/J+8o/1clP8AL/cb/wDWU/8A1abP9XQAyPZ+8fy/+udGz59jyVP/AKtPLf8A8iVIieZ89ABs/wCWcclPjjg8zzJP+udSO/yU/wCSgA8j54/Lq0kHmUyNP/3dW4IP/IdAEbp5dQT/ALytWNEf56q/u/3j/wCs/wCedAD9O8yP/tpXcWL+Y/z1wlp/fT/rpXaad5kjx0AdxpsfmfI9djB/yz8yuO07955f/TSuxsfufjQB09j1rp4/uiuUtP8Aln/z0rrIVcoDQB//0vZdZvvL/ef9+/8Atp/z0rlZ9R/fyb//AI5WBqviBN+z/v5/zzripPEfmTyTxyf9dP8Anp5laGh6x/arvJ+7/wBXH/zz/wCelZt1qv8Ac/1ccn+rrzaTxB5j/uP3n/POsqfxG8kf+s/d+Z+78ygDuLvUpP8AVv8A6zy65F9RdPMkk8vy5P8AppXFz+IH2bHk/wCelcld65P5nySf5/56UAekvqvlp5nmeZV6DX03+Qkn/bOvE/7Ref8Ad+Z5n7unx30kf7tKAPZrrX0/eeXJ/q/9Z/1zrlb7xB5nz+Z5kkn+r/eVxU93PJ+88yseed/v/wDLT95QBv3ev3ckfz/6z/lpWHd648j/AOf9ZWVJH/y0j/5aUzyPn8uOgDV/tmfz/wDnp/yz/wCedWkvp/44/wDv3WPBH/rE/wCWdaMH7j95JH5kf+sjoAtyTz76zbvzJPufvKveX/cqCeOSSfY8flyUAc5do8j1h3af6vfHXavHHWU9r5ieX5f+roA5GfTUkqSOx/5Zx12MFj5n3/3fmf8Aoyp47FE8ugDkY9KT+COp001JJ/8AV/8AxuuxfTv3f7v/AFf+sqf+zo/4JP8AV/vKAOOj07+CP/WeXVqPTZK6eSxj2fJHV77D+7oA5VLV4/uf8s60ksZJPLkkjrYS0+STf/rK0ktPkoA5+OD56vfZPP8AMkrf+wv/AB/u/wDnpVjy/n/eR0AcrJaeXHs/1lHkPXUvAmz56qunl0AYf9nfu9kdTpayJ8ldH5f8dMjjT79AFFLHzEqf+zkj/eVowR+W/mPUjo8f+roAyfsPl/6z/lpUN3a+X8n7uttN8lUp/wB3HIj0AVNOne1n8t/9X/y0rrpIEk/1kfmVx0f+s2f9M663Sr6OSDy/+edAGHqqJ9l2Sf8ALOuH1GB/P8yP95/y0r1HUoP3kj+Z+7/9GV5zqvnxpQB5JrDx7/8A0ZXFT/u/uV2OuT+Z9yuLvv3f/XSgDGSeTfskrqtNun+1fu5P3lcPJJ8++Or0E8G+PfQB9SeHNSnjg+wvH5kn/LOvoLwlfTwX2z/V/u/Lj/55+XXxb4c1z9/JPPJJJ/yzr6C8M6x5/l/vP+unmSf89KAPsfTZ4P4JP+2kf+rrcsdm+RPM8uT/AJZ/9dK8a0fUUnkjd/M8uT/Wf+069Ujuvn/1cnlyR+Z5dAHVabaeRBIk/wDz0q9YwbJ45Ek/1f8AyzqhaX3+s8/95HJJXQJsjeN08vy5I/8AV0Aas+m/PJOn7yT/AJZ1P9leR5NkklXoP3cEcE9SQP8APs/56UAT2m/95HJH+7jp6R/6xP8Ann/q6Z5/kPs/5ZyVUe+gkn8v/tpQBq3cfmff8z/ppWdInz/uP9XHUE988ieQn+s/5Z1BPdP/AMsP9XQBdgn/AIHpjz/6tHqj5/8Ay0/6Z/vKkju0kgoA1fkjj/cR/wDXOr093BH89c3JqqRwfuP+uf8A20ql/aUaRx+Z/wAtP+WlAHWpfRxpspnnx/vEj/66Vwc+sQST7PMqP+1f9W/mfu6APQ/tzx/6uoH1HzP9X/rK4STVfMj2R/6v/np/00ogvnjk+T/v5QB6FHfRyR/9NP8AppVq0n+fZXD2vmSPv/79111i/wDH/wCRKAO803/pnJXY2Ozy646xT938ldpaf3KANyBH/jqT5/eoI5Pk/wCmlWKAPNPjFYvffDnXLVP+fKSvxigTy0+ev3A8VWiaroGoWLx+Z5lvJX4o3dpPa6jcWsn/ACzkkj/790ARp+78tH/d0ySk/wBXJ+7q2ieZB/q6ACCN/P2P/q61YN+zy/8AnpWdG6eZsf8A1daMH/PegC3/AKt/nrRtd/meZWc/7x9kn7ytK18yN9nmUAbCb6veQkb+XUcHl/6yOrybJP8AWf6ygA2eQn7v/lnVG73v+8/1n/LSr08f7us27/5ZyR0AZbpJv3yf9dKP9Y9WpE/v0ygCOSD/AJ5/8s6PL/efPHU/+3/zzo+ffQBJs/5aVU+SST5P+/dW/Lkj/eVX8vy3k/6aUAVZNnmf6umbPLf/AKZ/886fs8ufy0/550P/ANNP3dAAmzzP+mlaPzyR76y0jjk+5Wps8v5P+edAEke+tL93v3vH5fl1Uj+5/q60kT5Nn+s8ugC9B+/qf/ln/wBc6qR/vE+T95WlJ/n/AKaUARvvj8uOT93/AM86qzv/AB+XWj5fmJ5jyeXWU8aSQfPQBHBIkj+fHWtA8fkf6v8A6aVleR+/+StWDZ5kn/ougDVtH8j92/8Aq/8AlnWx5b7N7/u6yoP+Waf8tK3IJP3eygCePfsj8z95HRs+fzKt+R/zzqN/3b/JQAz91R5fmJsj/wBXUaf8tKtx7Nkf/LOOgA/1f+r/AHdTwfvE/wBZ5n/oyn75I/v/ALyhNknmf6ygC3Gnl/8ATSkRP3fyUPvk/wCWn+spYEkjf5P3lAD0jfy/+Wn/AE0qr8kaeZWqnmSR/J/yzqi/7v8A1f8A2zoAmg8uP7//AF0rqtN3xpHJ/wAs6460f5/9XXa6d/BQB2um/u/+mcddpYv5dcdY75E/d12unb99AG/B9/8AeV2duY44lT95wK5C0k8uTfXS2o8yEP60Af/T8yvtVfz/AN5+7j/1n/XSSuO+3PHPv/1f/XOtzUvM++/7v93WBseR/L/5aVoaFqO6nnfz56gnnn3/APPTzKLRNnmP/wAtKn8iSR/3f/LOgDA/1iRpP+88usaSDZ5jv5nmV089okc8jp/rKoyQSSPvk/1lAGU8D/8AbSP/AFlWoI03xx/8tI6vJY+X5f7v95HWl9kfZ8/+roAynSP7j/8APSqkcf7z/Wf8863JLWR/LkSP/WVBPBPI8cCf89KAOcntPL8uCo3tPn/55+XXT/YZJH/ef886ngsXkTzP/IdAHPwWnl+XH/q/MrS+yfJ/zzkrVjsfLk2VspY/u5P+ekdAHMJaf89KY8D7/n/5Z11T2nyb/wDlpHUf2GCT/rpQBx32XemxPMkoTToI0/d1032RPuf88/8AV1JsSP5KAMCDTkjf5/8AV1q/2am/95/rKtJH5HyVaR45E/550AZyWMf+o/8ARdH2RIPkf955n/LStn/lpUEkcaJ/z0oAxvskEj/PJT3gTZ8n+rqxs/56VH8+zy4KAGJB5j+W/wD20rR8hJPkeqMcjyfvK0kRNmxKAI/k/wBX+8/d0x0T7k9Wv+WmxKHTzHk/56UAUZH/AIHqDYKkn2H92n7vy6qRz+X/ANM/L/5aUASf89N//LSkf928cjyf9dI6Xekn7z/lnU/ySeXJQBe/gjjkp/8AB89M2PJT9j76AB0qpP8AvPkq3/rH8v8A1fl1Ukd98n/POSgCq9pBs/d1UR5LGeOSOrc8aRyeZUDp/wAtP+elAHRyfv4Pkk/eV574jnk2SVqefPB/0zjrldZfz02P/q/9XQB5ZqXl7/Ljrkbt/wDlnJXTarskf93XJX3+o/6aR0Acy/8Ar6N//LSp599VJ08ygDc02+eN44/M/d17v4Y19444/Mk/1f8Aq6+cIJ0grqtH1h98mz/ln+8oA+2PDPiaeOTz3k/5afvP+Wf/AH8r3/R9Z899/mf5/wDaVfn/AKH4j/cbPMk/56f9+/8AnpXs2j+J7r7JHHB5kf8Aq6APtWx1W1kSOeOTzJK7i01KCTy/M/1cf/LT/nnXyNo2vpOnkeZ5cn+s8yOvRrHxjPH5dpdSeZH5nmeXJ/yz8z/ppQB9EQak8D+Y8nmRyf6ytJ9Vgj/eR14Ja+NbSTy7WOT95/00rctfE0EkkkH+soA9U/tVP3kfmeXHVWe+8vy98n7yvK/7c+yzyIn7yTzP+/dEfiDz/M8uT95HH5kkdAHqE+o/akjfzP3nmVAmpSfvP+WleXP4mT/lpH+7/wBZ+7qrH4teNJJ3k/0iOP8A1cdAHqL6qn3PM/ef8846qPrkDp+8k/eV4zd+LoI0+S4/ef8ALSud/wCE4tZLryPtHmeZ+88ygD6BuvEcEH7usefX43TyPtH/AC0/7+V853XjuOT/AFEn7uP/AL91HY+LXun/AHlAHv39qpI/7v8A1dW/7Y8/78nl+XXjMGqzz10dpfP/AMt5PLoA9DsdReSSOCOT93/zzrsbSTz4Pk/5515Pps8G/fHJ/rK7zTZ/ISP955lAHd2Mjjy66q0nSP8Af1w9jPHskdJK67Tf3/7tJKAO/wBOu4PL8xP3nmV2+mzv5fmfvK4i0h8t4/3f7uu005PM/wBZ/wA9KAOng/eRxyVeTZVCD/nnVv8A1ceygCCeBJ/MR6/G34vaBP4V+JWuad/yzkuftEf/AFzkr9i5H8x/3dfn/wDte+GYLXVdP8Wxx/8AHxH9nkkoA+PEkT/V+ZR/y0j8yo4P3fl+ZUnyffnjoAfsePy4/MrRtfv1Sjkgk+//APvKvWu/955lAGjHvrSgj/8AIlZqSeZ/00rVtJJP+ef7ugDZtI60dj7/APppHVWBE+/JV7y/P/1fmUAPk/uR/wCrjrOn3yP8lbcaeX+7j/66SVj3aeZ/2zoAznkjj/1lR/J/20on/efJ5n/TOmfx/u6AHonmP5n/ADzqSTy/L/8AIlRyfvPv1J8n8cflyUATeZJ+78v/AFdUpP3dTbDH89Q/J/zzoAg/1knnxx+XUbp/0z/d0+f/AJ51DJJ8mySgAT7/AMlaqRvWVB+7etH/AFf3KAJ498cez/WVuJsj8vZ/y0k/1lYdpPXQJOn+rSgB8fn76vfx/PJ+8qqifvPnq15jx/uE/wBXQBP+8j/7aVnef/zz/wC/daPl+Z9yqMnlyUAD/u/MT/nnU8H7z5P+WklUX3/9tK0oNn/PT/Wf6ygDcgT+/wD8s63IPL/55/8AbSsOCR5Ej/eeZHW/B9ygC8kaffj/AHdVP9W/zx+ZVhPnj31G6PJ5c9AB/H5b1AkjyPsk/wC/lPgf/pnVj/WT7EoAtf8AtT/nnRB/fSiDz+9WoIPM8uOgAj37PLf/AFf/AJEq2mzZ+8/1ccdQeR/yzp/+r+T/ANGUASSPJ5f7yP8A1lHl+ZR5nmP/ANc/3lEcifvKAIIN/mf5/wBXXXab5/n/AOrrlLRPn/55+XXXWn7z/ln5lAHa2Mf7z" id="209" name="Google Shape;209;p35"/>
          <p:cNvSpPr/>
          <p:nvPr/>
        </p:nvSpPr>
        <p:spPr>
          <a:xfrm>
            <a:off x="77794" y="-72231"/>
            <a:ext cx="152400" cy="1524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1600">
              <a:solidFill>
                <a:schemeClr val="dk1"/>
              </a:solidFill>
              <a:latin typeface="Roboto Light"/>
              <a:ea typeface="Roboto Light"/>
              <a:cs typeface="Roboto Light"/>
              <a:sym typeface="Roboto Light"/>
            </a:endParaRPr>
          </a:p>
        </p:txBody>
      </p:sp>
      <p:sp>
        <p:nvSpPr>
          <p:cNvPr id="210" name="Google Shape;210;p35"/>
          <p:cNvSpPr txBox="1"/>
          <p:nvPr/>
        </p:nvSpPr>
        <p:spPr>
          <a:xfrm>
            <a:off x="2475450" y="672350"/>
            <a:ext cx="4193100" cy="1222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3550">
                <a:solidFill>
                  <a:srgbClr val="CC0000"/>
                </a:solidFill>
                <a:latin typeface="Roboto Light"/>
                <a:ea typeface="Roboto Light"/>
                <a:cs typeface="Roboto Light"/>
                <a:sym typeface="Roboto Light"/>
              </a:rPr>
              <a:t>CODING SKILL</a:t>
            </a:r>
            <a:endParaRPr sz="3550">
              <a:solidFill>
                <a:srgbClr val="CC0000"/>
              </a:solidFill>
              <a:latin typeface="Roboto Light"/>
              <a:ea typeface="Roboto Light"/>
              <a:cs typeface="Roboto Light"/>
              <a:sym typeface="Roboto Light"/>
            </a:endParaRPr>
          </a:p>
        </p:txBody>
      </p:sp>
      <p:sp>
        <p:nvSpPr>
          <p:cNvPr id="211" name="Google Shape;211;p35"/>
          <p:cNvSpPr txBox="1"/>
          <p:nvPr/>
        </p:nvSpPr>
        <p:spPr>
          <a:xfrm>
            <a:off x="766200" y="3339825"/>
            <a:ext cx="7611600" cy="1526400"/>
          </a:xfrm>
          <a:prstGeom prst="rect">
            <a:avLst/>
          </a:prstGeom>
          <a:noFill/>
          <a:ln>
            <a:noFill/>
          </a:ln>
        </p:spPr>
        <p:txBody>
          <a:bodyPr anchorCtr="0" anchor="t" bIns="81625" lIns="163275" spcFirstLastPara="1" rIns="163275" wrap="square" tIns="81625">
            <a:noAutofit/>
          </a:bodyPr>
          <a:lstStyle/>
          <a:p>
            <a:pPr indent="0" lvl="0" marL="0" rtl="0" algn="ctr">
              <a:lnSpc>
                <a:spcPct val="115000"/>
              </a:lnSpc>
              <a:spcBef>
                <a:spcPts val="0"/>
              </a:spcBef>
              <a:spcAft>
                <a:spcPts val="0"/>
              </a:spcAft>
              <a:buNone/>
            </a:pPr>
            <a:r>
              <a:rPr lang="en" sz="1800">
                <a:solidFill>
                  <a:srgbClr val="595959"/>
                </a:solidFill>
                <a:latin typeface="Roboto Light"/>
                <a:ea typeface="Roboto Light"/>
                <a:cs typeface="Roboto Light"/>
                <a:sym typeface="Roboto Light"/>
              </a:rPr>
              <a:t>Presenter: </a:t>
            </a:r>
            <a:endParaRPr sz="1800">
              <a:solidFill>
                <a:srgbClr val="595959"/>
              </a:solidFill>
              <a:latin typeface="Roboto Light"/>
              <a:ea typeface="Roboto Light"/>
              <a:cs typeface="Roboto Light"/>
              <a:sym typeface="Roboto Light"/>
            </a:endParaRPr>
          </a:p>
          <a:p>
            <a:pPr indent="0" lvl="0" marL="0" rtl="0" algn="ctr">
              <a:lnSpc>
                <a:spcPct val="115000"/>
              </a:lnSpc>
              <a:spcBef>
                <a:spcPts val="0"/>
              </a:spcBef>
              <a:spcAft>
                <a:spcPts val="0"/>
              </a:spcAft>
              <a:buNone/>
            </a:pPr>
            <a:r>
              <a:rPr lang="en" sz="1800">
                <a:solidFill>
                  <a:srgbClr val="595959"/>
                </a:solidFill>
                <a:latin typeface="Roboto Light"/>
                <a:ea typeface="Roboto Light"/>
                <a:cs typeface="Roboto Light"/>
                <a:sym typeface="Roboto Light"/>
              </a:rPr>
              <a:t>Trần Lê Hoàng - hoangtl1</a:t>
            </a:r>
            <a:endParaRPr sz="1800">
              <a:solidFill>
                <a:srgbClr val="595959"/>
              </a:solidFill>
              <a:latin typeface="Roboto Light"/>
              <a:ea typeface="Roboto Light"/>
              <a:cs typeface="Roboto Light"/>
              <a:sym typeface="Roboto Light"/>
            </a:endParaRPr>
          </a:p>
          <a:p>
            <a:pPr indent="0" lvl="0" marL="0" rtl="0" algn="ctr">
              <a:lnSpc>
                <a:spcPct val="115000"/>
              </a:lnSpc>
              <a:spcBef>
                <a:spcPts val="0"/>
              </a:spcBef>
              <a:spcAft>
                <a:spcPts val="0"/>
              </a:spcAft>
              <a:buNone/>
            </a:pPr>
            <a:r>
              <a:rPr lang="en" sz="1800">
                <a:solidFill>
                  <a:srgbClr val="595959"/>
                </a:solidFill>
                <a:latin typeface="Roboto Light"/>
                <a:ea typeface="Roboto Light"/>
                <a:cs typeface="Roboto Light"/>
                <a:sym typeface="Roboto Light"/>
              </a:rPr>
              <a:t>Hoàng Tuấn Anh Văn - vanhta2</a:t>
            </a:r>
            <a:endParaRPr sz="1800">
              <a:solidFill>
                <a:srgbClr val="595959"/>
              </a:solidFill>
              <a:latin typeface="Roboto Light"/>
              <a:ea typeface="Roboto Light"/>
              <a:cs typeface="Roboto Light"/>
              <a:sym typeface="Roboto Light"/>
            </a:endParaRPr>
          </a:p>
          <a:p>
            <a:pPr indent="0" lvl="0" marL="0" rtl="0" algn="ctr">
              <a:lnSpc>
                <a:spcPct val="115000"/>
              </a:lnSpc>
              <a:spcBef>
                <a:spcPts val="0"/>
              </a:spcBef>
              <a:spcAft>
                <a:spcPts val="0"/>
              </a:spcAft>
              <a:buNone/>
            </a:pPr>
            <a:r>
              <a:t/>
            </a:r>
            <a:endParaRPr sz="1800">
              <a:solidFill>
                <a:srgbClr val="595959"/>
              </a:solidFill>
              <a:latin typeface="Roboto Light"/>
              <a:ea typeface="Roboto Light"/>
              <a:cs typeface="Roboto Light"/>
              <a:sym typeface="Roboto Light"/>
            </a:endParaRPr>
          </a:p>
          <a:p>
            <a:pPr indent="0" lvl="0" marL="0" rtl="0" algn="ctr">
              <a:lnSpc>
                <a:spcPct val="115000"/>
              </a:lnSpc>
              <a:spcBef>
                <a:spcPts val="0"/>
              </a:spcBef>
              <a:spcAft>
                <a:spcPts val="0"/>
              </a:spcAft>
              <a:buNone/>
            </a:pPr>
            <a:r>
              <a:t/>
            </a:r>
            <a:endParaRPr sz="1800">
              <a:solidFill>
                <a:srgbClr val="595959"/>
              </a:solidFill>
              <a:latin typeface="Roboto Light"/>
              <a:ea typeface="Roboto Light"/>
              <a:cs typeface="Roboto Light"/>
              <a:sym typeface="Roboto Light"/>
            </a:endParaRPr>
          </a:p>
          <a:p>
            <a:pPr indent="0" lvl="0" marL="0" rtl="0" algn="ctr">
              <a:lnSpc>
                <a:spcPct val="115000"/>
              </a:lnSpc>
              <a:spcBef>
                <a:spcPts val="0"/>
              </a:spcBef>
              <a:spcAft>
                <a:spcPts val="0"/>
              </a:spcAft>
              <a:buNone/>
            </a:pPr>
            <a:r>
              <a:t/>
            </a:r>
            <a:endParaRPr sz="1800">
              <a:solidFill>
                <a:srgbClr val="595959"/>
              </a:solidFill>
              <a:latin typeface="Roboto Light"/>
              <a:ea typeface="Roboto Light"/>
              <a:cs typeface="Roboto Light"/>
              <a:sym typeface="Roboto Light"/>
            </a:endParaRPr>
          </a:p>
        </p:txBody>
      </p:sp>
      <p:cxnSp>
        <p:nvCxnSpPr>
          <p:cNvPr id="212" name="Google Shape;212;p35"/>
          <p:cNvCxnSpPr/>
          <p:nvPr/>
        </p:nvCxnSpPr>
        <p:spPr>
          <a:xfrm>
            <a:off x="2561400" y="3302150"/>
            <a:ext cx="4021200" cy="0"/>
          </a:xfrm>
          <a:prstGeom prst="straightConnector1">
            <a:avLst/>
          </a:prstGeom>
          <a:noFill/>
          <a:ln cap="flat" cmpd="sng" w="9525">
            <a:solidFill>
              <a:srgbClr val="CC4125"/>
            </a:solidFill>
            <a:prstDash val="solid"/>
            <a:round/>
            <a:headEnd len="med" w="med" type="none"/>
            <a:tailEnd len="med" w="med" type="none"/>
          </a:ln>
        </p:spPr>
      </p:cxnSp>
      <p:sp>
        <p:nvSpPr>
          <p:cNvPr id="213" name="Google Shape;213;p35"/>
          <p:cNvSpPr txBox="1"/>
          <p:nvPr/>
        </p:nvSpPr>
        <p:spPr>
          <a:xfrm>
            <a:off x="2194200" y="1894550"/>
            <a:ext cx="4755600" cy="114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133">
                <a:solidFill>
                  <a:srgbClr val="CC0000"/>
                </a:solidFill>
                <a:latin typeface="Roboto Condensed Light"/>
                <a:ea typeface="Roboto Condensed Light"/>
                <a:cs typeface="Roboto Condensed Light"/>
                <a:sym typeface="Roboto Condensed Light"/>
              </a:rPr>
              <a:t>Spanning Tree</a:t>
            </a:r>
            <a:endParaRPr sz="3133">
              <a:solidFill>
                <a:srgbClr val="CC0000"/>
              </a:solidFill>
              <a:latin typeface="Roboto Condensed Light"/>
              <a:ea typeface="Roboto Condensed Light"/>
              <a:cs typeface="Roboto Condensed Light"/>
              <a:sym typeface="Roboto Condensed Light"/>
            </a:endParaRPr>
          </a:p>
          <a:p>
            <a:pPr indent="0" lvl="0" marL="0" rtl="0" algn="ctr">
              <a:spcBef>
                <a:spcPts val="0"/>
              </a:spcBef>
              <a:spcAft>
                <a:spcPts val="0"/>
              </a:spcAft>
              <a:buNone/>
            </a:pPr>
            <a:r>
              <a:rPr lang="en" sz="3133">
                <a:solidFill>
                  <a:srgbClr val="CC0000"/>
                </a:solidFill>
                <a:latin typeface="Roboto Condensed Light"/>
                <a:ea typeface="Roboto Condensed Light"/>
                <a:cs typeface="Roboto Condensed Light"/>
                <a:sym typeface="Roboto Condensed Light"/>
              </a:rPr>
              <a:t>&amp; Shortest Path </a:t>
            </a:r>
            <a:endParaRPr sz="3133">
              <a:solidFill>
                <a:srgbClr val="CC0000"/>
              </a:solidFill>
              <a:latin typeface="Roboto Condensed Light"/>
              <a:ea typeface="Roboto Condensed Light"/>
              <a:cs typeface="Roboto Condensed Light"/>
              <a:sym typeface="Roboto Condense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44"/>
          <p:cNvPicPr preferRelativeResize="0"/>
          <p:nvPr/>
        </p:nvPicPr>
        <p:blipFill rotWithShape="1">
          <a:blip r:embed="rId3">
            <a:alphaModFix/>
          </a:blip>
          <a:srcRect b="1114" l="1314" r="1324" t="1114"/>
          <a:stretch/>
        </p:blipFill>
        <p:spPr>
          <a:xfrm>
            <a:off x="2023875" y="1605900"/>
            <a:ext cx="2488821" cy="2493025"/>
          </a:xfrm>
          <a:prstGeom prst="rect">
            <a:avLst/>
          </a:prstGeom>
          <a:noFill/>
          <a:ln>
            <a:noFill/>
          </a:ln>
        </p:spPr>
      </p:pic>
      <p:sp>
        <p:nvSpPr>
          <p:cNvPr id="283" name="Google Shape;283;p44"/>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284" name="Google Shape;284;p44"/>
          <p:cNvSpPr txBox="1"/>
          <p:nvPr/>
        </p:nvSpPr>
        <p:spPr>
          <a:xfrm>
            <a:off x="457200" y="780908"/>
            <a:ext cx="7786500" cy="1129800"/>
          </a:xfrm>
          <a:prstGeom prst="rect">
            <a:avLst/>
          </a:prstGeom>
          <a:noFill/>
          <a:ln>
            <a:noFill/>
          </a:ln>
        </p:spPr>
        <p:txBody>
          <a:bodyPr anchorCtr="0" anchor="t" bIns="22850" lIns="45725" spcFirstLastPara="1" rIns="45725" wrap="square" tIns="22850">
            <a:spAutoFit/>
          </a:bodyPr>
          <a:lstStyle/>
          <a:p>
            <a:pPr indent="0" lvl="0" marL="0" marR="0" rtl="0" algn="l">
              <a:lnSpc>
                <a:spcPct val="160000"/>
              </a:lnSpc>
              <a:spcBef>
                <a:spcPts val="0"/>
              </a:spcBef>
              <a:spcAft>
                <a:spcPts val="0"/>
              </a:spcAft>
              <a:buNone/>
            </a:pPr>
            <a:r>
              <a:rPr b="1" lang="en" sz="1800">
                <a:solidFill>
                  <a:srgbClr val="CC0000"/>
                </a:solidFill>
                <a:latin typeface="Roboto"/>
                <a:ea typeface="Roboto"/>
                <a:cs typeface="Roboto"/>
                <a:sym typeface="Roboto"/>
              </a:rPr>
              <a:t>Types of </a:t>
            </a:r>
            <a:r>
              <a:rPr b="1" lang="en" sz="1800">
                <a:solidFill>
                  <a:srgbClr val="CC0000"/>
                </a:solidFill>
                <a:latin typeface="Roboto"/>
                <a:ea typeface="Roboto"/>
                <a:cs typeface="Roboto"/>
                <a:sym typeface="Roboto"/>
              </a:rPr>
              <a:t>Binary Tree</a:t>
            </a:r>
            <a:endParaRPr b="1" sz="1800">
              <a:solidFill>
                <a:srgbClr val="CC0000"/>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Based on the completion of levels</a:t>
            </a:r>
            <a:endParaRPr b="1" sz="1600">
              <a:solidFill>
                <a:schemeClr val="dk1"/>
              </a:solidFill>
              <a:latin typeface="Roboto"/>
              <a:ea typeface="Roboto"/>
              <a:cs typeface="Roboto"/>
              <a:sym typeface="Roboto"/>
            </a:endParaRPr>
          </a:p>
          <a:p>
            <a:pPr indent="-127000" lvl="0" marL="228600" marR="0" rtl="0" algn="l">
              <a:lnSpc>
                <a:spcPct val="160000"/>
              </a:lnSpc>
              <a:spcBef>
                <a:spcPts val="0"/>
              </a:spcBef>
              <a:spcAft>
                <a:spcPts val="0"/>
              </a:spcAft>
              <a:buClr>
                <a:schemeClr val="dk1"/>
              </a:buClr>
              <a:buSzPts val="1600"/>
              <a:buFont typeface="Arial"/>
              <a:buNone/>
            </a:pPr>
            <a:r>
              <a:t/>
            </a:r>
            <a:endParaRPr sz="1600">
              <a:solidFill>
                <a:schemeClr val="dk1"/>
              </a:solidFill>
              <a:latin typeface="Roboto Light"/>
              <a:ea typeface="Roboto Light"/>
              <a:cs typeface="Roboto Light"/>
              <a:sym typeface="Roboto Light"/>
            </a:endParaRPr>
          </a:p>
        </p:txBody>
      </p:sp>
      <p:sp>
        <p:nvSpPr>
          <p:cNvPr id="285" name="Google Shape;285;p44"/>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 Tree</a:t>
            </a:r>
            <a:endParaRPr sz="2800">
              <a:solidFill>
                <a:srgbClr val="434343"/>
              </a:solidFill>
              <a:latin typeface="Roboto"/>
              <a:ea typeface="Roboto"/>
              <a:cs typeface="Roboto"/>
              <a:sym typeface="Roboto"/>
            </a:endParaRPr>
          </a:p>
        </p:txBody>
      </p:sp>
      <p:pic>
        <p:nvPicPr>
          <p:cNvPr id="286" name="Google Shape;286;p44"/>
          <p:cNvPicPr preferRelativeResize="0"/>
          <p:nvPr/>
        </p:nvPicPr>
        <p:blipFill rotWithShape="1">
          <a:blip r:embed="rId4">
            <a:alphaModFix/>
          </a:blip>
          <a:srcRect b="1114" l="18773" r="20978" t="1114"/>
          <a:stretch/>
        </p:blipFill>
        <p:spPr>
          <a:xfrm>
            <a:off x="806975" y="1605900"/>
            <a:ext cx="1548775" cy="2112025"/>
          </a:xfrm>
          <a:prstGeom prst="rect">
            <a:avLst/>
          </a:prstGeom>
          <a:noFill/>
          <a:ln>
            <a:noFill/>
          </a:ln>
        </p:spPr>
      </p:pic>
      <p:pic>
        <p:nvPicPr>
          <p:cNvPr id="287" name="Google Shape;287;p44"/>
          <p:cNvPicPr preferRelativeResize="0"/>
          <p:nvPr/>
        </p:nvPicPr>
        <p:blipFill>
          <a:blip r:embed="rId5">
            <a:alphaModFix/>
          </a:blip>
          <a:stretch>
            <a:fillRect/>
          </a:stretch>
        </p:blipFill>
        <p:spPr>
          <a:xfrm>
            <a:off x="4242775" y="1743125"/>
            <a:ext cx="4706051" cy="2493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5"/>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293" name="Google Shape;293;p45"/>
          <p:cNvSpPr txBox="1"/>
          <p:nvPr/>
        </p:nvSpPr>
        <p:spPr>
          <a:xfrm>
            <a:off x="457200" y="780908"/>
            <a:ext cx="7786500" cy="1129800"/>
          </a:xfrm>
          <a:prstGeom prst="rect">
            <a:avLst/>
          </a:prstGeom>
          <a:noFill/>
          <a:ln>
            <a:noFill/>
          </a:ln>
        </p:spPr>
        <p:txBody>
          <a:bodyPr anchorCtr="0" anchor="t" bIns="22850" lIns="45725" spcFirstLastPara="1" rIns="45725" wrap="square" tIns="22850">
            <a:spAutoFit/>
          </a:bodyPr>
          <a:lstStyle/>
          <a:p>
            <a:pPr indent="0" lvl="0" marL="0" marR="0" rtl="0" algn="l">
              <a:lnSpc>
                <a:spcPct val="160000"/>
              </a:lnSpc>
              <a:spcBef>
                <a:spcPts val="0"/>
              </a:spcBef>
              <a:spcAft>
                <a:spcPts val="0"/>
              </a:spcAft>
              <a:buNone/>
            </a:pPr>
            <a:r>
              <a:rPr b="1" lang="en" sz="1800">
                <a:solidFill>
                  <a:srgbClr val="CC0000"/>
                </a:solidFill>
                <a:latin typeface="Roboto"/>
                <a:ea typeface="Roboto"/>
                <a:cs typeface="Roboto"/>
                <a:sym typeface="Roboto"/>
              </a:rPr>
              <a:t>Types of Binary Tree</a:t>
            </a:r>
            <a:endParaRPr b="1" sz="1800">
              <a:solidFill>
                <a:srgbClr val="CC0000"/>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Special types</a:t>
            </a:r>
            <a:endParaRPr b="1" sz="1600">
              <a:solidFill>
                <a:schemeClr val="dk1"/>
              </a:solidFill>
              <a:latin typeface="Roboto"/>
              <a:ea typeface="Roboto"/>
              <a:cs typeface="Roboto"/>
              <a:sym typeface="Roboto"/>
            </a:endParaRPr>
          </a:p>
          <a:p>
            <a:pPr indent="-127000" lvl="0" marL="228600" marR="0" rtl="0" algn="l">
              <a:lnSpc>
                <a:spcPct val="160000"/>
              </a:lnSpc>
              <a:spcBef>
                <a:spcPts val="0"/>
              </a:spcBef>
              <a:spcAft>
                <a:spcPts val="0"/>
              </a:spcAft>
              <a:buClr>
                <a:schemeClr val="dk1"/>
              </a:buClr>
              <a:buSzPts val="1600"/>
              <a:buFont typeface="Arial"/>
              <a:buNone/>
            </a:pPr>
            <a:r>
              <a:t/>
            </a:r>
            <a:endParaRPr sz="1600">
              <a:solidFill>
                <a:schemeClr val="dk1"/>
              </a:solidFill>
              <a:latin typeface="Roboto Light"/>
              <a:ea typeface="Roboto Light"/>
              <a:cs typeface="Roboto Light"/>
              <a:sym typeface="Roboto Light"/>
            </a:endParaRPr>
          </a:p>
        </p:txBody>
      </p:sp>
      <p:sp>
        <p:nvSpPr>
          <p:cNvPr id="294" name="Google Shape;294;p45"/>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 Tree</a:t>
            </a:r>
            <a:endParaRPr sz="2800">
              <a:solidFill>
                <a:srgbClr val="434343"/>
              </a:solidFill>
              <a:latin typeface="Roboto"/>
              <a:ea typeface="Roboto"/>
              <a:cs typeface="Roboto"/>
              <a:sym typeface="Roboto"/>
            </a:endParaRPr>
          </a:p>
        </p:txBody>
      </p:sp>
      <p:pic>
        <p:nvPicPr>
          <p:cNvPr id="295" name="Google Shape;295;p45"/>
          <p:cNvPicPr preferRelativeResize="0"/>
          <p:nvPr/>
        </p:nvPicPr>
        <p:blipFill rotWithShape="1">
          <a:blip r:embed="rId3">
            <a:alphaModFix/>
          </a:blip>
          <a:srcRect b="1114" l="337" r="327" t="1114"/>
          <a:stretch/>
        </p:blipFill>
        <p:spPr>
          <a:xfrm>
            <a:off x="1274825" y="1640900"/>
            <a:ext cx="6550476" cy="322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301" name="Google Shape;301;p46"/>
          <p:cNvSpPr txBox="1"/>
          <p:nvPr/>
        </p:nvSpPr>
        <p:spPr>
          <a:xfrm>
            <a:off x="457200" y="780908"/>
            <a:ext cx="7786500" cy="3463200"/>
          </a:xfrm>
          <a:prstGeom prst="rect">
            <a:avLst/>
          </a:prstGeom>
          <a:noFill/>
          <a:ln>
            <a:noFill/>
          </a:ln>
        </p:spPr>
        <p:txBody>
          <a:bodyPr anchorCtr="0" anchor="t" bIns="22850" lIns="45725" spcFirstLastPara="1" rIns="45725" wrap="square" tIns="22850">
            <a:spAutoFit/>
          </a:bodyPr>
          <a:lstStyle/>
          <a:p>
            <a:pPr indent="0" lvl="0" marL="0" marR="0" rtl="0" algn="l">
              <a:lnSpc>
                <a:spcPct val="160000"/>
              </a:lnSpc>
              <a:spcBef>
                <a:spcPts val="0"/>
              </a:spcBef>
              <a:spcAft>
                <a:spcPts val="0"/>
              </a:spcAft>
              <a:buNone/>
            </a:pPr>
            <a:r>
              <a:rPr b="1" lang="en" sz="1800">
                <a:solidFill>
                  <a:srgbClr val="CC0000"/>
                </a:solidFill>
                <a:latin typeface="Roboto"/>
                <a:ea typeface="Roboto"/>
                <a:cs typeface="Roboto"/>
                <a:sym typeface="Roboto"/>
              </a:rPr>
              <a:t>Tree Representation</a:t>
            </a:r>
            <a:endParaRPr b="1" sz="1800">
              <a:solidFill>
                <a:srgbClr val="CC0000"/>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Class TreeNode</a:t>
            </a:r>
            <a:endParaRPr sz="1600">
              <a:solidFill>
                <a:schemeClr val="dk1"/>
              </a:solidFill>
              <a:latin typeface="Roboto Light"/>
              <a:ea typeface="Roboto Light"/>
              <a:cs typeface="Roboto Light"/>
              <a:sym typeface="Roboto Light"/>
            </a:endParaRPr>
          </a:p>
          <a:p>
            <a:pPr indent="0" lvl="0" marL="228600" rtl="0" algn="l">
              <a:lnSpc>
                <a:spcPct val="100000"/>
              </a:lnSpc>
              <a:spcBef>
                <a:spcPts val="0"/>
              </a:spcBef>
              <a:spcAft>
                <a:spcPts val="0"/>
              </a:spcAft>
              <a:buNone/>
            </a:pPr>
            <a:r>
              <a:rPr lang="en" sz="1200">
                <a:solidFill>
                  <a:srgbClr val="6AA84F"/>
                </a:solidFill>
                <a:latin typeface="Courier New"/>
                <a:ea typeface="Courier New"/>
                <a:cs typeface="Courier New"/>
                <a:sym typeface="Courier New"/>
              </a:rPr>
              <a:t>	</a:t>
            </a:r>
            <a:r>
              <a:rPr lang="en" sz="1300">
                <a:solidFill>
                  <a:srgbClr val="6AA84F"/>
                </a:solidFill>
                <a:latin typeface="Courier New"/>
                <a:ea typeface="Courier New"/>
                <a:cs typeface="Courier New"/>
                <a:sym typeface="Courier New"/>
              </a:rPr>
              <a:t># binary tree</a:t>
            </a:r>
            <a:endParaRPr sz="1300">
              <a:solidFill>
                <a:srgbClr val="6AA84F"/>
              </a:solidFill>
              <a:latin typeface="Courier New"/>
              <a:ea typeface="Courier New"/>
              <a:cs typeface="Courier New"/>
              <a:sym typeface="Courier New"/>
            </a:endParaRPr>
          </a:p>
          <a:p>
            <a:pPr indent="228600" lvl="0" marL="228600" rtl="0" algn="l">
              <a:lnSpc>
                <a:spcPct val="100000"/>
              </a:lnSpc>
              <a:spcBef>
                <a:spcPts val="0"/>
              </a:spcBef>
              <a:spcAft>
                <a:spcPts val="0"/>
              </a:spcAft>
              <a:buNone/>
            </a:pPr>
            <a:r>
              <a:rPr lang="en" sz="1300">
                <a:solidFill>
                  <a:srgbClr val="0000FF"/>
                </a:solidFill>
                <a:highlight>
                  <a:srgbClr val="FFFFFE"/>
                </a:highlight>
                <a:latin typeface="Courier New"/>
                <a:ea typeface="Courier New"/>
                <a:cs typeface="Courier New"/>
                <a:sym typeface="Courier New"/>
              </a:rPr>
              <a:t>class</a:t>
            </a:r>
            <a:r>
              <a:rPr lang="en" sz="1300">
                <a:solidFill>
                  <a:schemeClr val="dk1"/>
                </a:solidFill>
                <a:highlight>
                  <a:srgbClr val="FFFFFE"/>
                </a:highlight>
                <a:latin typeface="Courier New"/>
                <a:ea typeface="Courier New"/>
                <a:cs typeface="Courier New"/>
                <a:sym typeface="Courier New"/>
              </a:rPr>
              <a:t> TreeNode:</a:t>
            </a:r>
            <a:endParaRPr sz="1300">
              <a:solidFill>
                <a:schemeClr val="dk1"/>
              </a:solidFill>
              <a:highlight>
                <a:srgbClr val="FFFFF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chemeClr val="dk1"/>
                </a:solidFill>
                <a:highlight>
                  <a:srgbClr val="FFFFFE"/>
                </a:highlight>
                <a:latin typeface="Courier New"/>
                <a:ea typeface="Courier New"/>
                <a:cs typeface="Courier New"/>
                <a:sym typeface="Courier New"/>
              </a:rPr>
              <a:t>   		</a:t>
            </a:r>
            <a:r>
              <a:rPr lang="en" sz="1300">
                <a:solidFill>
                  <a:srgbClr val="0000FF"/>
                </a:solidFill>
                <a:highlight>
                  <a:srgbClr val="FFFFFE"/>
                </a:highlight>
                <a:latin typeface="Courier New"/>
                <a:ea typeface="Courier New"/>
                <a:cs typeface="Courier New"/>
                <a:sym typeface="Courier New"/>
              </a:rPr>
              <a:t>int </a:t>
            </a:r>
            <a:r>
              <a:rPr lang="en" sz="1300">
                <a:solidFill>
                  <a:schemeClr val="dk1"/>
                </a:solidFill>
                <a:highlight>
                  <a:srgbClr val="FFFFFE"/>
                </a:highlight>
                <a:latin typeface="Courier New"/>
                <a:ea typeface="Courier New"/>
                <a:cs typeface="Courier New"/>
                <a:sym typeface="Courier New"/>
              </a:rPr>
              <a:t>data</a:t>
            </a:r>
            <a:endParaRPr sz="1300">
              <a:solidFill>
                <a:schemeClr val="dk1"/>
              </a:solidFill>
              <a:highlight>
                <a:srgbClr val="FFFFF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0000FF"/>
                </a:solidFill>
                <a:highlight>
                  <a:srgbClr val="FFFFFE"/>
                </a:highlight>
                <a:latin typeface="Courier New"/>
                <a:ea typeface="Courier New"/>
                <a:cs typeface="Courier New"/>
                <a:sym typeface="Courier New"/>
              </a:rPr>
              <a:t>		TreeNode </a:t>
            </a:r>
            <a:r>
              <a:rPr lang="en" sz="1300">
                <a:solidFill>
                  <a:schemeClr val="dk1"/>
                </a:solidFill>
                <a:highlight>
                  <a:srgbClr val="FFFFFE"/>
                </a:highlight>
                <a:latin typeface="Courier New"/>
                <a:ea typeface="Courier New"/>
                <a:cs typeface="Courier New"/>
                <a:sym typeface="Courier New"/>
              </a:rPr>
              <a:t>left</a:t>
            </a:r>
            <a:endParaRPr sz="130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0000FF"/>
                </a:solidFill>
                <a:highlight>
                  <a:srgbClr val="FFFFFE"/>
                </a:highlight>
                <a:latin typeface="Courier New"/>
                <a:ea typeface="Courier New"/>
                <a:cs typeface="Courier New"/>
                <a:sym typeface="Courier New"/>
              </a:rPr>
              <a:t>		TreeNode </a:t>
            </a:r>
            <a:r>
              <a:rPr lang="en" sz="1300">
                <a:solidFill>
                  <a:schemeClr val="dk1"/>
                </a:solidFill>
                <a:highlight>
                  <a:srgbClr val="FFFFFE"/>
                </a:highlight>
                <a:latin typeface="Courier New"/>
                <a:ea typeface="Courier New"/>
                <a:cs typeface="Courier New"/>
                <a:sym typeface="Courier New"/>
              </a:rPr>
              <a:t>right</a:t>
            </a:r>
            <a:endParaRPr sz="130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0000FF"/>
                </a:solidFill>
                <a:highlight>
                  <a:srgbClr val="FFFFFE"/>
                </a:highlight>
                <a:latin typeface="Courier New"/>
                <a:ea typeface="Courier New"/>
                <a:cs typeface="Courier New"/>
                <a:sym typeface="Courier New"/>
              </a:rPr>
              <a:t>		int </a:t>
            </a:r>
            <a:r>
              <a:rPr lang="en" sz="1300">
                <a:solidFill>
                  <a:schemeClr val="dk1"/>
                </a:solidFill>
                <a:highlight>
                  <a:srgbClr val="FFFFFE"/>
                </a:highlight>
                <a:latin typeface="Courier New"/>
                <a:ea typeface="Courier New"/>
                <a:cs typeface="Courier New"/>
                <a:sym typeface="Courier New"/>
              </a:rPr>
              <a:t>level</a:t>
            </a:r>
            <a:endParaRPr sz="1300">
              <a:solidFill>
                <a:schemeClr val="dk1"/>
              </a:solidFill>
              <a:highlight>
                <a:srgbClr val="FFFFF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chemeClr val="dk1"/>
              </a:solidFill>
              <a:highlight>
                <a:srgbClr val="FFFFF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chemeClr val="dk1"/>
              </a:solidFill>
              <a:highlight>
                <a:srgbClr val="FFFFF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chemeClr val="dk1"/>
              </a:solidFill>
              <a:highlight>
                <a:srgbClr val="FFFFF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chemeClr val="dk1"/>
              </a:solidFill>
              <a:highlight>
                <a:srgbClr val="FFFFFE"/>
              </a:highlight>
              <a:latin typeface="Courier New"/>
              <a:ea typeface="Courier New"/>
              <a:cs typeface="Courier New"/>
              <a:sym typeface="Courier New"/>
            </a:endParaRPr>
          </a:p>
          <a:p>
            <a:pPr indent="0" lvl="0" marL="228600" rtl="0" algn="l">
              <a:lnSpc>
                <a:spcPct val="160000"/>
              </a:lnSpc>
              <a:spcBef>
                <a:spcPts val="0"/>
              </a:spcBef>
              <a:spcAft>
                <a:spcPts val="0"/>
              </a:spcAft>
              <a:buNone/>
            </a:pPr>
            <a:r>
              <a:t/>
            </a:r>
            <a:endParaRPr sz="1600">
              <a:solidFill>
                <a:schemeClr val="dk1"/>
              </a:solidFill>
              <a:latin typeface="Roboto Light"/>
              <a:ea typeface="Roboto Light"/>
              <a:cs typeface="Roboto Light"/>
              <a:sym typeface="Roboto Light"/>
            </a:endParaRPr>
          </a:p>
          <a:p>
            <a:pPr indent="-127000" lvl="0" marL="228600" marR="0" rtl="0" algn="l">
              <a:lnSpc>
                <a:spcPct val="160000"/>
              </a:lnSpc>
              <a:spcBef>
                <a:spcPts val="0"/>
              </a:spcBef>
              <a:spcAft>
                <a:spcPts val="0"/>
              </a:spcAft>
              <a:buClr>
                <a:schemeClr val="dk1"/>
              </a:buClr>
              <a:buSzPts val="1600"/>
              <a:buFont typeface="Arial"/>
              <a:buNone/>
            </a:pPr>
            <a:r>
              <a:t/>
            </a:r>
            <a:endParaRPr sz="1600">
              <a:solidFill>
                <a:schemeClr val="dk1"/>
              </a:solidFill>
              <a:latin typeface="Roboto Light"/>
              <a:ea typeface="Roboto Light"/>
              <a:cs typeface="Roboto Light"/>
              <a:sym typeface="Roboto Light"/>
            </a:endParaRPr>
          </a:p>
        </p:txBody>
      </p:sp>
      <p:sp>
        <p:nvSpPr>
          <p:cNvPr id="302" name="Google Shape;302;p46"/>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 Tree</a:t>
            </a:r>
            <a:endParaRPr sz="2800">
              <a:solidFill>
                <a:srgbClr val="434343"/>
              </a:solidFill>
              <a:latin typeface="Roboto"/>
              <a:ea typeface="Roboto"/>
              <a:cs typeface="Roboto"/>
              <a:sym typeface="Roboto"/>
            </a:endParaRPr>
          </a:p>
        </p:txBody>
      </p:sp>
      <p:sp>
        <p:nvSpPr>
          <p:cNvPr id="303" name="Google Shape;303;p46"/>
          <p:cNvSpPr txBox="1"/>
          <p:nvPr/>
        </p:nvSpPr>
        <p:spPr>
          <a:xfrm>
            <a:off x="4246850" y="1496250"/>
            <a:ext cx="3879900" cy="2494200"/>
          </a:xfrm>
          <a:prstGeom prst="rect">
            <a:avLst/>
          </a:prstGeom>
          <a:noFill/>
          <a:ln>
            <a:noFill/>
          </a:ln>
        </p:spPr>
        <p:txBody>
          <a:bodyPr anchorCtr="0" anchor="t" bIns="91425" lIns="91425" spcFirstLastPara="1" rIns="91425" wrap="square" tIns="91425">
            <a:noAutofit/>
          </a:bodyPr>
          <a:lstStyle/>
          <a:p>
            <a:pPr indent="0" lvl="0" marL="22860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r>
              <a:rPr lang="en" sz="1300">
                <a:solidFill>
                  <a:srgbClr val="6AA84F"/>
                </a:solidFill>
                <a:latin typeface="Courier New"/>
                <a:ea typeface="Courier New"/>
                <a:cs typeface="Courier New"/>
                <a:sym typeface="Courier New"/>
              </a:rPr>
              <a:t># general tree</a:t>
            </a:r>
            <a:endParaRPr sz="1300">
              <a:solidFill>
                <a:srgbClr val="6AA84F"/>
              </a:solidFill>
              <a:latin typeface="Courier New"/>
              <a:ea typeface="Courier New"/>
              <a:cs typeface="Courier New"/>
              <a:sym typeface="Courier New"/>
            </a:endParaRPr>
          </a:p>
          <a:p>
            <a:pPr indent="228600" lvl="0" marL="228600" rtl="0" algn="l">
              <a:spcBef>
                <a:spcPts val="0"/>
              </a:spcBef>
              <a:spcAft>
                <a:spcPts val="0"/>
              </a:spcAft>
              <a:buClr>
                <a:schemeClr val="dk1"/>
              </a:buClr>
              <a:buSzPts val="1100"/>
              <a:buFont typeface="Arial"/>
              <a:buNone/>
            </a:pPr>
            <a:r>
              <a:rPr lang="en" sz="1300">
                <a:solidFill>
                  <a:srgbClr val="0000FF"/>
                </a:solidFill>
                <a:highlight>
                  <a:srgbClr val="FFFFFE"/>
                </a:highlight>
                <a:latin typeface="Courier New"/>
                <a:ea typeface="Courier New"/>
                <a:cs typeface="Courier New"/>
                <a:sym typeface="Courier New"/>
              </a:rPr>
              <a:t>class</a:t>
            </a:r>
            <a:r>
              <a:rPr lang="en" sz="1300">
                <a:solidFill>
                  <a:schemeClr val="dk1"/>
                </a:solidFill>
                <a:highlight>
                  <a:srgbClr val="FFFFFE"/>
                </a:highlight>
                <a:latin typeface="Courier New"/>
                <a:ea typeface="Courier New"/>
                <a:cs typeface="Courier New"/>
                <a:sym typeface="Courier New"/>
              </a:rPr>
              <a:t> TreeNode:</a:t>
            </a:r>
            <a:endParaRPr sz="130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1"/>
                </a:solidFill>
                <a:highlight>
                  <a:srgbClr val="FFFFFE"/>
                </a:highlight>
                <a:latin typeface="Courier New"/>
                <a:ea typeface="Courier New"/>
                <a:cs typeface="Courier New"/>
                <a:sym typeface="Courier New"/>
              </a:rPr>
              <a:t>   		</a:t>
            </a:r>
            <a:r>
              <a:rPr lang="en" sz="1300">
                <a:solidFill>
                  <a:srgbClr val="0000FF"/>
                </a:solidFill>
                <a:highlight>
                  <a:srgbClr val="FFFFFE"/>
                </a:highlight>
                <a:latin typeface="Courier New"/>
                <a:ea typeface="Courier New"/>
                <a:cs typeface="Courier New"/>
                <a:sym typeface="Courier New"/>
              </a:rPr>
              <a:t>int </a:t>
            </a:r>
            <a:r>
              <a:rPr lang="en" sz="1300">
                <a:solidFill>
                  <a:schemeClr val="dk1"/>
                </a:solidFill>
                <a:highlight>
                  <a:srgbClr val="FFFFFE"/>
                </a:highlight>
                <a:latin typeface="Courier New"/>
                <a:ea typeface="Courier New"/>
                <a:cs typeface="Courier New"/>
                <a:sym typeface="Courier New"/>
              </a:rPr>
              <a:t>data</a:t>
            </a:r>
            <a:endParaRPr sz="130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0000FF"/>
                </a:solidFill>
                <a:highlight>
                  <a:srgbClr val="FFFFFE"/>
                </a:highlight>
                <a:latin typeface="Courier New"/>
                <a:ea typeface="Courier New"/>
                <a:cs typeface="Courier New"/>
                <a:sym typeface="Courier New"/>
              </a:rPr>
              <a:t>		TreeNode[] </a:t>
            </a:r>
            <a:r>
              <a:rPr lang="en" sz="1300">
                <a:solidFill>
                  <a:schemeClr val="dk1"/>
                </a:solidFill>
                <a:highlight>
                  <a:srgbClr val="FFFFFE"/>
                </a:highlight>
                <a:latin typeface="Courier New"/>
                <a:ea typeface="Courier New"/>
                <a:cs typeface="Courier New"/>
                <a:sym typeface="Courier New"/>
              </a:rPr>
              <a:t>childs</a:t>
            </a:r>
            <a:endParaRPr sz="130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0000FF"/>
                </a:solidFill>
                <a:highlight>
                  <a:srgbClr val="FFFFFE"/>
                </a:highlight>
                <a:latin typeface="Courier New"/>
                <a:ea typeface="Courier New"/>
                <a:cs typeface="Courier New"/>
                <a:sym typeface="Courier New"/>
              </a:rPr>
              <a:t>		int </a:t>
            </a:r>
            <a:r>
              <a:rPr lang="en" sz="1300">
                <a:solidFill>
                  <a:schemeClr val="dk1"/>
                </a:solidFill>
                <a:highlight>
                  <a:srgbClr val="FFFFFE"/>
                </a:highlight>
                <a:latin typeface="Courier New"/>
                <a:ea typeface="Courier New"/>
                <a:cs typeface="Courier New"/>
                <a:sym typeface="Courier New"/>
              </a:rPr>
              <a:t>level</a:t>
            </a:r>
            <a:endParaRPr sz="1300">
              <a:solidFill>
                <a:srgbClr val="0000FF"/>
              </a:solidFill>
              <a:highlight>
                <a:srgbClr val="FFFFFE"/>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309" name="Google Shape;309;p47"/>
          <p:cNvSpPr txBox="1"/>
          <p:nvPr/>
        </p:nvSpPr>
        <p:spPr>
          <a:xfrm>
            <a:off x="457200" y="780908"/>
            <a:ext cx="7786500" cy="3260100"/>
          </a:xfrm>
          <a:prstGeom prst="rect">
            <a:avLst/>
          </a:prstGeom>
          <a:noFill/>
          <a:ln>
            <a:noFill/>
          </a:ln>
        </p:spPr>
        <p:txBody>
          <a:bodyPr anchorCtr="0" anchor="t" bIns="22850" lIns="45725" spcFirstLastPara="1" rIns="45725" wrap="square" tIns="22850">
            <a:spAutoFit/>
          </a:bodyPr>
          <a:lstStyle/>
          <a:p>
            <a:pPr indent="0" lvl="0" marL="0" marR="0" rtl="0" algn="l">
              <a:lnSpc>
                <a:spcPct val="160000"/>
              </a:lnSpc>
              <a:spcBef>
                <a:spcPts val="0"/>
              </a:spcBef>
              <a:spcAft>
                <a:spcPts val="0"/>
              </a:spcAft>
              <a:buNone/>
            </a:pPr>
            <a:r>
              <a:rPr b="1" lang="en" sz="1800">
                <a:solidFill>
                  <a:srgbClr val="CC0000"/>
                </a:solidFill>
                <a:latin typeface="Roboto"/>
                <a:ea typeface="Roboto"/>
                <a:cs typeface="Roboto"/>
                <a:sym typeface="Roboto"/>
              </a:rPr>
              <a:t>Binary </a:t>
            </a:r>
            <a:r>
              <a:rPr b="1" lang="en" sz="1800">
                <a:solidFill>
                  <a:srgbClr val="CC0000"/>
                </a:solidFill>
                <a:latin typeface="Roboto"/>
                <a:ea typeface="Roboto"/>
                <a:cs typeface="Roboto"/>
                <a:sym typeface="Roboto"/>
              </a:rPr>
              <a:t>Tree Array Representation</a:t>
            </a:r>
            <a:endParaRPr b="1" sz="1800">
              <a:solidFill>
                <a:srgbClr val="CC0000"/>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Courier New"/>
              <a:buChar char="•"/>
            </a:pPr>
            <a:r>
              <a:rPr lang="en" sz="1600">
                <a:solidFill>
                  <a:schemeClr val="dk1"/>
                </a:solidFill>
                <a:latin typeface="Roboto Light"/>
                <a:ea typeface="Roboto Light"/>
                <a:cs typeface="Roboto Light"/>
                <a:sym typeface="Roboto Light"/>
              </a:rPr>
              <a:t>Root:</a:t>
            </a:r>
            <a:r>
              <a:rPr lang="en" sz="1600">
                <a:solidFill>
                  <a:schemeClr val="dk1"/>
                </a:solidFill>
                <a:latin typeface="Courier New"/>
                <a:ea typeface="Courier New"/>
                <a:cs typeface="Courier New"/>
                <a:sym typeface="Courier New"/>
              </a:rPr>
              <a:t> </a:t>
            </a:r>
            <a:r>
              <a:rPr b="1" lang="en" sz="1600">
                <a:solidFill>
                  <a:schemeClr val="dk1"/>
                </a:solidFill>
                <a:latin typeface="Courier New"/>
                <a:ea typeface="Courier New"/>
                <a:cs typeface="Courier New"/>
                <a:sym typeface="Courier New"/>
              </a:rPr>
              <a:t>a[0]</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Courier New"/>
              <a:buChar char="•"/>
            </a:pPr>
            <a:r>
              <a:rPr lang="en" sz="1600">
                <a:solidFill>
                  <a:schemeClr val="dk1"/>
                </a:solidFill>
                <a:latin typeface="Roboto Light"/>
                <a:ea typeface="Roboto Light"/>
                <a:cs typeface="Roboto Light"/>
                <a:sym typeface="Roboto Light"/>
              </a:rPr>
              <a:t>Parent:</a:t>
            </a:r>
            <a:r>
              <a:rPr lang="en" sz="1600">
                <a:solidFill>
                  <a:schemeClr val="dk1"/>
                </a:solidFill>
                <a:latin typeface="Courier New"/>
                <a:ea typeface="Courier New"/>
                <a:cs typeface="Courier New"/>
                <a:sym typeface="Courier New"/>
              </a:rPr>
              <a:t> </a:t>
            </a:r>
            <a:r>
              <a:rPr b="1" lang="en" sz="1600">
                <a:solidFill>
                  <a:schemeClr val="dk1"/>
                </a:solidFill>
                <a:latin typeface="Courier New"/>
                <a:ea typeface="Courier New"/>
                <a:cs typeface="Courier New"/>
                <a:sym typeface="Courier New"/>
              </a:rPr>
              <a:t>a[i]</a:t>
            </a:r>
            <a:endParaRPr b="1" sz="1600">
              <a:solidFill>
                <a:schemeClr val="dk1"/>
              </a:solidFill>
              <a:latin typeface="Courier New"/>
              <a:ea typeface="Courier New"/>
              <a:cs typeface="Courier New"/>
              <a:sym typeface="Courier New"/>
            </a:endParaRPr>
          </a:p>
          <a:p>
            <a:pPr indent="-215900" lvl="1" marL="457200" rtl="0" algn="l">
              <a:lnSpc>
                <a:spcPct val="160000"/>
              </a:lnSpc>
              <a:spcBef>
                <a:spcPts val="0"/>
              </a:spcBef>
              <a:spcAft>
                <a:spcPts val="0"/>
              </a:spcAft>
              <a:buClr>
                <a:schemeClr val="dk1"/>
              </a:buClr>
              <a:buSzPts val="1600"/>
              <a:buFont typeface="Courier New"/>
              <a:buChar char="○"/>
            </a:pPr>
            <a:r>
              <a:rPr lang="en" sz="1600">
                <a:solidFill>
                  <a:schemeClr val="dk1"/>
                </a:solidFill>
                <a:latin typeface="Roboto Light"/>
                <a:ea typeface="Roboto Light"/>
                <a:cs typeface="Roboto Light"/>
                <a:sym typeface="Roboto Light"/>
              </a:rPr>
              <a:t>Left child:</a:t>
            </a:r>
            <a:r>
              <a:rPr lang="en" sz="1600">
                <a:solidFill>
                  <a:schemeClr val="dk1"/>
                </a:solidFill>
                <a:latin typeface="Courier New"/>
                <a:ea typeface="Courier New"/>
                <a:cs typeface="Courier New"/>
                <a:sym typeface="Courier New"/>
              </a:rPr>
              <a:t> </a:t>
            </a:r>
            <a:r>
              <a:rPr b="1" lang="en" sz="1600">
                <a:solidFill>
                  <a:schemeClr val="dk1"/>
                </a:solidFill>
                <a:latin typeface="Courier New"/>
                <a:ea typeface="Courier New"/>
                <a:cs typeface="Courier New"/>
                <a:sym typeface="Courier New"/>
              </a:rPr>
              <a:t>a[2*i + 1]</a:t>
            </a:r>
            <a:endParaRPr b="1" sz="1600">
              <a:solidFill>
                <a:schemeClr val="dk1"/>
              </a:solidFill>
              <a:latin typeface="Courier New"/>
              <a:ea typeface="Courier New"/>
              <a:cs typeface="Courier New"/>
              <a:sym typeface="Courier New"/>
            </a:endParaRPr>
          </a:p>
          <a:p>
            <a:pPr indent="-215900" lvl="1" marL="457200" rtl="0" algn="l">
              <a:lnSpc>
                <a:spcPct val="160000"/>
              </a:lnSpc>
              <a:spcBef>
                <a:spcPts val="0"/>
              </a:spcBef>
              <a:spcAft>
                <a:spcPts val="0"/>
              </a:spcAft>
              <a:buClr>
                <a:schemeClr val="dk1"/>
              </a:buClr>
              <a:buSzPts val="1600"/>
              <a:buFont typeface="Courier New"/>
              <a:buChar char="○"/>
            </a:pPr>
            <a:r>
              <a:rPr lang="en" sz="1600">
                <a:solidFill>
                  <a:schemeClr val="dk1"/>
                </a:solidFill>
                <a:latin typeface="Roboto Light"/>
                <a:ea typeface="Roboto Light"/>
                <a:cs typeface="Roboto Light"/>
                <a:sym typeface="Roboto Light"/>
              </a:rPr>
              <a:t>Right child:</a:t>
            </a:r>
            <a:r>
              <a:rPr lang="en" sz="1600">
                <a:solidFill>
                  <a:schemeClr val="dk1"/>
                </a:solidFill>
                <a:latin typeface="Courier New"/>
                <a:ea typeface="Courier New"/>
                <a:cs typeface="Courier New"/>
                <a:sym typeface="Courier New"/>
              </a:rPr>
              <a:t> </a:t>
            </a:r>
            <a:r>
              <a:rPr b="1" lang="en" sz="1600">
                <a:solidFill>
                  <a:schemeClr val="dk1"/>
                </a:solidFill>
                <a:latin typeface="Courier New"/>
                <a:ea typeface="Courier New"/>
                <a:cs typeface="Courier New"/>
                <a:sym typeface="Courier New"/>
              </a:rPr>
              <a:t>a[2*i + 2]</a:t>
            </a:r>
            <a:endParaRPr b="1" sz="16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chemeClr val="dk1"/>
              </a:solidFill>
              <a:highlight>
                <a:srgbClr val="FFFFF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chemeClr val="dk1"/>
              </a:solidFill>
              <a:highlight>
                <a:srgbClr val="FFFFF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chemeClr val="dk1"/>
              </a:solidFill>
              <a:highlight>
                <a:srgbClr val="FFFFFE"/>
              </a:highlight>
              <a:latin typeface="Courier New"/>
              <a:ea typeface="Courier New"/>
              <a:cs typeface="Courier New"/>
              <a:sym typeface="Courier New"/>
            </a:endParaRPr>
          </a:p>
          <a:p>
            <a:pPr indent="0" lvl="0" marL="228600" rtl="0" algn="l">
              <a:lnSpc>
                <a:spcPct val="160000"/>
              </a:lnSpc>
              <a:spcBef>
                <a:spcPts val="0"/>
              </a:spcBef>
              <a:spcAft>
                <a:spcPts val="0"/>
              </a:spcAft>
              <a:buNone/>
            </a:pPr>
            <a:r>
              <a:t/>
            </a:r>
            <a:endParaRPr sz="1600">
              <a:solidFill>
                <a:schemeClr val="dk1"/>
              </a:solidFill>
              <a:latin typeface="Roboto Light"/>
              <a:ea typeface="Roboto Light"/>
              <a:cs typeface="Roboto Light"/>
              <a:sym typeface="Roboto Light"/>
            </a:endParaRPr>
          </a:p>
          <a:p>
            <a:pPr indent="-127000" lvl="0" marL="228600" marR="0" rtl="0" algn="l">
              <a:lnSpc>
                <a:spcPct val="160000"/>
              </a:lnSpc>
              <a:spcBef>
                <a:spcPts val="0"/>
              </a:spcBef>
              <a:spcAft>
                <a:spcPts val="0"/>
              </a:spcAft>
              <a:buClr>
                <a:schemeClr val="dk1"/>
              </a:buClr>
              <a:buSzPts val="1600"/>
              <a:buFont typeface="Arial"/>
              <a:buNone/>
            </a:pPr>
            <a:r>
              <a:t/>
            </a:r>
            <a:endParaRPr sz="1600">
              <a:solidFill>
                <a:schemeClr val="dk1"/>
              </a:solidFill>
              <a:latin typeface="Roboto Light"/>
              <a:ea typeface="Roboto Light"/>
              <a:cs typeface="Roboto Light"/>
              <a:sym typeface="Roboto Light"/>
            </a:endParaRPr>
          </a:p>
        </p:txBody>
      </p:sp>
      <p:sp>
        <p:nvSpPr>
          <p:cNvPr id="310" name="Google Shape;310;p47"/>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 Tree</a:t>
            </a:r>
            <a:endParaRPr sz="2800">
              <a:solidFill>
                <a:srgbClr val="434343"/>
              </a:solidFill>
              <a:latin typeface="Roboto"/>
              <a:ea typeface="Roboto"/>
              <a:cs typeface="Roboto"/>
              <a:sym typeface="Roboto"/>
            </a:endParaRPr>
          </a:p>
        </p:txBody>
      </p:sp>
      <p:pic>
        <p:nvPicPr>
          <p:cNvPr id="311" name="Google Shape;311;p47"/>
          <p:cNvPicPr preferRelativeResize="0"/>
          <p:nvPr/>
        </p:nvPicPr>
        <p:blipFill>
          <a:blip r:embed="rId3">
            <a:alphaModFix/>
          </a:blip>
          <a:stretch>
            <a:fillRect/>
          </a:stretch>
        </p:blipFill>
        <p:spPr>
          <a:xfrm>
            <a:off x="5089223" y="645000"/>
            <a:ext cx="3673475" cy="4424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317" name="Google Shape;317;p48"/>
          <p:cNvSpPr txBox="1"/>
          <p:nvPr/>
        </p:nvSpPr>
        <p:spPr>
          <a:xfrm>
            <a:off x="457200" y="780908"/>
            <a:ext cx="7786500" cy="3494100"/>
          </a:xfrm>
          <a:prstGeom prst="rect">
            <a:avLst/>
          </a:prstGeom>
          <a:noFill/>
          <a:ln>
            <a:noFill/>
          </a:ln>
        </p:spPr>
        <p:txBody>
          <a:bodyPr anchorCtr="0" anchor="t" bIns="22850" lIns="45725" spcFirstLastPara="1" rIns="45725" wrap="square" tIns="22850">
            <a:spAutoFit/>
          </a:bodyPr>
          <a:lstStyle/>
          <a:p>
            <a:pPr indent="0" lvl="0" marL="0" marR="0" rtl="0" algn="l">
              <a:lnSpc>
                <a:spcPct val="160000"/>
              </a:lnSpc>
              <a:spcBef>
                <a:spcPts val="0"/>
              </a:spcBef>
              <a:spcAft>
                <a:spcPts val="0"/>
              </a:spcAft>
              <a:buNone/>
            </a:pPr>
            <a:r>
              <a:rPr b="1" lang="en" sz="1800">
                <a:solidFill>
                  <a:srgbClr val="CC0000"/>
                </a:solidFill>
                <a:latin typeface="Roboto"/>
                <a:ea typeface="Roboto"/>
                <a:cs typeface="Roboto"/>
                <a:sym typeface="Roboto"/>
              </a:rPr>
              <a:t>Binary </a:t>
            </a:r>
            <a:r>
              <a:rPr b="1" lang="en" sz="1800">
                <a:solidFill>
                  <a:srgbClr val="CC0000"/>
                </a:solidFill>
                <a:latin typeface="Roboto"/>
                <a:ea typeface="Roboto"/>
                <a:cs typeface="Roboto"/>
                <a:sym typeface="Roboto"/>
              </a:rPr>
              <a:t>Tree Traversal</a:t>
            </a:r>
            <a:endParaRPr b="1" sz="1800">
              <a:solidFill>
                <a:srgbClr val="CC0000"/>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DFS</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Inorder traversal: visit left subtree -&gt; root -&gt; right subtree</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Preorder traversal: visit root -&gt; left subtree -&gt; right subtree</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Postorder traversal: visit left subtree -&gt; right subtree -&gt; root</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Level order traversal (BFS)</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Boundary traversal</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Diagonal traversal</a:t>
            </a:r>
            <a:endParaRPr sz="1600">
              <a:solidFill>
                <a:schemeClr val="dk1"/>
              </a:solidFill>
              <a:latin typeface="Roboto Light"/>
              <a:ea typeface="Roboto Light"/>
              <a:cs typeface="Roboto Light"/>
              <a:sym typeface="Roboto Light"/>
            </a:endParaRPr>
          </a:p>
          <a:p>
            <a:pPr indent="-127000" lvl="0" marL="228600" marR="0" rtl="0" algn="l">
              <a:lnSpc>
                <a:spcPct val="160000"/>
              </a:lnSpc>
              <a:spcBef>
                <a:spcPts val="0"/>
              </a:spcBef>
              <a:spcAft>
                <a:spcPts val="0"/>
              </a:spcAft>
              <a:buClr>
                <a:schemeClr val="dk1"/>
              </a:buClr>
              <a:buSzPts val="1600"/>
              <a:buFont typeface="Arial"/>
              <a:buNone/>
            </a:pPr>
            <a:r>
              <a:t/>
            </a:r>
            <a:endParaRPr sz="1600">
              <a:solidFill>
                <a:schemeClr val="dk1"/>
              </a:solidFill>
              <a:latin typeface="Roboto Light"/>
              <a:ea typeface="Roboto Light"/>
              <a:cs typeface="Roboto Light"/>
              <a:sym typeface="Roboto Light"/>
            </a:endParaRPr>
          </a:p>
        </p:txBody>
      </p:sp>
      <p:sp>
        <p:nvSpPr>
          <p:cNvPr id="318" name="Google Shape;318;p48"/>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 Tree</a:t>
            </a:r>
            <a:endParaRPr sz="2800">
              <a:solidFill>
                <a:srgbClr val="434343"/>
              </a:solidFill>
              <a:latin typeface="Roboto"/>
              <a:ea typeface="Roboto"/>
              <a:cs typeface="Roboto"/>
              <a:sym typeface="Roboto"/>
            </a:endParaRPr>
          </a:p>
        </p:txBody>
      </p:sp>
      <p:pic>
        <p:nvPicPr>
          <p:cNvPr id="319" name="Google Shape;319;p48"/>
          <p:cNvPicPr preferRelativeResize="0"/>
          <p:nvPr/>
        </p:nvPicPr>
        <p:blipFill>
          <a:blip r:embed="rId3">
            <a:alphaModFix/>
          </a:blip>
          <a:stretch>
            <a:fillRect/>
          </a:stretch>
        </p:blipFill>
        <p:spPr>
          <a:xfrm>
            <a:off x="3692050" y="2814697"/>
            <a:ext cx="4994675" cy="2040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9"/>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325" name="Google Shape;325;p49"/>
          <p:cNvSpPr txBox="1"/>
          <p:nvPr/>
        </p:nvSpPr>
        <p:spPr>
          <a:xfrm>
            <a:off x="457200" y="780908"/>
            <a:ext cx="7786500" cy="1917900"/>
          </a:xfrm>
          <a:prstGeom prst="rect">
            <a:avLst/>
          </a:prstGeom>
          <a:noFill/>
          <a:ln>
            <a:noFill/>
          </a:ln>
        </p:spPr>
        <p:txBody>
          <a:bodyPr anchorCtr="0" anchor="t" bIns="22850" lIns="45725" spcFirstLastPara="1" rIns="45725" wrap="square" tIns="22850">
            <a:spAutoFit/>
          </a:bodyPr>
          <a:lstStyle/>
          <a:p>
            <a:pPr indent="0" lvl="0" marL="0" marR="0" rtl="0" algn="l">
              <a:lnSpc>
                <a:spcPct val="160000"/>
              </a:lnSpc>
              <a:spcBef>
                <a:spcPts val="0"/>
              </a:spcBef>
              <a:spcAft>
                <a:spcPts val="0"/>
              </a:spcAft>
              <a:buNone/>
            </a:pPr>
            <a:r>
              <a:rPr b="1" lang="en" sz="1800">
                <a:solidFill>
                  <a:srgbClr val="CC0000"/>
                </a:solidFill>
                <a:latin typeface="Roboto"/>
                <a:ea typeface="Roboto"/>
                <a:cs typeface="Roboto"/>
                <a:sym typeface="Roboto"/>
              </a:rPr>
              <a:t>Tree Traversal</a:t>
            </a:r>
            <a:endParaRPr b="1" sz="1800">
              <a:solidFill>
                <a:srgbClr val="CC0000"/>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u="sng">
                <a:solidFill>
                  <a:schemeClr val="accent5"/>
                </a:solidFill>
                <a:latin typeface="Roboto Light"/>
                <a:ea typeface="Roboto Light"/>
                <a:cs typeface="Roboto Light"/>
                <a:sym typeface="Roboto Light"/>
                <a:hlinkClick r:id="rId3">
                  <a:extLst>
                    <a:ext uri="{A12FA001-AC4F-418D-AE19-62706E023703}">
                      <ahyp:hlinkClr val="tx"/>
                    </a:ext>
                  </a:extLst>
                </a:hlinkClick>
              </a:rPr>
              <a:t>https://leetcode.com/problems/binary-tree-inorder-traversal/</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u="sng">
                <a:solidFill>
                  <a:schemeClr val="accent5"/>
                </a:solidFill>
                <a:latin typeface="Roboto Light"/>
                <a:ea typeface="Roboto Light"/>
                <a:cs typeface="Roboto Light"/>
                <a:sym typeface="Roboto Light"/>
                <a:hlinkClick r:id="rId4">
                  <a:extLst>
                    <a:ext uri="{A12FA001-AC4F-418D-AE19-62706E023703}">
                      <ahyp:hlinkClr val="tx"/>
                    </a:ext>
                  </a:extLst>
                </a:hlinkClick>
              </a:rPr>
              <a:t>https://leetcode.com/problems/binary-tree-preorder-traversal/</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u="sng">
                <a:solidFill>
                  <a:schemeClr val="accent5"/>
                </a:solidFill>
                <a:latin typeface="Roboto Light"/>
                <a:ea typeface="Roboto Light"/>
                <a:cs typeface="Roboto Light"/>
                <a:sym typeface="Roboto Light"/>
                <a:hlinkClick r:id="rId5">
                  <a:extLst>
                    <a:ext uri="{A12FA001-AC4F-418D-AE19-62706E023703}">
                      <ahyp:hlinkClr val="tx"/>
                    </a:ext>
                  </a:extLst>
                </a:hlinkClick>
              </a:rPr>
              <a:t>https://leetcode.com/problems/binary-tree-postorder-traversal/</a:t>
            </a:r>
            <a:endParaRPr sz="1600">
              <a:solidFill>
                <a:schemeClr val="dk1"/>
              </a:solidFill>
              <a:latin typeface="Roboto Light"/>
              <a:ea typeface="Roboto Light"/>
              <a:cs typeface="Roboto Light"/>
              <a:sym typeface="Roboto Light"/>
            </a:endParaRPr>
          </a:p>
          <a:p>
            <a:pPr indent="-127000" lvl="0" marL="228600" marR="0" rtl="0" algn="l">
              <a:lnSpc>
                <a:spcPct val="160000"/>
              </a:lnSpc>
              <a:spcBef>
                <a:spcPts val="0"/>
              </a:spcBef>
              <a:spcAft>
                <a:spcPts val="0"/>
              </a:spcAft>
              <a:buClr>
                <a:schemeClr val="dk1"/>
              </a:buClr>
              <a:buSzPts val="1600"/>
              <a:buFont typeface="Arial"/>
              <a:buNone/>
            </a:pPr>
            <a:r>
              <a:t/>
            </a:r>
            <a:endParaRPr sz="1600">
              <a:solidFill>
                <a:schemeClr val="dk1"/>
              </a:solidFill>
              <a:latin typeface="Roboto Light"/>
              <a:ea typeface="Roboto Light"/>
              <a:cs typeface="Roboto Light"/>
              <a:sym typeface="Roboto Light"/>
            </a:endParaRPr>
          </a:p>
        </p:txBody>
      </p:sp>
      <p:sp>
        <p:nvSpPr>
          <p:cNvPr id="326" name="Google Shape;326;p49"/>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 Tree</a:t>
            </a:r>
            <a:endParaRPr sz="2800">
              <a:solidFill>
                <a:srgbClr val="434343"/>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0"/>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332" name="Google Shape;332;p50"/>
          <p:cNvSpPr txBox="1"/>
          <p:nvPr/>
        </p:nvSpPr>
        <p:spPr>
          <a:xfrm>
            <a:off x="457200" y="780908"/>
            <a:ext cx="7786500" cy="3099900"/>
          </a:xfrm>
          <a:prstGeom prst="rect">
            <a:avLst/>
          </a:prstGeom>
          <a:noFill/>
          <a:ln>
            <a:noFill/>
          </a:ln>
        </p:spPr>
        <p:txBody>
          <a:bodyPr anchorCtr="0" anchor="t" bIns="22850" lIns="45725" spcFirstLastPara="1" rIns="45725" wrap="square" tIns="22850">
            <a:spAutoFit/>
          </a:bodyPr>
          <a:lstStyle/>
          <a:p>
            <a:pPr indent="0" lvl="0" marL="0" marR="0" rtl="0" algn="l">
              <a:lnSpc>
                <a:spcPct val="160000"/>
              </a:lnSpc>
              <a:spcBef>
                <a:spcPts val="0"/>
              </a:spcBef>
              <a:spcAft>
                <a:spcPts val="0"/>
              </a:spcAft>
              <a:buNone/>
            </a:pPr>
            <a:r>
              <a:rPr b="1" lang="en" sz="1800">
                <a:solidFill>
                  <a:srgbClr val="CC0000"/>
                </a:solidFill>
                <a:latin typeface="Roboto"/>
                <a:ea typeface="Roboto"/>
                <a:cs typeface="Roboto"/>
                <a:sym typeface="Roboto"/>
              </a:rPr>
              <a:t>Heap Data Structure</a:t>
            </a:r>
            <a:endParaRPr b="1" sz="1800">
              <a:solidFill>
                <a:srgbClr val="CC0000"/>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A Heap is a Tree-based data structure in which the tree is a complete binary tree</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Two types of heap:</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Max-Heap:</a:t>
            </a:r>
            <a:r>
              <a:rPr lang="en" sz="1600">
                <a:solidFill>
                  <a:schemeClr val="dk1"/>
                </a:solidFill>
                <a:latin typeface="Roboto Light"/>
                <a:ea typeface="Roboto Light"/>
                <a:cs typeface="Roboto Light"/>
                <a:sym typeface="Roboto Light"/>
              </a:rPr>
              <a:t> The value at root node is greater than its childrens value. The same property must be recursively true for all sub-trees in that Binary Tree.</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Min-Heap:</a:t>
            </a:r>
            <a:r>
              <a:rPr lang="en" sz="1600">
                <a:solidFill>
                  <a:schemeClr val="dk1"/>
                </a:solidFill>
                <a:latin typeface="Roboto Light"/>
                <a:ea typeface="Roboto Light"/>
                <a:cs typeface="Roboto Light"/>
                <a:sym typeface="Roboto Light"/>
              </a:rPr>
              <a:t> The value at root node is greater than its childrens value. The same property must be recursively true for all sub-trees in that Binary Tree.</a:t>
            </a:r>
            <a:endParaRPr sz="1600">
              <a:solidFill>
                <a:schemeClr val="dk1"/>
              </a:solidFill>
              <a:latin typeface="Roboto Light"/>
              <a:ea typeface="Roboto Light"/>
              <a:cs typeface="Roboto Light"/>
              <a:sym typeface="Roboto Light"/>
            </a:endParaRPr>
          </a:p>
          <a:p>
            <a:pPr indent="-127000" lvl="0" marL="228600" marR="0" rtl="0" algn="l">
              <a:lnSpc>
                <a:spcPct val="160000"/>
              </a:lnSpc>
              <a:spcBef>
                <a:spcPts val="0"/>
              </a:spcBef>
              <a:spcAft>
                <a:spcPts val="0"/>
              </a:spcAft>
              <a:buClr>
                <a:schemeClr val="dk1"/>
              </a:buClr>
              <a:buSzPts val="1600"/>
              <a:buFont typeface="Arial"/>
              <a:buNone/>
            </a:pPr>
            <a:r>
              <a:t/>
            </a:r>
            <a:endParaRPr sz="1600">
              <a:solidFill>
                <a:schemeClr val="dk1"/>
              </a:solidFill>
              <a:latin typeface="Roboto Light"/>
              <a:ea typeface="Roboto Light"/>
              <a:cs typeface="Roboto Light"/>
              <a:sym typeface="Roboto Light"/>
            </a:endParaRPr>
          </a:p>
        </p:txBody>
      </p:sp>
      <p:sp>
        <p:nvSpPr>
          <p:cNvPr id="333" name="Google Shape;333;p50"/>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 Tree</a:t>
            </a:r>
            <a:endParaRPr sz="2800">
              <a:solidFill>
                <a:srgbClr val="434343"/>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1"/>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339" name="Google Shape;339;p51"/>
          <p:cNvSpPr txBox="1"/>
          <p:nvPr/>
        </p:nvSpPr>
        <p:spPr>
          <a:xfrm>
            <a:off x="457200" y="780908"/>
            <a:ext cx="7786500" cy="735600"/>
          </a:xfrm>
          <a:prstGeom prst="rect">
            <a:avLst/>
          </a:prstGeom>
          <a:noFill/>
          <a:ln>
            <a:noFill/>
          </a:ln>
        </p:spPr>
        <p:txBody>
          <a:bodyPr anchorCtr="0" anchor="t" bIns="22850" lIns="45725" spcFirstLastPara="1" rIns="45725" wrap="square" tIns="22850">
            <a:spAutoFit/>
          </a:bodyPr>
          <a:lstStyle/>
          <a:p>
            <a:pPr indent="0" lvl="0" marL="0" marR="0" rtl="0" algn="l">
              <a:lnSpc>
                <a:spcPct val="160000"/>
              </a:lnSpc>
              <a:spcBef>
                <a:spcPts val="0"/>
              </a:spcBef>
              <a:spcAft>
                <a:spcPts val="0"/>
              </a:spcAft>
              <a:buNone/>
            </a:pPr>
            <a:r>
              <a:rPr b="1" lang="en" sz="1800">
                <a:solidFill>
                  <a:srgbClr val="CC0000"/>
                </a:solidFill>
                <a:latin typeface="Roboto"/>
                <a:ea typeface="Roboto"/>
                <a:cs typeface="Roboto"/>
                <a:sym typeface="Roboto"/>
              </a:rPr>
              <a:t>Heap Data Structure</a:t>
            </a:r>
            <a:endParaRPr sz="1600">
              <a:solidFill>
                <a:schemeClr val="dk1"/>
              </a:solidFill>
              <a:latin typeface="Roboto Light"/>
              <a:ea typeface="Roboto Light"/>
              <a:cs typeface="Roboto Light"/>
              <a:sym typeface="Roboto Light"/>
            </a:endParaRPr>
          </a:p>
          <a:p>
            <a:pPr indent="-127000" lvl="0" marL="228600" marR="0" rtl="0" algn="l">
              <a:lnSpc>
                <a:spcPct val="160000"/>
              </a:lnSpc>
              <a:spcBef>
                <a:spcPts val="0"/>
              </a:spcBef>
              <a:spcAft>
                <a:spcPts val="0"/>
              </a:spcAft>
              <a:buClr>
                <a:schemeClr val="dk1"/>
              </a:buClr>
              <a:buSzPts val="1600"/>
              <a:buFont typeface="Arial"/>
              <a:buNone/>
            </a:pPr>
            <a:r>
              <a:t/>
            </a:r>
            <a:endParaRPr sz="1600">
              <a:solidFill>
                <a:schemeClr val="dk1"/>
              </a:solidFill>
              <a:latin typeface="Roboto Light"/>
              <a:ea typeface="Roboto Light"/>
              <a:cs typeface="Roboto Light"/>
              <a:sym typeface="Roboto Light"/>
            </a:endParaRPr>
          </a:p>
        </p:txBody>
      </p:sp>
      <p:sp>
        <p:nvSpPr>
          <p:cNvPr id="340" name="Google Shape;340;p51"/>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 Tree</a:t>
            </a:r>
            <a:endParaRPr sz="2800">
              <a:solidFill>
                <a:srgbClr val="434343"/>
              </a:solidFill>
              <a:latin typeface="Roboto"/>
              <a:ea typeface="Roboto"/>
              <a:cs typeface="Roboto"/>
              <a:sym typeface="Roboto"/>
            </a:endParaRPr>
          </a:p>
        </p:txBody>
      </p:sp>
      <p:pic>
        <p:nvPicPr>
          <p:cNvPr id="341" name="Google Shape;341;p51"/>
          <p:cNvPicPr preferRelativeResize="0"/>
          <p:nvPr/>
        </p:nvPicPr>
        <p:blipFill>
          <a:blip r:embed="rId3">
            <a:alphaModFix/>
          </a:blip>
          <a:stretch>
            <a:fillRect/>
          </a:stretch>
        </p:blipFill>
        <p:spPr>
          <a:xfrm>
            <a:off x="1939802" y="1607125"/>
            <a:ext cx="5264399" cy="2885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2"/>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347" name="Google Shape;347;p52"/>
          <p:cNvSpPr txBox="1"/>
          <p:nvPr/>
        </p:nvSpPr>
        <p:spPr>
          <a:xfrm>
            <a:off x="457200" y="780908"/>
            <a:ext cx="7786500" cy="4676100"/>
          </a:xfrm>
          <a:prstGeom prst="rect">
            <a:avLst/>
          </a:prstGeom>
          <a:noFill/>
          <a:ln>
            <a:noFill/>
          </a:ln>
        </p:spPr>
        <p:txBody>
          <a:bodyPr anchorCtr="0" anchor="t" bIns="22850" lIns="45725" spcFirstLastPara="1" rIns="45725" wrap="square" tIns="22850">
            <a:spAutoFit/>
          </a:bodyPr>
          <a:lstStyle/>
          <a:p>
            <a:pPr indent="0" lvl="0" marL="0" marR="0" rtl="0" algn="l">
              <a:lnSpc>
                <a:spcPct val="160000"/>
              </a:lnSpc>
              <a:spcBef>
                <a:spcPts val="0"/>
              </a:spcBef>
              <a:spcAft>
                <a:spcPts val="0"/>
              </a:spcAft>
              <a:buNone/>
            </a:pPr>
            <a:r>
              <a:rPr b="1" lang="en" sz="1800">
                <a:solidFill>
                  <a:srgbClr val="CC0000"/>
                </a:solidFill>
                <a:latin typeface="Roboto"/>
                <a:ea typeface="Roboto"/>
                <a:cs typeface="Roboto"/>
                <a:sym typeface="Roboto"/>
              </a:rPr>
              <a:t>Operations of </a:t>
            </a:r>
            <a:r>
              <a:rPr b="1" lang="en" sz="1800">
                <a:solidFill>
                  <a:srgbClr val="CC0000"/>
                </a:solidFill>
                <a:latin typeface="Roboto"/>
                <a:ea typeface="Roboto"/>
                <a:cs typeface="Roboto"/>
                <a:sym typeface="Roboto"/>
              </a:rPr>
              <a:t>Heap Data Structure</a:t>
            </a:r>
            <a:endParaRPr b="1" sz="1800">
              <a:solidFill>
                <a:srgbClr val="CC0000"/>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getMin(): </a:t>
            </a:r>
            <a:r>
              <a:rPr lang="en" sz="1600">
                <a:solidFill>
                  <a:schemeClr val="dk1"/>
                </a:solidFill>
                <a:latin typeface="Roboto Light"/>
                <a:ea typeface="Roboto Light"/>
                <a:cs typeface="Roboto Light"/>
                <a:sym typeface="Roboto Light"/>
              </a:rPr>
              <a:t>It returns the root element of Min Heap. The time Complexity of this operation is O(1). In case of a maxheap it would be getMax().</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extractMin(): </a:t>
            </a:r>
            <a:r>
              <a:rPr lang="en" sz="1600">
                <a:solidFill>
                  <a:schemeClr val="dk1"/>
                </a:solidFill>
                <a:latin typeface="Roboto Light"/>
                <a:ea typeface="Roboto Light"/>
                <a:cs typeface="Roboto Light"/>
                <a:sym typeface="Roboto Light"/>
              </a:rPr>
              <a:t>Removes the root element from MinHeap, takes O(log N) as this operation needs to maintain the heap property </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decreaseKey(): </a:t>
            </a:r>
            <a:r>
              <a:rPr lang="en" sz="1600">
                <a:solidFill>
                  <a:schemeClr val="dk1"/>
                </a:solidFill>
                <a:latin typeface="Roboto Light"/>
                <a:ea typeface="Roboto Light"/>
                <a:cs typeface="Roboto Light"/>
                <a:sym typeface="Roboto Light"/>
              </a:rPr>
              <a:t>Decreases the value of the key, takes O(log N) as this operation needs to maintain the heap property </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insert(): </a:t>
            </a:r>
            <a:r>
              <a:rPr lang="en" sz="1600">
                <a:solidFill>
                  <a:schemeClr val="dk1"/>
                </a:solidFill>
                <a:latin typeface="Roboto Light"/>
                <a:ea typeface="Roboto Light"/>
                <a:cs typeface="Roboto Light"/>
                <a:sym typeface="Roboto Light"/>
              </a:rPr>
              <a:t>Inserting a new key takes O(log N) time. We add a new key at the end of the tree then traverse up to fix the violated heap property.</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delete(): </a:t>
            </a:r>
            <a:r>
              <a:rPr lang="en" sz="1600">
                <a:solidFill>
                  <a:schemeClr val="dk1"/>
                </a:solidFill>
                <a:latin typeface="Roboto Light"/>
                <a:ea typeface="Roboto Light"/>
                <a:cs typeface="Roboto Light"/>
                <a:sym typeface="Roboto Light"/>
              </a:rPr>
              <a:t>Deleting a key takes O(log N) time. We replace the key to be deleted with the minimum infinite by calling </a:t>
            </a:r>
            <a:r>
              <a:rPr b="1" lang="en" sz="1600">
                <a:solidFill>
                  <a:schemeClr val="dk1"/>
                </a:solidFill>
                <a:latin typeface="Roboto"/>
                <a:ea typeface="Roboto"/>
                <a:cs typeface="Roboto"/>
                <a:sym typeface="Roboto"/>
              </a:rPr>
              <a:t>decreaseKey()</a:t>
            </a:r>
            <a:r>
              <a:rPr lang="en" sz="1600">
                <a:solidFill>
                  <a:schemeClr val="dk1"/>
                </a:solidFill>
                <a:latin typeface="Roboto Light"/>
                <a:ea typeface="Roboto Light"/>
                <a:cs typeface="Roboto Light"/>
                <a:sym typeface="Roboto Light"/>
              </a:rPr>
              <a:t> then call </a:t>
            </a:r>
            <a:r>
              <a:rPr b="1" lang="en" sz="1600">
                <a:solidFill>
                  <a:schemeClr val="dk1"/>
                </a:solidFill>
                <a:latin typeface="Roboto"/>
                <a:ea typeface="Roboto"/>
                <a:cs typeface="Roboto"/>
                <a:sym typeface="Roboto"/>
              </a:rPr>
              <a:t>extractMin()</a:t>
            </a:r>
            <a:endParaRPr sz="1600">
              <a:solidFill>
                <a:schemeClr val="dk1"/>
              </a:solidFill>
              <a:latin typeface="Roboto Light"/>
              <a:ea typeface="Roboto Light"/>
              <a:cs typeface="Roboto Light"/>
              <a:sym typeface="Roboto Light"/>
            </a:endParaRPr>
          </a:p>
          <a:p>
            <a:pPr indent="0" lvl="0" marL="0" marR="0" rtl="0" algn="l">
              <a:lnSpc>
                <a:spcPct val="160000"/>
              </a:lnSpc>
              <a:spcBef>
                <a:spcPts val="0"/>
              </a:spcBef>
              <a:spcAft>
                <a:spcPts val="0"/>
              </a:spcAft>
              <a:buClr>
                <a:schemeClr val="dk1"/>
              </a:buClr>
              <a:buSzPts val="1600"/>
              <a:buFont typeface="Arial"/>
              <a:buNone/>
            </a:pPr>
            <a:r>
              <a:t/>
            </a:r>
            <a:endParaRPr sz="1600">
              <a:solidFill>
                <a:schemeClr val="dk1"/>
              </a:solidFill>
              <a:latin typeface="Roboto Light"/>
              <a:ea typeface="Roboto Light"/>
              <a:cs typeface="Roboto Light"/>
              <a:sym typeface="Roboto Light"/>
            </a:endParaRPr>
          </a:p>
        </p:txBody>
      </p:sp>
      <p:sp>
        <p:nvSpPr>
          <p:cNvPr id="348" name="Google Shape;348;p52"/>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 Tree</a:t>
            </a:r>
            <a:endParaRPr sz="2800">
              <a:solidFill>
                <a:srgbClr val="434343"/>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3"/>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354" name="Google Shape;354;p53"/>
          <p:cNvSpPr txBox="1"/>
          <p:nvPr/>
        </p:nvSpPr>
        <p:spPr>
          <a:xfrm>
            <a:off x="457200" y="780908"/>
            <a:ext cx="7786500" cy="1917900"/>
          </a:xfrm>
          <a:prstGeom prst="rect">
            <a:avLst/>
          </a:prstGeom>
          <a:noFill/>
          <a:ln>
            <a:noFill/>
          </a:ln>
        </p:spPr>
        <p:txBody>
          <a:bodyPr anchorCtr="0" anchor="t" bIns="22850" lIns="45725" spcFirstLastPara="1" rIns="45725" wrap="square" tIns="22850">
            <a:spAutoFit/>
          </a:bodyPr>
          <a:lstStyle/>
          <a:p>
            <a:pPr indent="0" lvl="0" marL="0" marR="0" rtl="0" algn="l">
              <a:lnSpc>
                <a:spcPct val="160000"/>
              </a:lnSpc>
              <a:spcBef>
                <a:spcPts val="0"/>
              </a:spcBef>
              <a:spcAft>
                <a:spcPts val="0"/>
              </a:spcAft>
              <a:buNone/>
            </a:pPr>
            <a:r>
              <a:rPr b="1" lang="en" sz="1800">
                <a:solidFill>
                  <a:srgbClr val="CC0000"/>
                </a:solidFill>
                <a:latin typeface="Roboto"/>
                <a:ea typeface="Roboto"/>
                <a:cs typeface="Roboto"/>
                <a:sym typeface="Roboto"/>
              </a:rPr>
              <a:t>Heap Data Structure</a:t>
            </a:r>
            <a:endParaRPr b="1" sz="1800">
              <a:solidFill>
                <a:srgbClr val="CC0000"/>
              </a:solidFill>
              <a:latin typeface="Roboto"/>
              <a:ea typeface="Roboto"/>
              <a:cs typeface="Roboto"/>
              <a:sym typeface="Roboto"/>
            </a:endParaRPr>
          </a:p>
          <a:p>
            <a:pPr indent="-203200" lvl="0" marL="228600" rtl="0" algn="l">
              <a:lnSpc>
                <a:spcPct val="160000"/>
              </a:lnSpc>
              <a:spcBef>
                <a:spcPts val="0"/>
              </a:spcBef>
              <a:spcAft>
                <a:spcPts val="0"/>
              </a:spcAft>
              <a:buClr>
                <a:schemeClr val="dk1"/>
              </a:buClr>
              <a:buSzPts val="1400"/>
              <a:buFont typeface="Roboto Light"/>
              <a:buChar char="•"/>
            </a:pPr>
            <a:r>
              <a:rPr lang="en" sz="1600">
                <a:solidFill>
                  <a:schemeClr val="dk1"/>
                </a:solidFill>
                <a:latin typeface="Roboto Light"/>
                <a:ea typeface="Roboto Light"/>
                <a:cs typeface="Roboto Light"/>
                <a:sym typeface="Roboto Light"/>
              </a:rPr>
              <a:t>Heap implementation in Java → class java.util.PriorityQueue</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Heap implementation in python → from heapq import heappush, heappop, heapify</a:t>
            </a:r>
            <a:endParaRPr sz="1600">
              <a:solidFill>
                <a:schemeClr val="dk1"/>
              </a:solidFill>
              <a:latin typeface="Roboto Light"/>
              <a:ea typeface="Roboto Light"/>
              <a:cs typeface="Roboto Light"/>
              <a:sym typeface="Roboto Light"/>
            </a:endParaRPr>
          </a:p>
          <a:p>
            <a:pPr indent="0" lvl="0" marL="228600" rtl="0" algn="l">
              <a:lnSpc>
                <a:spcPct val="160000"/>
              </a:lnSpc>
              <a:spcBef>
                <a:spcPts val="0"/>
              </a:spcBef>
              <a:spcAft>
                <a:spcPts val="0"/>
              </a:spcAft>
              <a:buNone/>
            </a:pPr>
            <a:r>
              <a:rPr lang="en" sz="1600" u="sng">
                <a:solidFill>
                  <a:schemeClr val="hlink"/>
                </a:solidFill>
                <a:latin typeface="Roboto Light"/>
                <a:ea typeface="Roboto Light"/>
                <a:cs typeface="Roboto Light"/>
                <a:sym typeface="Roboto Light"/>
                <a:hlinkClick r:id="rId3"/>
              </a:rPr>
              <a:t>https://ideone.com/gw5aBd</a:t>
            </a:r>
            <a:r>
              <a:rPr lang="en" sz="1600">
                <a:solidFill>
                  <a:schemeClr val="dk1"/>
                </a:solidFill>
                <a:latin typeface="Roboto Light"/>
                <a:ea typeface="Roboto Light"/>
                <a:cs typeface="Roboto Light"/>
                <a:sym typeface="Roboto Light"/>
              </a:rPr>
              <a:t> </a:t>
            </a:r>
            <a:endParaRPr sz="1600">
              <a:solidFill>
                <a:schemeClr val="dk1"/>
              </a:solidFill>
              <a:latin typeface="Roboto Light"/>
              <a:ea typeface="Roboto Light"/>
              <a:cs typeface="Roboto Light"/>
              <a:sym typeface="Roboto Light"/>
            </a:endParaRPr>
          </a:p>
          <a:p>
            <a:pPr indent="0" lvl="0" marL="0" marR="0" rtl="0" algn="l">
              <a:lnSpc>
                <a:spcPct val="160000"/>
              </a:lnSpc>
              <a:spcBef>
                <a:spcPts val="0"/>
              </a:spcBef>
              <a:spcAft>
                <a:spcPts val="0"/>
              </a:spcAft>
              <a:buClr>
                <a:schemeClr val="dk1"/>
              </a:buClr>
              <a:buSzPts val="1600"/>
              <a:buFont typeface="Arial"/>
              <a:buNone/>
            </a:pPr>
            <a:r>
              <a:t/>
            </a:r>
            <a:endParaRPr sz="1600">
              <a:solidFill>
                <a:schemeClr val="dk1"/>
              </a:solidFill>
              <a:latin typeface="Roboto Light"/>
              <a:ea typeface="Roboto Light"/>
              <a:cs typeface="Roboto Light"/>
              <a:sym typeface="Roboto Light"/>
            </a:endParaRPr>
          </a:p>
        </p:txBody>
      </p:sp>
      <p:sp>
        <p:nvSpPr>
          <p:cNvPr id="355" name="Google Shape;355;p53"/>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 Tree</a:t>
            </a:r>
            <a:endParaRPr sz="2800">
              <a:solidFill>
                <a:srgbClr val="434343"/>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219" name="Google Shape;219;p36"/>
          <p:cNvSpPr txBox="1"/>
          <p:nvPr/>
        </p:nvSpPr>
        <p:spPr>
          <a:xfrm>
            <a:off x="311700" y="1549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CONTENT</a:t>
            </a:r>
            <a:endParaRPr sz="2800">
              <a:solidFill>
                <a:srgbClr val="434343"/>
              </a:solidFill>
              <a:latin typeface="Roboto"/>
              <a:ea typeface="Roboto"/>
              <a:cs typeface="Roboto"/>
              <a:sym typeface="Roboto"/>
            </a:endParaRPr>
          </a:p>
        </p:txBody>
      </p:sp>
      <p:sp>
        <p:nvSpPr>
          <p:cNvPr id="220" name="Google Shape;220;p36"/>
          <p:cNvSpPr txBox="1"/>
          <p:nvPr/>
        </p:nvSpPr>
        <p:spPr>
          <a:xfrm>
            <a:off x="311700" y="809413"/>
            <a:ext cx="8520600" cy="3904500"/>
          </a:xfrm>
          <a:prstGeom prst="rect">
            <a:avLst/>
          </a:prstGeom>
          <a:noFill/>
          <a:ln>
            <a:noFill/>
          </a:ln>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rgbClr val="CC0000"/>
              </a:buClr>
              <a:buSzPts val="2000"/>
              <a:buFont typeface="Roboto"/>
              <a:buAutoNum type="romanUcPeriod"/>
            </a:pPr>
            <a:r>
              <a:rPr b="1" lang="en" sz="2000">
                <a:solidFill>
                  <a:srgbClr val="CC0000"/>
                </a:solidFill>
                <a:latin typeface="Roboto"/>
                <a:ea typeface="Roboto"/>
                <a:cs typeface="Roboto"/>
                <a:sym typeface="Roboto"/>
              </a:rPr>
              <a:t>Tree</a:t>
            </a:r>
            <a:endParaRPr b="1" sz="2000">
              <a:solidFill>
                <a:srgbClr val="CC0000"/>
              </a:solidFill>
              <a:latin typeface="Roboto"/>
              <a:ea typeface="Roboto"/>
              <a:cs typeface="Roboto"/>
              <a:sym typeface="Roboto"/>
            </a:endParaRPr>
          </a:p>
          <a:p>
            <a:pPr indent="-355600" lvl="0" marL="457200" rtl="0" algn="l">
              <a:lnSpc>
                <a:spcPct val="150000"/>
              </a:lnSpc>
              <a:spcBef>
                <a:spcPts val="0"/>
              </a:spcBef>
              <a:spcAft>
                <a:spcPts val="0"/>
              </a:spcAft>
              <a:buClr>
                <a:srgbClr val="CC0000"/>
              </a:buClr>
              <a:buSzPts val="2000"/>
              <a:buFont typeface="Roboto"/>
              <a:buAutoNum type="romanUcPeriod"/>
            </a:pPr>
            <a:r>
              <a:rPr b="1" lang="en" sz="2000">
                <a:solidFill>
                  <a:srgbClr val="CC0000"/>
                </a:solidFill>
                <a:latin typeface="Roboto"/>
                <a:ea typeface="Roboto"/>
                <a:cs typeface="Roboto"/>
                <a:sym typeface="Roboto"/>
              </a:rPr>
              <a:t>Spanning Tree</a:t>
            </a:r>
            <a:endParaRPr b="1" sz="2000">
              <a:solidFill>
                <a:srgbClr val="CC0000"/>
              </a:solidFill>
              <a:latin typeface="Roboto"/>
              <a:ea typeface="Roboto"/>
              <a:cs typeface="Roboto"/>
              <a:sym typeface="Roboto"/>
            </a:endParaRPr>
          </a:p>
          <a:p>
            <a:pPr indent="-355600" lvl="0" marL="457200" rtl="0" algn="l">
              <a:lnSpc>
                <a:spcPct val="150000"/>
              </a:lnSpc>
              <a:spcBef>
                <a:spcPts val="0"/>
              </a:spcBef>
              <a:spcAft>
                <a:spcPts val="0"/>
              </a:spcAft>
              <a:buClr>
                <a:srgbClr val="CC0000"/>
              </a:buClr>
              <a:buSzPts val="2000"/>
              <a:buFont typeface="Roboto"/>
              <a:buAutoNum type="romanUcPeriod"/>
            </a:pPr>
            <a:r>
              <a:rPr b="1" lang="en" sz="2000">
                <a:solidFill>
                  <a:srgbClr val="CC0000"/>
                </a:solidFill>
                <a:latin typeface="Roboto"/>
                <a:ea typeface="Roboto"/>
                <a:cs typeface="Roboto"/>
                <a:sym typeface="Roboto"/>
              </a:rPr>
              <a:t>Shortest Path in Weighted Graph</a:t>
            </a:r>
            <a:endParaRPr b="1" sz="2000">
              <a:solidFill>
                <a:srgbClr val="CC0000"/>
              </a:solidFill>
              <a:latin typeface="Roboto"/>
              <a:ea typeface="Roboto"/>
              <a:cs typeface="Roboto"/>
              <a:sym typeface="Roboto"/>
            </a:endParaRPr>
          </a:p>
          <a:p>
            <a:pPr indent="-355600" lvl="0" marL="457200" rtl="0" algn="l">
              <a:lnSpc>
                <a:spcPct val="150000"/>
              </a:lnSpc>
              <a:spcBef>
                <a:spcPts val="0"/>
              </a:spcBef>
              <a:spcAft>
                <a:spcPts val="0"/>
              </a:spcAft>
              <a:buClr>
                <a:srgbClr val="CC0000"/>
              </a:buClr>
              <a:buSzPts val="2000"/>
              <a:buFont typeface="Roboto"/>
              <a:buAutoNum type="romanUcPeriod"/>
            </a:pPr>
            <a:r>
              <a:rPr b="1" lang="en" sz="2000">
                <a:solidFill>
                  <a:srgbClr val="CC0000"/>
                </a:solidFill>
                <a:latin typeface="Roboto"/>
                <a:ea typeface="Roboto"/>
                <a:cs typeface="Roboto"/>
                <a:sym typeface="Roboto"/>
              </a:rPr>
              <a:t>Exercises</a:t>
            </a:r>
            <a:endParaRPr b="1" sz="2000">
              <a:solidFill>
                <a:srgbClr val="CC0000"/>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4"/>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361" name="Google Shape;361;p54"/>
          <p:cNvSpPr txBox="1"/>
          <p:nvPr/>
        </p:nvSpPr>
        <p:spPr>
          <a:xfrm>
            <a:off x="311700" y="1559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CONTENT</a:t>
            </a:r>
            <a:endParaRPr sz="2800">
              <a:solidFill>
                <a:srgbClr val="434343"/>
              </a:solidFill>
              <a:latin typeface="Roboto"/>
              <a:ea typeface="Roboto"/>
              <a:cs typeface="Roboto"/>
              <a:sym typeface="Roboto"/>
            </a:endParaRPr>
          </a:p>
        </p:txBody>
      </p:sp>
      <p:sp>
        <p:nvSpPr>
          <p:cNvPr id="362" name="Google Shape;362;p54"/>
          <p:cNvSpPr txBox="1"/>
          <p:nvPr/>
        </p:nvSpPr>
        <p:spPr>
          <a:xfrm>
            <a:off x="311700" y="809413"/>
            <a:ext cx="8520600" cy="3904500"/>
          </a:xfrm>
          <a:prstGeom prst="rect">
            <a:avLst/>
          </a:prstGeom>
          <a:noFill/>
          <a:ln>
            <a:noFill/>
          </a:ln>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rgbClr val="EA9999"/>
              </a:buClr>
              <a:buSzPts val="2000"/>
              <a:buFont typeface="Roboto"/>
              <a:buAutoNum type="romanUcPeriod"/>
            </a:pPr>
            <a:r>
              <a:rPr lang="en" sz="2000">
                <a:solidFill>
                  <a:srgbClr val="EA9999"/>
                </a:solidFill>
                <a:latin typeface="Roboto"/>
                <a:ea typeface="Roboto"/>
                <a:cs typeface="Roboto"/>
                <a:sym typeface="Roboto"/>
              </a:rPr>
              <a:t>Tree</a:t>
            </a:r>
            <a:endParaRPr sz="2000">
              <a:solidFill>
                <a:srgbClr val="EA9999"/>
              </a:solidFill>
              <a:latin typeface="Roboto"/>
              <a:ea typeface="Roboto"/>
              <a:cs typeface="Roboto"/>
              <a:sym typeface="Roboto"/>
            </a:endParaRPr>
          </a:p>
          <a:p>
            <a:pPr indent="-355600" lvl="0" marL="457200" rtl="0" algn="l">
              <a:lnSpc>
                <a:spcPct val="150000"/>
              </a:lnSpc>
              <a:spcBef>
                <a:spcPts val="0"/>
              </a:spcBef>
              <a:spcAft>
                <a:spcPts val="0"/>
              </a:spcAft>
              <a:buClr>
                <a:srgbClr val="CC0000"/>
              </a:buClr>
              <a:buSzPts val="2000"/>
              <a:buFont typeface="Roboto"/>
              <a:buAutoNum type="romanUcPeriod"/>
            </a:pPr>
            <a:r>
              <a:rPr b="1" lang="en" sz="2000">
                <a:solidFill>
                  <a:srgbClr val="CC0000"/>
                </a:solidFill>
                <a:latin typeface="Roboto"/>
                <a:ea typeface="Roboto"/>
                <a:cs typeface="Roboto"/>
                <a:sym typeface="Roboto"/>
              </a:rPr>
              <a:t>Spanning Tree</a:t>
            </a:r>
            <a:endParaRPr b="1" sz="2000">
              <a:solidFill>
                <a:srgbClr val="CC0000"/>
              </a:solidFill>
              <a:latin typeface="Roboto"/>
              <a:ea typeface="Roboto"/>
              <a:cs typeface="Roboto"/>
              <a:sym typeface="Roboto"/>
            </a:endParaRPr>
          </a:p>
          <a:p>
            <a:pPr indent="-355600" lvl="0" marL="457200" rtl="0" algn="l">
              <a:lnSpc>
                <a:spcPct val="150000"/>
              </a:lnSpc>
              <a:spcBef>
                <a:spcPts val="0"/>
              </a:spcBef>
              <a:spcAft>
                <a:spcPts val="0"/>
              </a:spcAft>
              <a:buClr>
                <a:srgbClr val="EA9999"/>
              </a:buClr>
              <a:buSzPts val="2000"/>
              <a:buFont typeface="Roboto"/>
              <a:buAutoNum type="romanUcPeriod"/>
            </a:pPr>
            <a:r>
              <a:rPr lang="en" sz="2000">
                <a:solidFill>
                  <a:srgbClr val="EA9999"/>
                </a:solidFill>
                <a:latin typeface="Roboto"/>
                <a:ea typeface="Roboto"/>
                <a:cs typeface="Roboto"/>
                <a:sym typeface="Roboto"/>
              </a:rPr>
              <a:t>Shortest Path in Weighted Graph</a:t>
            </a:r>
            <a:endParaRPr sz="2000">
              <a:solidFill>
                <a:srgbClr val="EA9999"/>
              </a:solidFill>
              <a:latin typeface="Roboto"/>
              <a:ea typeface="Roboto"/>
              <a:cs typeface="Roboto"/>
              <a:sym typeface="Roboto"/>
            </a:endParaRPr>
          </a:p>
          <a:p>
            <a:pPr indent="-355600" lvl="0" marL="457200" rtl="0" algn="l">
              <a:lnSpc>
                <a:spcPct val="150000"/>
              </a:lnSpc>
              <a:spcBef>
                <a:spcPts val="0"/>
              </a:spcBef>
              <a:spcAft>
                <a:spcPts val="0"/>
              </a:spcAft>
              <a:buClr>
                <a:srgbClr val="EA9999"/>
              </a:buClr>
              <a:buSzPts val="2000"/>
              <a:buFont typeface="Roboto"/>
              <a:buAutoNum type="romanUcPeriod"/>
            </a:pPr>
            <a:r>
              <a:rPr lang="en" sz="2000">
                <a:solidFill>
                  <a:srgbClr val="EA9999"/>
                </a:solidFill>
                <a:latin typeface="Roboto"/>
                <a:ea typeface="Roboto"/>
                <a:cs typeface="Roboto"/>
                <a:sym typeface="Roboto"/>
              </a:rPr>
              <a:t>Exercises</a:t>
            </a:r>
            <a:endParaRPr sz="2000">
              <a:solidFill>
                <a:srgbClr val="EA9999"/>
              </a:solidFill>
              <a:latin typeface="Roboto Light"/>
              <a:ea typeface="Roboto Light"/>
              <a:cs typeface="Roboto Light"/>
              <a:sym typeface="Roboto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55"/>
          <p:cNvPicPr preferRelativeResize="0"/>
          <p:nvPr/>
        </p:nvPicPr>
        <p:blipFill>
          <a:blip r:embed="rId3">
            <a:alphaModFix/>
          </a:blip>
          <a:stretch>
            <a:fillRect/>
          </a:stretch>
        </p:blipFill>
        <p:spPr>
          <a:xfrm>
            <a:off x="5261150" y="628900"/>
            <a:ext cx="3934100" cy="3096826"/>
          </a:xfrm>
          <a:prstGeom prst="rect">
            <a:avLst/>
          </a:prstGeom>
          <a:noFill/>
          <a:ln>
            <a:noFill/>
          </a:ln>
        </p:spPr>
      </p:pic>
      <p:sp>
        <p:nvSpPr>
          <p:cNvPr id="368" name="Google Shape;368;p55"/>
          <p:cNvSpPr txBox="1"/>
          <p:nvPr/>
        </p:nvSpPr>
        <p:spPr>
          <a:xfrm>
            <a:off x="457200" y="779350"/>
            <a:ext cx="4568400" cy="23118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Clr>
                <a:schemeClr val="dk1"/>
              </a:buClr>
              <a:buSzPts val="1100"/>
              <a:buFont typeface="Arial"/>
              <a:buNone/>
            </a:pPr>
            <a:r>
              <a:rPr b="1" lang="en" sz="1800">
                <a:solidFill>
                  <a:srgbClr val="CC0000"/>
                </a:solidFill>
                <a:latin typeface="Roboto"/>
                <a:ea typeface="Roboto"/>
                <a:cs typeface="Roboto"/>
                <a:sym typeface="Roboto"/>
              </a:rPr>
              <a:t>Definition</a:t>
            </a:r>
            <a:endParaRPr b="1" sz="1800">
              <a:solidFill>
                <a:srgbClr val="CC0000"/>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Given an undirected graph </a:t>
            </a:r>
            <a:r>
              <a:rPr b="1" lang="en" sz="1600">
                <a:solidFill>
                  <a:schemeClr val="dk1"/>
                </a:solidFill>
                <a:latin typeface="Roboto"/>
                <a:ea typeface="Roboto"/>
                <a:cs typeface="Roboto"/>
                <a:sym typeface="Roboto"/>
              </a:rPr>
              <a:t>G = (V, E)</a:t>
            </a:r>
            <a:endParaRPr b="1" sz="1600">
              <a:solidFill>
                <a:schemeClr val="dk1"/>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A </a:t>
            </a:r>
            <a:r>
              <a:rPr b="1" lang="en" sz="1600">
                <a:solidFill>
                  <a:schemeClr val="dk1"/>
                </a:solidFill>
                <a:latin typeface="Roboto"/>
                <a:ea typeface="Roboto"/>
                <a:cs typeface="Roboto"/>
                <a:sym typeface="Roboto"/>
              </a:rPr>
              <a:t>spanning tree</a:t>
            </a:r>
            <a:r>
              <a:rPr lang="en" sz="1600">
                <a:solidFill>
                  <a:schemeClr val="dk1"/>
                </a:solidFill>
                <a:latin typeface="Roboto Light"/>
                <a:ea typeface="Roboto Light"/>
                <a:cs typeface="Roboto Light"/>
                <a:sym typeface="Roboto Light"/>
              </a:rPr>
              <a:t> </a:t>
            </a:r>
            <a:r>
              <a:rPr b="1" lang="en" sz="1600">
                <a:solidFill>
                  <a:schemeClr val="dk1"/>
                </a:solidFill>
                <a:latin typeface="Roboto"/>
                <a:ea typeface="Roboto"/>
                <a:cs typeface="Roboto"/>
                <a:sym typeface="Roboto"/>
              </a:rPr>
              <a:t>T </a:t>
            </a:r>
            <a:r>
              <a:rPr lang="en" sz="1600">
                <a:solidFill>
                  <a:schemeClr val="dk1"/>
                </a:solidFill>
                <a:latin typeface="Roboto Light"/>
                <a:ea typeface="Roboto Light"/>
                <a:cs typeface="Roboto Light"/>
                <a:sym typeface="Roboto Light"/>
              </a:rPr>
              <a:t>is a subgraph of </a:t>
            </a:r>
            <a:r>
              <a:rPr b="1" lang="en" sz="1600">
                <a:solidFill>
                  <a:schemeClr val="dk1"/>
                </a:solidFill>
                <a:latin typeface="Roboto"/>
                <a:ea typeface="Roboto"/>
                <a:cs typeface="Roboto"/>
                <a:sym typeface="Roboto"/>
              </a:rPr>
              <a:t>G, </a:t>
            </a:r>
            <a:r>
              <a:rPr lang="en" sz="1600">
                <a:solidFill>
                  <a:schemeClr val="dk1"/>
                </a:solidFill>
                <a:latin typeface="Roboto Light"/>
                <a:ea typeface="Roboto Light"/>
                <a:cs typeface="Roboto Light"/>
                <a:sym typeface="Roboto Light"/>
              </a:rPr>
              <a:t>where </a:t>
            </a:r>
            <a:r>
              <a:rPr b="1" lang="en" sz="1600">
                <a:solidFill>
                  <a:schemeClr val="dk1"/>
                </a:solidFill>
                <a:latin typeface="Roboto"/>
                <a:ea typeface="Roboto"/>
                <a:cs typeface="Roboto"/>
                <a:sym typeface="Roboto"/>
              </a:rPr>
              <a:t>T:</a:t>
            </a:r>
            <a:endParaRPr b="1" sz="1600">
              <a:solidFill>
                <a:schemeClr val="dk1"/>
              </a:solidFill>
              <a:latin typeface="Roboto"/>
              <a:ea typeface="Roboto"/>
              <a:cs typeface="Roboto"/>
              <a:sym typeface="Roboto"/>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Is connected</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Is acyclic</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Include all of the vertices </a:t>
            </a:r>
            <a:endParaRPr sz="1600">
              <a:solidFill>
                <a:schemeClr val="dk1"/>
              </a:solidFill>
              <a:latin typeface="Roboto Light"/>
              <a:ea typeface="Roboto Light"/>
              <a:cs typeface="Roboto Light"/>
              <a:sym typeface="Roboto Light"/>
            </a:endParaRPr>
          </a:p>
        </p:txBody>
      </p:sp>
      <p:sp>
        <p:nvSpPr>
          <p:cNvPr id="369" name="Google Shape;369;p55"/>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370" name="Google Shape;370;p55"/>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 </a:t>
            </a:r>
            <a:r>
              <a:rPr lang="en" sz="2800">
                <a:solidFill>
                  <a:srgbClr val="434343"/>
                </a:solidFill>
                <a:latin typeface="Roboto"/>
                <a:ea typeface="Roboto"/>
                <a:cs typeface="Roboto"/>
                <a:sym typeface="Roboto"/>
              </a:rPr>
              <a:t>Spanning Tree</a:t>
            </a:r>
            <a:endParaRPr sz="2800">
              <a:solidFill>
                <a:srgbClr val="434343"/>
              </a:solidFill>
              <a:latin typeface="Roboto"/>
              <a:ea typeface="Roboto"/>
              <a:cs typeface="Roboto"/>
              <a:sym typeface="Roboto"/>
            </a:endParaRPr>
          </a:p>
        </p:txBody>
      </p:sp>
      <p:sp>
        <p:nvSpPr>
          <p:cNvPr id="371" name="Google Shape;371;p55"/>
          <p:cNvSpPr txBox="1"/>
          <p:nvPr/>
        </p:nvSpPr>
        <p:spPr>
          <a:xfrm>
            <a:off x="457200" y="3428925"/>
            <a:ext cx="7967400" cy="15054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600">
                <a:solidFill>
                  <a:schemeClr val="dk1"/>
                </a:solidFill>
                <a:latin typeface="Roboto"/>
                <a:ea typeface="Roboto"/>
                <a:cs typeface="Roboto"/>
                <a:sym typeface="Roboto"/>
              </a:rPr>
              <a:t>⇒ Applications:</a:t>
            </a:r>
            <a:endParaRPr b="1" sz="1600">
              <a:solidFill>
                <a:schemeClr val="dk1"/>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Computer Network Routing Protocol</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Cluster analysis</a:t>
            </a:r>
            <a:endParaRPr sz="1600">
              <a:solidFill>
                <a:schemeClr val="dk1"/>
              </a:solidFill>
              <a:latin typeface="Roboto Light"/>
              <a:ea typeface="Roboto Light"/>
              <a:cs typeface="Roboto Light"/>
              <a:sym typeface="Roboto Light"/>
            </a:endParaRPr>
          </a:p>
          <a:p>
            <a:pPr indent="0" lvl="0" marL="0" rtl="0" algn="l">
              <a:lnSpc>
                <a:spcPct val="160000"/>
              </a:lnSpc>
              <a:spcBef>
                <a:spcPts val="0"/>
              </a:spcBef>
              <a:spcAft>
                <a:spcPts val="0"/>
              </a:spcAft>
              <a:buNone/>
            </a:pPr>
            <a:r>
              <a:t/>
            </a:r>
            <a:endParaRPr b="1" sz="1800">
              <a:solidFill>
                <a:srgbClr val="CC0000"/>
              </a:solidFill>
              <a:latin typeface="Roboto"/>
              <a:ea typeface="Roboto"/>
              <a:cs typeface="Roboto"/>
              <a:sym typeface="Roboto"/>
            </a:endParaRPr>
          </a:p>
        </p:txBody>
      </p:sp>
      <p:sp>
        <p:nvSpPr>
          <p:cNvPr id="372" name="Google Shape;372;p55"/>
          <p:cNvSpPr/>
          <p:nvPr/>
        </p:nvSpPr>
        <p:spPr>
          <a:xfrm>
            <a:off x="2281650" y="2015050"/>
            <a:ext cx="149100" cy="615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3" name="Google Shape;373;p55"/>
          <p:cNvSpPr txBox="1"/>
          <p:nvPr/>
        </p:nvSpPr>
        <p:spPr>
          <a:xfrm>
            <a:off x="2462038" y="2106563"/>
            <a:ext cx="2712900" cy="2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CC0000"/>
                </a:solidFill>
              </a:rPr>
              <a:t>These properties make it a tree</a:t>
            </a:r>
            <a:endParaRPr sz="1300">
              <a:solidFill>
                <a:srgbClr val="CC0000"/>
              </a:solidFill>
            </a:endParaRPr>
          </a:p>
        </p:txBody>
      </p:sp>
      <p:sp>
        <p:nvSpPr>
          <p:cNvPr id="374" name="Google Shape;374;p55"/>
          <p:cNvSpPr/>
          <p:nvPr/>
        </p:nvSpPr>
        <p:spPr>
          <a:xfrm>
            <a:off x="3214100" y="2767750"/>
            <a:ext cx="94200" cy="3234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5" name="Google Shape;375;p55"/>
          <p:cNvSpPr txBox="1"/>
          <p:nvPr/>
        </p:nvSpPr>
        <p:spPr>
          <a:xfrm>
            <a:off x="3308288" y="2767738"/>
            <a:ext cx="2712900" cy="2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CC0000"/>
                </a:solidFill>
              </a:rPr>
              <a:t>This makes it “spanning”</a:t>
            </a:r>
            <a:endParaRPr sz="1300">
              <a:solidFill>
                <a:srgbClr val="CC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56"/>
          <p:cNvPicPr preferRelativeResize="0"/>
          <p:nvPr/>
        </p:nvPicPr>
        <p:blipFill>
          <a:blip r:embed="rId3">
            <a:alphaModFix/>
          </a:blip>
          <a:stretch>
            <a:fillRect/>
          </a:stretch>
        </p:blipFill>
        <p:spPr>
          <a:xfrm>
            <a:off x="2396150" y="1900900"/>
            <a:ext cx="6481801" cy="3168663"/>
          </a:xfrm>
          <a:prstGeom prst="rect">
            <a:avLst/>
          </a:prstGeom>
          <a:noFill/>
          <a:ln>
            <a:noFill/>
          </a:ln>
        </p:spPr>
      </p:pic>
      <p:sp>
        <p:nvSpPr>
          <p:cNvPr id="381" name="Google Shape;381;p56"/>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382" name="Google Shape;382;p56"/>
          <p:cNvSpPr txBox="1"/>
          <p:nvPr/>
        </p:nvSpPr>
        <p:spPr>
          <a:xfrm>
            <a:off x="457200" y="779350"/>
            <a:ext cx="4568400" cy="23118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Definition</a:t>
            </a:r>
            <a:endParaRPr b="1" sz="1800">
              <a:solidFill>
                <a:srgbClr val="CC0000"/>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Given an undirected graph </a:t>
            </a:r>
            <a:r>
              <a:rPr b="1" lang="en" sz="1600">
                <a:solidFill>
                  <a:schemeClr val="dk1"/>
                </a:solidFill>
                <a:latin typeface="Roboto"/>
                <a:ea typeface="Roboto"/>
                <a:cs typeface="Roboto"/>
                <a:sym typeface="Roboto"/>
              </a:rPr>
              <a:t>G = (V, E)</a:t>
            </a:r>
            <a:endParaRPr b="1" sz="1600">
              <a:solidFill>
                <a:schemeClr val="dk1"/>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A </a:t>
            </a:r>
            <a:r>
              <a:rPr b="1" lang="en" sz="1600">
                <a:solidFill>
                  <a:schemeClr val="dk1"/>
                </a:solidFill>
                <a:latin typeface="Roboto"/>
                <a:ea typeface="Roboto"/>
                <a:cs typeface="Roboto"/>
                <a:sym typeface="Roboto"/>
              </a:rPr>
              <a:t>spanning tree</a:t>
            </a:r>
            <a:r>
              <a:rPr lang="en" sz="1600">
                <a:solidFill>
                  <a:schemeClr val="dk1"/>
                </a:solidFill>
                <a:latin typeface="Roboto Light"/>
                <a:ea typeface="Roboto Light"/>
                <a:cs typeface="Roboto Light"/>
                <a:sym typeface="Roboto Light"/>
              </a:rPr>
              <a:t> </a:t>
            </a:r>
            <a:r>
              <a:rPr b="1" lang="en" sz="1600">
                <a:solidFill>
                  <a:schemeClr val="dk1"/>
                </a:solidFill>
                <a:latin typeface="Roboto"/>
                <a:ea typeface="Roboto"/>
                <a:cs typeface="Roboto"/>
                <a:sym typeface="Roboto"/>
              </a:rPr>
              <a:t>T </a:t>
            </a:r>
            <a:r>
              <a:rPr lang="en" sz="1600">
                <a:solidFill>
                  <a:schemeClr val="dk1"/>
                </a:solidFill>
                <a:latin typeface="Roboto Light"/>
                <a:ea typeface="Roboto Light"/>
                <a:cs typeface="Roboto Light"/>
                <a:sym typeface="Roboto Light"/>
              </a:rPr>
              <a:t>is a subgraph of </a:t>
            </a:r>
            <a:r>
              <a:rPr b="1" lang="en" sz="1600">
                <a:solidFill>
                  <a:schemeClr val="dk1"/>
                </a:solidFill>
                <a:latin typeface="Roboto"/>
                <a:ea typeface="Roboto"/>
                <a:cs typeface="Roboto"/>
                <a:sym typeface="Roboto"/>
              </a:rPr>
              <a:t>G, </a:t>
            </a:r>
            <a:r>
              <a:rPr lang="en" sz="1600">
                <a:solidFill>
                  <a:schemeClr val="dk1"/>
                </a:solidFill>
                <a:latin typeface="Roboto Light"/>
                <a:ea typeface="Roboto Light"/>
                <a:cs typeface="Roboto Light"/>
                <a:sym typeface="Roboto Light"/>
              </a:rPr>
              <a:t>where </a:t>
            </a:r>
            <a:r>
              <a:rPr b="1" lang="en" sz="1600">
                <a:solidFill>
                  <a:schemeClr val="dk1"/>
                </a:solidFill>
                <a:latin typeface="Roboto"/>
                <a:ea typeface="Roboto"/>
                <a:cs typeface="Roboto"/>
                <a:sym typeface="Roboto"/>
              </a:rPr>
              <a:t>T:</a:t>
            </a:r>
            <a:endParaRPr b="1" sz="1600">
              <a:solidFill>
                <a:schemeClr val="dk1"/>
              </a:solidFill>
              <a:latin typeface="Roboto"/>
              <a:ea typeface="Roboto"/>
              <a:cs typeface="Roboto"/>
              <a:sym typeface="Roboto"/>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Include all of the vertices</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Is connected</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Is acyclic</a:t>
            </a:r>
            <a:endParaRPr sz="1600">
              <a:solidFill>
                <a:schemeClr val="dk1"/>
              </a:solidFill>
              <a:latin typeface="Roboto Light"/>
              <a:ea typeface="Roboto Light"/>
              <a:cs typeface="Roboto Light"/>
              <a:sym typeface="Roboto Light"/>
            </a:endParaRPr>
          </a:p>
        </p:txBody>
      </p:sp>
      <p:sp>
        <p:nvSpPr>
          <p:cNvPr id="383" name="Google Shape;383;p56"/>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 Spanning Tree</a:t>
            </a:r>
            <a:endParaRPr sz="2800">
              <a:solidFill>
                <a:srgbClr val="434343"/>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57"/>
          <p:cNvPicPr preferRelativeResize="0"/>
          <p:nvPr/>
        </p:nvPicPr>
        <p:blipFill>
          <a:blip r:embed="rId3">
            <a:alphaModFix/>
          </a:blip>
          <a:stretch>
            <a:fillRect/>
          </a:stretch>
        </p:blipFill>
        <p:spPr>
          <a:xfrm>
            <a:off x="1501900" y="2396150"/>
            <a:ext cx="6140201" cy="2747350"/>
          </a:xfrm>
          <a:prstGeom prst="rect">
            <a:avLst/>
          </a:prstGeom>
          <a:noFill/>
          <a:ln>
            <a:noFill/>
          </a:ln>
        </p:spPr>
      </p:pic>
      <p:sp>
        <p:nvSpPr>
          <p:cNvPr id="389" name="Google Shape;389;p57"/>
          <p:cNvSpPr txBox="1"/>
          <p:nvPr/>
        </p:nvSpPr>
        <p:spPr>
          <a:xfrm>
            <a:off x="457200" y="779350"/>
            <a:ext cx="8683200" cy="19179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Definition</a:t>
            </a:r>
            <a:endParaRPr b="1" sz="1800">
              <a:solidFill>
                <a:srgbClr val="CC0000"/>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Given an undirected graph </a:t>
            </a:r>
            <a:r>
              <a:rPr b="1" lang="en" sz="1600">
                <a:solidFill>
                  <a:schemeClr val="dk1"/>
                </a:solidFill>
                <a:latin typeface="Roboto"/>
                <a:ea typeface="Roboto"/>
                <a:cs typeface="Roboto"/>
                <a:sym typeface="Roboto"/>
              </a:rPr>
              <a:t>G = (V, E)</a:t>
            </a:r>
            <a:endParaRPr b="1" sz="1600">
              <a:solidFill>
                <a:schemeClr val="dk1"/>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A </a:t>
            </a:r>
            <a:r>
              <a:rPr b="1" lang="en" sz="1600">
                <a:solidFill>
                  <a:schemeClr val="dk1"/>
                </a:solidFill>
                <a:latin typeface="Roboto"/>
                <a:ea typeface="Roboto"/>
                <a:cs typeface="Roboto"/>
                <a:sym typeface="Roboto"/>
              </a:rPr>
              <a:t>minimum spanning tree</a:t>
            </a:r>
            <a:r>
              <a:rPr lang="en" sz="1600">
                <a:solidFill>
                  <a:schemeClr val="dk1"/>
                </a:solidFill>
                <a:latin typeface="Roboto Light"/>
                <a:ea typeface="Roboto Light"/>
                <a:cs typeface="Roboto Light"/>
                <a:sym typeface="Roboto Light"/>
              </a:rPr>
              <a:t> (MST) is a spanning tree of </a:t>
            </a:r>
            <a:r>
              <a:rPr b="1" lang="en" sz="1600">
                <a:solidFill>
                  <a:schemeClr val="dk1"/>
                </a:solidFill>
                <a:latin typeface="Roboto"/>
                <a:ea typeface="Roboto"/>
                <a:cs typeface="Roboto"/>
                <a:sym typeface="Roboto"/>
              </a:rPr>
              <a:t>minimum total weight</a:t>
            </a:r>
            <a:endParaRPr b="1" sz="1600">
              <a:solidFill>
                <a:schemeClr val="dk1"/>
              </a:solidFill>
              <a:latin typeface="Roboto"/>
              <a:ea typeface="Roboto"/>
              <a:cs typeface="Roboto"/>
              <a:sym typeface="Roboto"/>
            </a:endParaRPr>
          </a:p>
          <a:p>
            <a:pPr indent="0" lvl="0" marL="0" rtl="0" algn="l">
              <a:lnSpc>
                <a:spcPct val="160000"/>
              </a:lnSpc>
              <a:spcBef>
                <a:spcPts val="0"/>
              </a:spcBef>
              <a:spcAft>
                <a:spcPts val="0"/>
              </a:spcAft>
              <a:buNone/>
            </a:pPr>
            <a:r>
              <a:rPr lang="en" sz="1600">
                <a:solidFill>
                  <a:schemeClr val="dk1"/>
                </a:solidFill>
                <a:latin typeface="Roboto Light"/>
                <a:ea typeface="Roboto Light"/>
                <a:cs typeface="Roboto Light"/>
                <a:sym typeface="Roboto Light"/>
              </a:rPr>
              <a:t>→ MST is useful when attempting to minimize the cost of connecting all the nodes.</a:t>
            </a:r>
            <a:endParaRPr sz="1600">
              <a:solidFill>
                <a:schemeClr val="dk1"/>
              </a:solidFill>
              <a:latin typeface="Roboto Light"/>
              <a:ea typeface="Roboto Light"/>
              <a:cs typeface="Roboto Light"/>
              <a:sym typeface="Roboto Light"/>
            </a:endParaRPr>
          </a:p>
          <a:p>
            <a:pPr indent="0" lvl="0" marL="0" rtl="0" algn="l">
              <a:lnSpc>
                <a:spcPct val="160000"/>
              </a:lnSpc>
              <a:spcBef>
                <a:spcPts val="0"/>
              </a:spcBef>
              <a:spcAft>
                <a:spcPts val="0"/>
              </a:spcAft>
              <a:buNone/>
            </a:pPr>
            <a:r>
              <a:t/>
            </a:r>
            <a:endParaRPr sz="1600">
              <a:solidFill>
                <a:schemeClr val="dk1"/>
              </a:solidFill>
              <a:latin typeface="Roboto Light"/>
              <a:ea typeface="Roboto Light"/>
              <a:cs typeface="Roboto Light"/>
              <a:sym typeface="Roboto Light"/>
            </a:endParaRPr>
          </a:p>
        </p:txBody>
      </p:sp>
      <p:sp>
        <p:nvSpPr>
          <p:cNvPr id="390" name="Google Shape;390;p57"/>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391" name="Google Shape;391;p57"/>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 Spanning Tree</a:t>
            </a:r>
            <a:endParaRPr sz="2800">
              <a:solidFill>
                <a:srgbClr val="434343"/>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58"/>
          <p:cNvPicPr preferRelativeResize="0"/>
          <p:nvPr/>
        </p:nvPicPr>
        <p:blipFill>
          <a:blip r:embed="rId3">
            <a:alphaModFix/>
          </a:blip>
          <a:stretch>
            <a:fillRect/>
          </a:stretch>
        </p:blipFill>
        <p:spPr>
          <a:xfrm>
            <a:off x="5271250" y="361085"/>
            <a:ext cx="2963651" cy="1490490"/>
          </a:xfrm>
          <a:prstGeom prst="rect">
            <a:avLst/>
          </a:prstGeom>
          <a:noFill/>
          <a:ln>
            <a:noFill/>
          </a:ln>
        </p:spPr>
      </p:pic>
      <p:sp>
        <p:nvSpPr>
          <p:cNvPr id="397" name="Google Shape;397;p58"/>
          <p:cNvSpPr txBox="1"/>
          <p:nvPr/>
        </p:nvSpPr>
        <p:spPr>
          <a:xfrm>
            <a:off x="457200" y="779350"/>
            <a:ext cx="7954800" cy="30999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Properties</a:t>
            </a:r>
            <a:endParaRPr b="1" sz="1800">
              <a:solidFill>
                <a:srgbClr val="CC0000"/>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For any spanning tree </a:t>
            </a:r>
            <a:r>
              <a:rPr b="1" lang="en" sz="1600">
                <a:solidFill>
                  <a:schemeClr val="dk1"/>
                </a:solidFill>
                <a:latin typeface="Roboto"/>
                <a:ea typeface="Roboto"/>
                <a:cs typeface="Roboto"/>
                <a:sym typeface="Roboto"/>
              </a:rPr>
              <a:t>T = (V, E) → | E | = | V | - 1</a:t>
            </a:r>
            <a:endParaRPr b="1" sz="1600">
              <a:solidFill>
                <a:schemeClr val="dk1"/>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For minimum spanning tree (MST):</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Cycle property</a:t>
            </a:r>
            <a:r>
              <a:rPr lang="en" sz="1600">
                <a:solidFill>
                  <a:schemeClr val="dk1"/>
                </a:solidFill>
                <a:latin typeface="Roboto Light"/>
                <a:ea typeface="Roboto Light"/>
                <a:cs typeface="Roboto Light"/>
                <a:sym typeface="Roboto Light"/>
              </a:rPr>
              <a:t>: For any cycle </a:t>
            </a:r>
            <a:r>
              <a:rPr b="1" lang="en" sz="1600">
                <a:solidFill>
                  <a:schemeClr val="dk1"/>
                </a:solidFill>
                <a:latin typeface="Roboto"/>
                <a:ea typeface="Roboto"/>
                <a:cs typeface="Roboto"/>
                <a:sym typeface="Roboto"/>
              </a:rPr>
              <a:t>C</a:t>
            </a:r>
            <a:r>
              <a:rPr lang="en" sz="1600">
                <a:solidFill>
                  <a:schemeClr val="dk1"/>
                </a:solidFill>
                <a:latin typeface="Roboto Light"/>
                <a:ea typeface="Roboto Light"/>
                <a:cs typeface="Roboto Light"/>
                <a:sym typeface="Roboto Light"/>
              </a:rPr>
              <a:t>, if an edge </a:t>
            </a:r>
            <a:r>
              <a:rPr b="1" lang="en" sz="1600">
                <a:solidFill>
                  <a:schemeClr val="dk1"/>
                </a:solidFill>
                <a:latin typeface="Roboto"/>
                <a:ea typeface="Roboto"/>
                <a:cs typeface="Roboto"/>
                <a:sym typeface="Roboto"/>
              </a:rPr>
              <a:t>e </a:t>
            </a:r>
            <a:r>
              <a:rPr lang="en" sz="1600">
                <a:solidFill>
                  <a:schemeClr val="dk1"/>
                </a:solidFill>
                <a:latin typeface="Roboto Light"/>
                <a:ea typeface="Roboto Light"/>
                <a:cs typeface="Roboto Light"/>
                <a:sym typeface="Roboto Light"/>
              </a:rPr>
              <a:t>of </a:t>
            </a:r>
            <a:r>
              <a:rPr b="1" lang="en" sz="1600">
                <a:solidFill>
                  <a:schemeClr val="dk1"/>
                </a:solidFill>
                <a:latin typeface="Roboto"/>
                <a:ea typeface="Roboto"/>
                <a:cs typeface="Roboto"/>
                <a:sym typeface="Roboto"/>
              </a:rPr>
              <a:t>C </a:t>
            </a:r>
            <a:r>
              <a:rPr lang="en" sz="1600">
                <a:solidFill>
                  <a:schemeClr val="dk1"/>
                </a:solidFill>
                <a:latin typeface="Roboto Light"/>
                <a:ea typeface="Roboto Light"/>
                <a:cs typeface="Roboto Light"/>
                <a:sym typeface="Roboto Light"/>
              </a:rPr>
              <a:t>has largest weight → </a:t>
            </a:r>
            <a:r>
              <a:rPr b="1" lang="en" sz="1600">
                <a:solidFill>
                  <a:schemeClr val="dk1"/>
                </a:solidFill>
                <a:latin typeface="Roboto"/>
                <a:ea typeface="Roboto"/>
                <a:cs typeface="Roboto"/>
                <a:sym typeface="Roboto"/>
              </a:rPr>
              <a:t>e </a:t>
            </a:r>
            <a:r>
              <a:rPr lang="en" sz="1600">
                <a:solidFill>
                  <a:schemeClr val="dk1"/>
                </a:solidFill>
                <a:latin typeface="Roboto Light"/>
                <a:ea typeface="Roboto Light"/>
                <a:cs typeface="Roboto Light"/>
                <a:sym typeface="Roboto Light"/>
              </a:rPr>
              <a:t>cannot belong to MST</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Uniqueness</a:t>
            </a:r>
            <a:r>
              <a:rPr lang="en" sz="1600">
                <a:solidFill>
                  <a:schemeClr val="dk1"/>
                </a:solidFill>
                <a:latin typeface="Roboto Light"/>
                <a:ea typeface="Roboto Light"/>
                <a:cs typeface="Roboto Light"/>
                <a:sym typeface="Roboto Light"/>
              </a:rPr>
              <a:t>: If each edge has distinct weight → exists only one unique MST</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If </a:t>
            </a:r>
            <a:r>
              <a:rPr b="1" lang="en" sz="1600">
                <a:solidFill>
                  <a:schemeClr val="dk1"/>
                </a:solidFill>
                <a:latin typeface="Roboto"/>
                <a:ea typeface="Roboto"/>
                <a:cs typeface="Roboto"/>
                <a:sym typeface="Roboto"/>
              </a:rPr>
              <a:t>e</a:t>
            </a:r>
            <a:r>
              <a:rPr lang="en" sz="1600">
                <a:solidFill>
                  <a:schemeClr val="dk1"/>
                </a:solidFill>
                <a:latin typeface="Roboto Light"/>
                <a:ea typeface="Roboto Light"/>
                <a:cs typeface="Roboto Light"/>
                <a:sym typeface="Roboto Light"/>
              </a:rPr>
              <a:t> is the smallest-weight edge of graph </a:t>
            </a:r>
            <a:r>
              <a:rPr b="1" lang="en" sz="1600">
                <a:solidFill>
                  <a:schemeClr val="dk1"/>
                </a:solidFill>
                <a:latin typeface="Roboto"/>
                <a:ea typeface="Roboto"/>
                <a:cs typeface="Roboto"/>
                <a:sym typeface="Roboto"/>
              </a:rPr>
              <a:t>G, </a:t>
            </a:r>
            <a:r>
              <a:rPr lang="en" sz="1600">
                <a:solidFill>
                  <a:schemeClr val="dk1"/>
                </a:solidFill>
                <a:latin typeface="Roboto Light"/>
                <a:ea typeface="Roboto Light"/>
                <a:cs typeface="Roboto Light"/>
                <a:sym typeface="Roboto Light"/>
              </a:rPr>
              <a:t>and no other edge has same weight as </a:t>
            </a:r>
            <a:r>
              <a:rPr b="1" lang="en" sz="1600">
                <a:solidFill>
                  <a:schemeClr val="dk1"/>
                </a:solidFill>
                <a:latin typeface="Roboto"/>
                <a:ea typeface="Roboto"/>
                <a:cs typeface="Roboto"/>
                <a:sym typeface="Roboto"/>
              </a:rPr>
              <a:t>e</a:t>
            </a:r>
            <a:r>
              <a:rPr lang="en" sz="1600">
                <a:solidFill>
                  <a:schemeClr val="dk1"/>
                </a:solidFill>
                <a:latin typeface="Roboto Light"/>
                <a:ea typeface="Roboto Light"/>
                <a:cs typeface="Roboto Light"/>
                <a:sym typeface="Roboto Light"/>
              </a:rPr>
              <a:t> → </a:t>
            </a:r>
            <a:r>
              <a:rPr b="1" lang="en" sz="1600">
                <a:solidFill>
                  <a:schemeClr val="dk1"/>
                </a:solidFill>
                <a:latin typeface="Roboto"/>
                <a:ea typeface="Roboto"/>
                <a:cs typeface="Roboto"/>
                <a:sym typeface="Roboto"/>
              </a:rPr>
              <a:t>e</a:t>
            </a:r>
            <a:r>
              <a:rPr lang="en" sz="1600">
                <a:solidFill>
                  <a:schemeClr val="dk1"/>
                </a:solidFill>
                <a:latin typeface="Roboto Light"/>
                <a:ea typeface="Roboto Light"/>
                <a:cs typeface="Roboto Light"/>
                <a:sym typeface="Roboto Light"/>
              </a:rPr>
              <a:t> is in every MST of the graph</a:t>
            </a:r>
            <a:endParaRPr sz="1600">
              <a:solidFill>
                <a:schemeClr val="dk1"/>
              </a:solidFill>
              <a:latin typeface="Roboto Light"/>
              <a:ea typeface="Roboto Light"/>
              <a:cs typeface="Roboto Light"/>
              <a:sym typeface="Roboto Light"/>
            </a:endParaRPr>
          </a:p>
        </p:txBody>
      </p:sp>
      <p:sp>
        <p:nvSpPr>
          <p:cNvPr id="398" name="Google Shape;398;p58"/>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399" name="Google Shape;399;p58"/>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 Spanning Tree</a:t>
            </a:r>
            <a:endParaRPr sz="2800">
              <a:solidFill>
                <a:srgbClr val="434343"/>
              </a:solidFill>
              <a:latin typeface="Roboto"/>
              <a:ea typeface="Roboto"/>
              <a:cs typeface="Roboto"/>
              <a:sym typeface="Roboto"/>
            </a:endParaRPr>
          </a:p>
        </p:txBody>
      </p:sp>
      <p:sp>
        <p:nvSpPr>
          <p:cNvPr id="400" name="Google Shape;400;p58"/>
          <p:cNvSpPr txBox="1"/>
          <p:nvPr/>
        </p:nvSpPr>
        <p:spPr>
          <a:xfrm>
            <a:off x="601075" y="4618500"/>
            <a:ext cx="74718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chemeClr val="dk2"/>
                </a:solidFill>
              </a:rPr>
              <a:t>(*) Prove: </a:t>
            </a:r>
            <a:r>
              <a:rPr i="1" lang="en" sz="1100" u="sng">
                <a:solidFill>
                  <a:schemeClr val="hlink"/>
                </a:solidFill>
                <a:hlinkClick r:id="rId4"/>
              </a:rPr>
              <a:t>https://vnoi.info/wiki/algo/graph-theory/minimum-spanning-tree.md</a:t>
            </a:r>
            <a:r>
              <a:rPr i="1" lang="en" sz="1100">
                <a:solidFill>
                  <a:schemeClr val="dk2"/>
                </a:solidFill>
              </a:rPr>
              <a:t> </a:t>
            </a:r>
            <a:endParaRPr i="1" sz="11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9"/>
          <p:cNvSpPr txBox="1"/>
          <p:nvPr/>
        </p:nvSpPr>
        <p:spPr>
          <a:xfrm>
            <a:off x="457200" y="779350"/>
            <a:ext cx="8302500" cy="27060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Disjoint Set Union (DSU)</a:t>
            </a:r>
            <a:endParaRPr sz="1600">
              <a:solidFill>
                <a:srgbClr val="CC0000"/>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Problems:</a:t>
            </a:r>
            <a:r>
              <a:rPr lang="en" sz="1600">
                <a:solidFill>
                  <a:schemeClr val="dk1"/>
                </a:solidFill>
                <a:latin typeface="Roboto Light"/>
                <a:ea typeface="Roboto Light"/>
                <a:cs typeface="Roboto Light"/>
                <a:sym typeface="Roboto Light"/>
              </a:rPr>
              <a:t> Given a graph with </a:t>
            </a:r>
            <a:r>
              <a:rPr b="1" lang="en" sz="1600">
                <a:solidFill>
                  <a:schemeClr val="dk1"/>
                </a:solidFill>
                <a:latin typeface="Roboto"/>
                <a:ea typeface="Roboto"/>
                <a:cs typeface="Roboto"/>
                <a:sym typeface="Roboto"/>
              </a:rPr>
              <a:t>n vertices</a:t>
            </a:r>
            <a:r>
              <a:rPr lang="en" sz="1600">
                <a:solidFill>
                  <a:schemeClr val="dk1"/>
                </a:solidFill>
                <a:latin typeface="Roboto Light"/>
                <a:ea typeface="Roboto Light"/>
                <a:cs typeface="Roboto Light"/>
                <a:sym typeface="Roboto Light"/>
              </a:rPr>
              <a:t>, initially with no edges, we need to process 2 type of query as follows:</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Add an edge between </a:t>
            </a:r>
            <a:r>
              <a:rPr b="1" lang="en" sz="1600">
                <a:solidFill>
                  <a:schemeClr val="dk1"/>
                </a:solidFill>
                <a:latin typeface="Roboto"/>
                <a:ea typeface="Roboto"/>
                <a:cs typeface="Roboto"/>
                <a:sym typeface="Roboto"/>
              </a:rPr>
              <a:t>vertex u</a:t>
            </a:r>
            <a:r>
              <a:rPr lang="en" sz="1600">
                <a:solidFill>
                  <a:schemeClr val="dk1"/>
                </a:solidFill>
                <a:latin typeface="Roboto Light"/>
                <a:ea typeface="Roboto Light"/>
                <a:cs typeface="Roboto Light"/>
                <a:sym typeface="Roboto Light"/>
              </a:rPr>
              <a:t> and </a:t>
            </a:r>
            <a:r>
              <a:rPr b="1" lang="en" sz="1600">
                <a:solidFill>
                  <a:schemeClr val="dk1"/>
                </a:solidFill>
                <a:latin typeface="Roboto"/>
                <a:ea typeface="Roboto"/>
                <a:cs typeface="Roboto"/>
                <a:sym typeface="Roboto"/>
              </a:rPr>
              <a:t>vertex v</a:t>
            </a:r>
            <a:r>
              <a:rPr lang="en" sz="1600">
                <a:solidFill>
                  <a:schemeClr val="dk1"/>
                </a:solidFill>
                <a:latin typeface="Roboto Light"/>
                <a:ea typeface="Roboto Light"/>
                <a:cs typeface="Roboto Light"/>
                <a:sym typeface="Roboto Light"/>
              </a:rPr>
              <a:t> in the graph. </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Print </a:t>
            </a:r>
            <a:r>
              <a:rPr b="1" lang="en" sz="1600">
                <a:solidFill>
                  <a:schemeClr val="dk1"/>
                </a:solidFill>
                <a:latin typeface="Roboto"/>
                <a:ea typeface="Roboto"/>
                <a:cs typeface="Roboto"/>
                <a:sym typeface="Roboto"/>
              </a:rPr>
              <a:t>YES</a:t>
            </a:r>
            <a:r>
              <a:rPr lang="en" sz="1600">
                <a:solidFill>
                  <a:schemeClr val="dk1"/>
                </a:solidFill>
                <a:latin typeface="Roboto Light"/>
                <a:ea typeface="Roboto Light"/>
                <a:cs typeface="Roboto Light"/>
                <a:sym typeface="Roboto Light"/>
              </a:rPr>
              <a:t> if vertices </a:t>
            </a:r>
            <a:r>
              <a:rPr b="1" lang="en" sz="1600">
                <a:solidFill>
                  <a:schemeClr val="dk1"/>
                </a:solidFill>
                <a:latin typeface="Roboto"/>
                <a:ea typeface="Roboto"/>
                <a:cs typeface="Roboto"/>
                <a:sym typeface="Roboto"/>
              </a:rPr>
              <a:t>u</a:t>
            </a:r>
            <a:r>
              <a:rPr lang="en" sz="1600">
                <a:solidFill>
                  <a:schemeClr val="dk1"/>
                </a:solidFill>
                <a:latin typeface="Roboto Light"/>
                <a:ea typeface="Roboto Light"/>
                <a:cs typeface="Roboto Light"/>
                <a:sym typeface="Roboto Light"/>
              </a:rPr>
              <a:t> and </a:t>
            </a:r>
            <a:r>
              <a:rPr b="1" lang="en" sz="1600">
                <a:solidFill>
                  <a:schemeClr val="dk1"/>
                </a:solidFill>
                <a:latin typeface="Roboto"/>
                <a:ea typeface="Roboto"/>
                <a:cs typeface="Roboto"/>
                <a:sym typeface="Roboto"/>
              </a:rPr>
              <a:t>v</a:t>
            </a:r>
            <a:r>
              <a:rPr lang="en" sz="1600">
                <a:solidFill>
                  <a:schemeClr val="dk1"/>
                </a:solidFill>
                <a:latin typeface="Roboto Light"/>
                <a:ea typeface="Roboto Light"/>
                <a:cs typeface="Roboto Light"/>
                <a:sym typeface="Roboto Light"/>
              </a:rPr>
              <a:t> are in the same connected component. Print NO otherwise.</a:t>
            </a:r>
            <a:endParaRPr sz="1600">
              <a:solidFill>
                <a:schemeClr val="dk1"/>
              </a:solidFill>
              <a:latin typeface="Roboto Light"/>
              <a:ea typeface="Roboto Light"/>
              <a:cs typeface="Roboto Light"/>
              <a:sym typeface="Roboto Light"/>
            </a:endParaRPr>
          </a:p>
          <a:p>
            <a:pPr indent="0" lvl="0" marL="0" rtl="0" algn="l">
              <a:lnSpc>
                <a:spcPct val="160000"/>
              </a:lnSpc>
              <a:spcBef>
                <a:spcPts val="0"/>
              </a:spcBef>
              <a:spcAft>
                <a:spcPts val="0"/>
              </a:spcAft>
              <a:buNone/>
            </a:pPr>
            <a:r>
              <a:t/>
            </a:r>
            <a:endParaRPr sz="1600">
              <a:solidFill>
                <a:schemeClr val="dk1"/>
              </a:solidFill>
              <a:latin typeface="Roboto Light"/>
              <a:ea typeface="Roboto Light"/>
              <a:cs typeface="Roboto Light"/>
              <a:sym typeface="Roboto Light"/>
            </a:endParaRPr>
          </a:p>
          <a:p>
            <a:pPr indent="0" lvl="0" marL="0" rtl="0" algn="l">
              <a:lnSpc>
                <a:spcPct val="160000"/>
              </a:lnSpc>
              <a:spcBef>
                <a:spcPts val="0"/>
              </a:spcBef>
              <a:spcAft>
                <a:spcPts val="0"/>
              </a:spcAft>
              <a:buNone/>
            </a:pPr>
            <a:r>
              <a:rPr i="1" lang="en" sz="1600">
                <a:solidFill>
                  <a:schemeClr val="dk1"/>
                </a:solidFill>
                <a:latin typeface="Roboto Light"/>
                <a:ea typeface="Roboto Light"/>
                <a:cs typeface="Roboto Light"/>
                <a:sym typeface="Roboto Light"/>
              </a:rPr>
              <a:t>(*) A connected component is a subgraph where any two vertices have a path between them</a:t>
            </a:r>
            <a:endParaRPr i="1" sz="1600">
              <a:solidFill>
                <a:schemeClr val="dk1"/>
              </a:solidFill>
              <a:latin typeface="Roboto Light"/>
              <a:ea typeface="Roboto Light"/>
              <a:cs typeface="Roboto Light"/>
              <a:sym typeface="Roboto Light"/>
            </a:endParaRPr>
          </a:p>
        </p:txBody>
      </p:sp>
      <p:sp>
        <p:nvSpPr>
          <p:cNvPr id="406" name="Google Shape;406;p59"/>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407" name="Google Shape;407;p59"/>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 Spanning Tree</a:t>
            </a:r>
            <a:endParaRPr sz="2800">
              <a:solidFill>
                <a:srgbClr val="434343"/>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0"/>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413" name="Google Shape;413;p60"/>
          <p:cNvSpPr txBox="1"/>
          <p:nvPr/>
        </p:nvSpPr>
        <p:spPr>
          <a:xfrm>
            <a:off x="457200" y="779350"/>
            <a:ext cx="8302500" cy="34941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Disjoint Set Union (DSU)</a:t>
            </a:r>
            <a:endParaRPr sz="1600">
              <a:solidFill>
                <a:srgbClr val="CC0000"/>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Consider each vertex = an </a:t>
            </a:r>
            <a:r>
              <a:rPr b="1" lang="en" sz="1600">
                <a:solidFill>
                  <a:schemeClr val="dk1"/>
                </a:solidFill>
                <a:latin typeface="Roboto"/>
                <a:ea typeface="Roboto"/>
                <a:cs typeface="Roboto"/>
                <a:sym typeface="Roboto"/>
              </a:rPr>
              <a:t>element</a:t>
            </a:r>
            <a:r>
              <a:rPr lang="en" sz="1600">
                <a:solidFill>
                  <a:schemeClr val="dk1"/>
                </a:solidFill>
                <a:latin typeface="Roboto Light"/>
                <a:ea typeface="Roboto Light"/>
                <a:cs typeface="Roboto Light"/>
                <a:sym typeface="Roboto Light"/>
              </a:rPr>
              <a:t>, each connected component = a </a:t>
            </a:r>
            <a:r>
              <a:rPr b="1" lang="en" sz="1600">
                <a:solidFill>
                  <a:schemeClr val="dk1"/>
                </a:solidFill>
                <a:latin typeface="Roboto"/>
                <a:ea typeface="Roboto"/>
                <a:cs typeface="Roboto"/>
                <a:sym typeface="Roboto"/>
              </a:rPr>
              <a:t>set</a:t>
            </a:r>
            <a:endParaRPr b="1" sz="1600">
              <a:solidFill>
                <a:schemeClr val="dk1"/>
              </a:solidFill>
              <a:latin typeface="Roboto"/>
              <a:ea typeface="Roboto"/>
              <a:cs typeface="Roboto"/>
              <a:sym typeface="Roboto"/>
            </a:endParaRPr>
          </a:p>
          <a:p>
            <a:pPr indent="0" lvl="0" marL="228600" rtl="0" algn="l">
              <a:lnSpc>
                <a:spcPct val="160000"/>
              </a:lnSpc>
              <a:spcBef>
                <a:spcPts val="0"/>
              </a:spcBef>
              <a:spcAft>
                <a:spcPts val="0"/>
              </a:spcAft>
              <a:buNone/>
            </a:pPr>
            <a:r>
              <a:rPr lang="en" sz="1600">
                <a:solidFill>
                  <a:schemeClr val="dk1"/>
                </a:solidFill>
                <a:latin typeface="Roboto Light"/>
                <a:ea typeface="Roboto Light"/>
                <a:cs typeface="Roboto Light"/>
                <a:sym typeface="Roboto Light"/>
              </a:rPr>
              <a:t>→1</a:t>
            </a:r>
            <a:r>
              <a:rPr baseline="30000" lang="en" sz="1600">
                <a:solidFill>
                  <a:schemeClr val="dk1"/>
                </a:solidFill>
                <a:latin typeface="Roboto Light"/>
                <a:ea typeface="Roboto Light"/>
                <a:cs typeface="Roboto Light"/>
                <a:sym typeface="Roboto Light"/>
              </a:rPr>
              <a:t>st</a:t>
            </a:r>
            <a:r>
              <a:rPr lang="en" sz="1600">
                <a:solidFill>
                  <a:schemeClr val="dk1"/>
                </a:solidFill>
                <a:latin typeface="Roboto Light"/>
                <a:ea typeface="Roboto Light"/>
                <a:cs typeface="Roboto Light"/>
                <a:sym typeface="Roboto Light"/>
              </a:rPr>
              <a:t> query = merge 2 sets into new set</a:t>
            </a:r>
            <a:endParaRPr sz="1600">
              <a:solidFill>
                <a:schemeClr val="dk1"/>
              </a:solidFill>
              <a:latin typeface="Roboto Light"/>
              <a:ea typeface="Roboto Light"/>
              <a:cs typeface="Roboto Light"/>
              <a:sym typeface="Roboto Light"/>
            </a:endParaRPr>
          </a:p>
          <a:p>
            <a:pPr indent="0" lvl="0" marL="228600" rtl="0" algn="l">
              <a:lnSpc>
                <a:spcPct val="160000"/>
              </a:lnSpc>
              <a:spcBef>
                <a:spcPts val="0"/>
              </a:spcBef>
              <a:spcAft>
                <a:spcPts val="0"/>
              </a:spcAft>
              <a:buNone/>
            </a:pPr>
            <a:r>
              <a:rPr lang="en" sz="1600">
                <a:solidFill>
                  <a:schemeClr val="dk1"/>
                </a:solidFill>
                <a:latin typeface="Roboto Light"/>
                <a:ea typeface="Roboto Light"/>
                <a:cs typeface="Roboto Light"/>
                <a:sym typeface="Roboto Light"/>
              </a:rPr>
              <a:t>→2</a:t>
            </a:r>
            <a:r>
              <a:rPr baseline="30000" lang="en" sz="1600">
                <a:solidFill>
                  <a:schemeClr val="dk1"/>
                </a:solidFill>
                <a:latin typeface="Roboto Light"/>
                <a:ea typeface="Roboto Light"/>
                <a:cs typeface="Roboto Light"/>
                <a:sym typeface="Roboto Light"/>
              </a:rPr>
              <a:t>nd</a:t>
            </a:r>
            <a:r>
              <a:rPr lang="en" sz="1600">
                <a:solidFill>
                  <a:schemeClr val="dk1"/>
                </a:solidFill>
                <a:latin typeface="Roboto Light"/>
                <a:ea typeface="Roboto Light"/>
                <a:cs typeface="Roboto Light"/>
                <a:sym typeface="Roboto Light"/>
              </a:rPr>
              <a:t> query = check if </a:t>
            </a:r>
            <a:r>
              <a:rPr b="1" lang="en" sz="1600">
                <a:solidFill>
                  <a:schemeClr val="dk1"/>
                </a:solidFill>
                <a:latin typeface="Roboto"/>
                <a:ea typeface="Roboto"/>
                <a:cs typeface="Roboto"/>
                <a:sym typeface="Roboto"/>
              </a:rPr>
              <a:t>u </a:t>
            </a:r>
            <a:r>
              <a:rPr lang="en" sz="1600">
                <a:solidFill>
                  <a:schemeClr val="dk1"/>
                </a:solidFill>
                <a:latin typeface="Roboto Light"/>
                <a:ea typeface="Roboto Light"/>
                <a:cs typeface="Roboto Light"/>
                <a:sym typeface="Roboto Light"/>
              </a:rPr>
              <a:t>and </a:t>
            </a:r>
            <a:r>
              <a:rPr b="1" lang="en" sz="1600">
                <a:solidFill>
                  <a:schemeClr val="dk1"/>
                </a:solidFill>
                <a:latin typeface="Roboto"/>
                <a:ea typeface="Roboto"/>
                <a:cs typeface="Roboto"/>
                <a:sym typeface="Roboto"/>
              </a:rPr>
              <a:t>v </a:t>
            </a:r>
            <a:r>
              <a:rPr lang="en" sz="1600">
                <a:solidFill>
                  <a:schemeClr val="dk1"/>
                </a:solidFill>
                <a:latin typeface="Roboto Light"/>
                <a:ea typeface="Roboto Light"/>
                <a:cs typeface="Roboto Light"/>
                <a:sym typeface="Roboto Light"/>
              </a:rPr>
              <a:t>belong to the same set</a:t>
            </a:r>
            <a:endParaRPr sz="1600">
              <a:solidFill>
                <a:schemeClr val="dk1"/>
              </a:solidFill>
              <a:latin typeface="Roboto Light"/>
              <a:ea typeface="Roboto Light"/>
              <a:cs typeface="Roboto Light"/>
              <a:sym typeface="Roboto Light"/>
            </a:endParaRPr>
          </a:p>
          <a:p>
            <a:pPr indent="0" lvl="0" marL="228600" rtl="0" algn="l">
              <a:lnSpc>
                <a:spcPct val="160000"/>
              </a:lnSpc>
              <a:spcBef>
                <a:spcPts val="0"/>
              </a:spcBef>
              <a:spcAft>
                <a:spcPts val="0"/>
              </a:spcAft>
              <a:buNone/>
            </a:pPr>
            <a:r>
              <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Construct a DSU with basic operations:</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make_set(v)</a:t>
            </a:r>
            <a:r>
              <a:rPr lang="en" sz="1600">
                <a:solidFill>
                  <a:schemeClr val="dk1"/>
                </a:solidFill>
                <a:latin typeface="Roboto Light"/>
                <a:ea typeface="Roboto Light"/>
                <a:cs typeface="Roboto Light"/>
                <a:sym typeface="Roboto Light"/>
              </a:rPr>
              <a:t>: Create a new set containing only element </a:t>
            </a:r>
            <a:r>
              <a:rPr b="1" lang="en" sz="1600">
                <a:solidFill>
                  <a:schemeClr val="dk1"/>
                </a:solidFill>
                <a:latin typeface="Roboto"/>
                <a:ea typeface="Roboto"/>
                <a:cs typeface="Roboto"/>
                <a:sym typeface="Roboto"/>
              </a:rPr>
              <a:t>v</a:t>
            </a:r>
            <a:r>
              <a:rPr lang="en" sz="1600">
                <a:solidFill>
                  <a:schemeClr val="dk1"/>
                </a:solidFill>
                <a:latin typeface="Roboto Light"/>
                <a:ea typeface="Roboto Light"/>
                <a:cs typeface="Roboto Light"/>
                <a:sym typeface="Roboto Light"/>
              </a:rPr>
              <a:t>.</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union_sets(u, v)</a:t>
            </a:r>
            <a:r>
              <a:rPr lang="en" sz="1600">
                <a:solidFill>
                  <a:schemeClr val="dk1"/>
                </a:solidFill>
                <a:latin typeface="Roboto Light"/>
                <a:ea typeface="Roboto Light"/>
                <a:cs typeface="Roboto Light"/>
                <a:sym typeface="Roboto Light"/>
              </a:rPr>
              <a:t>: merge the set containing </a:t>
            </a:r>
            <a:r>
              <a:rPr b="1" lang="en" sz="1600">
                <a:solidFill>
                  <a:schemeClr val="dk1"/>
                </a:solidFill>
                <a:latin typeface="Roboto"/>
                <a:ea typeface="Roboto"/>
                <a:cs typeface="Roboto"/>
                <a:sym typeface="Roboto"/>
              </a:rPr>
              <a:t>u</a:t>
            </a:r>
            <a:r>
              <a:rPr lang="en" sz="1600">
                <a:solidFill>
                  <a:schemeClr val="dk1"/>
                </a:solidFill>
                <a:latin typeface="Roboto Light"/>
                <a:ea typeface="Roboto Light"/>
                <a:cs typeface="Roboto Light"/>
                <a:sym typeface="Roboto Light"/>
              </a:rPr>
              <a:t> and the set containing </a:t>
            </a:r>
            <a:r>
              <a:rPr b="1" lang="en" sz="1600">
                <a:solidFill>
                  <a:schemeClr val="dk1"/>
                </a:solidFill>
                <a:latin typeface="Roboto"/>
                <a:ea typeface="Roboto"/>
                <a:cs typeface="Roboto"/>
                <a:sym typeface="Roboto"/>
              </a:rPr>
              <a:t>v</a:t>
            </a:r>
            <a:r>
              <a:rPr lang="en" sz="1600">
                <a:solidFill>
                  <a:schemeClr val="dk1"/>
                </a:solidFill>
                <a:latin typeface="Roboto Light"/>
                <a:ea typeface="Roboto Light"/>
                <a:cs typeface="Roboto Light"/>
                <a:sym typeface="Roboto Light"/>
              </a:rPr>
              <a:t> into 1 set</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find(v)</a:t>
            </a:r>
            <a:r>
              <a:rPr lang="en" sz="1600">
                <a:solidFill>
                  <a:schemeClr val="dk1"/>
                </a:solidFill>
                <a:latin typeface="Roboto Light"/>
                <a:ea typeface="Roboto Light"/>
                <a:cs typeface="Roboto Light"/>
                <a:sym typeface="Roboto Light"/>
              </a:rPr>
              <a:t>: Find the representative of the set containing element </a:t>
            </a:r>
            <a:r>
              <a:rPr b="1" lang="en" sz="1600">
                <a:solidFill>
                  <a:schemeClr val="dk1"/>
                </a:solidFill>
                <a:latin typeface="Roboto"/>
                <a:ea typeface="Roboto"/>
                <a:cs typeface="Roboto"/>
                <a:sym typeface="Roboto"/>
              </a:rPr>
              <a:t>v</a:t>
            </a:r>
            <a:r>
              <a:rPr lang="en" sz="1600">
                <a:solidFill>
                  <a:schemeClr val="dk1"/>
                </a:solidFill>
                <a:latin typeface="Roboto Light"/>
                <a:ea typeface="Roboto Light"/>
                <a:cs typeface="Roboto Light"/>
                <a:sym typeface="Roboto Light"/>
              </a:rPr>
              <a:t> (root node)</a:t>
            </a:r>
            <a:endParaRPr sz="1600">
              <a:solidFill>
                <a:schemeClr val="dk1"/>
              </a:solidFill>
              <a:latin typeface="Roboto Light"/>
              <a:ea typeface="Roboto Light"/>
              <a:cs typeface="Roboto Light"/>
              <a:sym typeface="Roboto Light"/>
            </a:endParaRPr>
          </a:p>
        </p:txBody>
      </p:sp>
      <p:sp>
        <p:nvSpPr>
          <p:cNvPr id="414" name="Google Shape;414;p60"/>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 Spanning Tree</a:t>
            </a:r>
            <a:endParaRPr sz="2800">
              <a:solidFill>
                <a:srgbClr val="434343"/>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1"/>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420" name="Google Shape;420;p61"/>
          <p:cNvSpPr txBox="1"/>
          <p:nvPr/>
        </p:nvSpPr>
        <p:spPr>
          <a:xfrm>
            <a:off x="457200" y="779350"/>
            <a:ext cx="8302500" cy="3231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Disjoint Set Union (DSU)</a:t>
            </a:r>
            <a:endParaRPr sz="1600">
              <a:solidFill>
                <a:schemeClr val="dk1"/>
              </a:solidFill>
              <a:latin typeface="Roboto Light"/>
              <a:ea typeface="Roboto Light"/>
              <a:cs typeface="Roboto Light"/>
              <a:sym typeface="Roboto Light"/>
            </a:endParaRPr>
          </a:p>
        </p:txBody>
      </p:sp>
      <p:sp>
        <p:nvSpPr>
          <p:cNvPr id="421" name="Google Shape;421;p61"/>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 Spanning Tree</a:t>
            </a:r>
            <a:endParaRPr sz="2800">
              <a:solidFill>
                <a:srgbClr val="434343"/>
              </a:solidFill>
              <a:latin typeface="Roboto"/>
              <a:ea typeface="Roboto"/>
              <a:cs typeface="Roboto"/>
              <a:sym typeface="Roboto"/>
            </a:endParaRPr>
          </a:p>
        </p:txBody>
      </p:sp>
      <p:pic>
        <p:nvPicPr>
          <p:cNvPr id="422" name="Google Shape;422;p61"/>
          <p:cNvPicPr preferRelativeResize="0"/>
          <p:nvPr/>
        </p:nvPicPr>
        <p:blipFill>
          <a:blip r:embed="rId3">
            <a:alphaModFix/>
          </a:blip>
          <a:stretch>
            <a:fillRect/>
          </a:stretch>
        </p:blipFill>
        <p:spPr>
          <a:xfrm>
            <a:off x="152400" y="1254850"/>
            <a:ext cx="8839197" cy="300293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2"/>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428" name="Google Shape;428;p62"/>
          <p:cNvSpPr txBox="1"/>
          <p:nvPr/>
        </p:nvSpPr>
        <p:spPr>
          <a:xfrm>
            <a:off x="457200" y="779350"/>
            <a:ext cx="8302500" cy="3231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Disjoint Set Union (DSU) pseudo code</a:t>
            </a:r>
            <a:endParaRPr sz="1600">
              <a:solidFill>
                <a:schemeClr val="dk1"/>
              </a:solidFill>
              <a:latin typeface="Roboto Light"/>
              <a:ea typeface="Roboto Light"/>
              <a:cs typeface="Roboto Light"/>
              <a:sym typeface="Roboto Light"/>
            </a:endParaRPr>
          </a:p>
        </p:txBody>
      </p:sp>
      <p:sp>
        <p:nvSpPr>
          <p:cNvPr id="429" name="Google Shape;429;p62"/>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 Spanning Tree</a:t>
            </a:r>
            <a:endParaRPr sz="2800">
              <a:solidFill>
                <a:srgbClr val="434343"/>
              </a:solidFill>
              <a:latin typeface="Roboto"/>
              <a:ea typeface="Roboto"/>
              <a:cs typeface="Roboto"/>
              <a:sym typeface="Roboto"/>
            </a:endParaRPr>
          </a:p>
        </p:txBody>
      </p:sp>
      <p:sp>
        <p:nvSpPr>
          <p:cNvPr id="430" name="Google Shape;430;p62"/>
          <p:cNvSpPr txBox="1"/>
          <p:nvPr/>
        </p:nvSpPr>
        <p:spPr>
          <a:xfrm>
            <a:off x="457200" y="1146550"/>
            <a:ext cx="7596300" cy="2560200"/>
          </a:xfrm>
          <a:prstGeom prst="rect">
            <a:avLst/>
          </a:prstGeom>
          <a:noFill/>
          <a:ln>
            <a:noFill/>
          </a:ln>
        </p:spPr>
        <p:txBody>
          <a:bodyPr anchorCtr="0" anchor="t" bIns="91425" lIns="91425" spcFirstLastPara="1" rIns="91425" wrap="square" tIns="91425">
            <a:spAutoFit/>
          </a:bodyPr>
          <a:lstStyle/>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void </a:t>
            </a:r>
            <a:r>
              <a:rPr b="1" lang="en" sz="1100">
                <a:solidFill>
                  <a:srgbClr val="CC0000"/>
                </a:solidFill>
                <a:latin typeface="Courier New"/>
                <a:ea typeface="Courier New"/>
                <a:cs typeface="Courier New"/>
                <a:sym typeface="Courier New"/>
              </a:rPr>
              <a:t>make_set</a:t>
            </a:r>
            <a:r>
              <a:rPr b="1" lang="en" sz="1100">
                <a:solidFill>
                  <a:schemeClr val="dk1"/>
                </a:solidFill>
                <a:latin typeface="Courier New"/>
                <a:ea typeface="Courier New"/>
                <a:cs typeface="Courier New"/>
                <a:sym typeface="Courier New"/>
              </a:rPr>
              <a:t>(int v): </a:t>
            </a:r>
            <a:endParaRPr b="1" sz="1100">
              <a:solidFill>
                <a:schemeClr val="dk1"/>
              </a:solidFill>
              <a:latin typeface="Courier New"/>
              <a:ea typeface="Courier New"/>
              <a:cs typeface="Courier New"/>
              <a:sym typeface="Courier New"/>
            </a:endParaRPr>
          </a:p>
          <a:p>
            <a:pPr indent="45720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parent[v] = v;</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void </a:t>
            </a:r>
            <a:r>
              <a:rPr b="1" lang="en" sz="1100">
                <a:solidFill>
                  <a:srgbClr val="CC0000"/>
                </a:solidFill>
                <a:latin typeface="Courier New"/>
                <a:ea typeface="Courier New"/>
                <a:cs typeface="Courier New"/>
                <a:sym typeface="Courier New"/>
              </a:rPr>
              <a:t>union_sets</a:t>
            </a:r>
            <a:r>
              <a:rPr b="1" lang="en" sz="1100">
                <a:solidFill>
                  <a:schemeClr val="dk1"/>
                </a:solidFill>
                <a:latin typeface="Courier New"/>
                <a:ea typeface="Courier New"/>
                <a:cs typeface="Courier New"/>
                <a:sym typeface="Courier New"/>
              </a:rPr>
              <a:t>(int a, int b):</a:t>
            </a:r>
            <a:endParaRPr b="1" sz="1100">
              <a:solidFill>
                <a:schemeClr val="dk1"/>
              </a:solidFill>
              <a:latin typeface="Courier New"/>
              <a:ea typeface="Courier New"/>
              <a:cs typeface="Courier New"/>
              <a:sym typeface="Courier New"/>
            </a:endParaRPr>
          </a:p>
          <a:p>
            <a:pPr indent="45720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a = find_set(a);</a:t>
            </a:r>
            <a:endParaRPr b="1" sz="1100">
              <a:solidFill>
                <a:schemeClr val="dk1"/>
              </a:solidFill>
              <a:latin typeface="Courier New"/>
              <a:ea typeface="Courier New"/>
              <a:cs typeface="Courier New"/>
              <a:sym typeface="Courier New"/>
            </a:endParaRPr>
          </a:p>
          <a:p>
            <a:pPr indent="45720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b = find_set(b)</a:t>
            </a:r>
            <a:r>
              <a:rPr b="1" lang="en"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45720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i</a:t>
            </a:r>
            <a:r>
              <a:rPr b="1" lang="en" sz="1100">
                <a:solidFill>
                  <a:schemeClr val="dk1"/>
                </a:solidFill>
                <a:latin typeface="Courier New"/>
                <a:ea typeface="Courier New"/>
                <a:cs typeface="Courier New"/>
                <a:sym typeface="Courier New"/>
              </a:rPr>
              <a:t>f (a != b) </a:t>
            </a:r>
            <a:endParaRPr b="1" sz="1100">
              <a:solidFill>
                <a:schemeClr val="dk1"/>
              </a:solidFill>
              <a:latin typeface="Courier New"/>
              <a:ea typeface="Courier New"/>
              <a:cs typeface="Courier New"/>
              <a:sym typeface="Courier New"/>
            </a:endParaRPr>
          </a:p>
          <a:p>
            <a:pPr indent="45720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	parent[b] = a;</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i</a:t>
            </a:r>
            <a:r>
              <a:rPr b="1" lang="en" sz="1100">
                <a:solidFill>
                  <a:schemeClr val="dk1"/>
                </a:solidFill>
                <a:latin typeface="Courier New"/>
                <a:ea typeface="Courier New"/>
                <a:cs typeface="Courier New"/>
                <a:sym typeface="Courier New"/>
              </a:rPr>
              <a:t>nt </a:t>
            </a:r>
            <a:r>
              <a:rPr b="1" lang="en" sz="1100">
                <a:solidFill>
                  <a:srgbClr val="CC0000"/>
                </a:solidFill>
                <a:latin typeface="Courier New"/>
                <a:ea typeface="Courier New"/>
                <a:cs typeface="Courier New"/>
                <a:sym typeface="Courier New"/>
              </a:rPr>
              <a:t>find</a:t>
            </a:r>
            <a:r>
              <a:rPr b="1" lang="en" sz="1100">
                <a:solidFill>
                  <a:schemeClr val="dk1"/>
                </a:solidFill>
                <a:latin typeface="Courier New"/>
                <a:ea typeface="Courier New"/>
                <a:cs typeface="Courier New"/>
                <a:sym typeface="Courier New"/>
              </a:rPr>
              <a:t>(int v):</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	Return v == parent[v] ? v : </a:t>
            </a:r>
            <a:r>
              <a:rPr b="1" lang="en" sz="1100">
                <a:solidFill>
                  <a:schemeClr val="dk1"/>
                </a:solidFill>
                <a:latin typeface="Courier New"/>
                <a:ea typeface="Courier New"/>
                <a:cs typeface="Courier New"/>
                <a:sym typeface="Courier New"/>
              </a:rPr>
              <a:t>(parent[v] = </a:t>
            </a:r>
            <a:r>
              <a:rPr b="1" lang="en" sz="1100">
                <a:solidFill>
                  <a:schemeClr val="dk1"/>
                </a:solidFill>
                <a:latin typeface="Courier New"/>
                <a:ea typeface="Courier New"/>
                <a:cs typeface="Courier New"/>
                <a:sym typeface="Courier New"/>
              </a:rPr>
              <a:t>find(parent[v]</a:t>
            </a:r>
            <a:r>
              <a:rPr b="1" lang="en" sz="1100">
                <a:solidFill>
                  <a:schemeClr val="dk1"/>
                </a:solidFill>
                <a:latin typeface="Courier New"/>
                <a:ea typeface="Courier New"/>
                <a:cs typeface="Courier New"/>
                <a:sym typeface="Courier New"/>
              </a:rPr>
              <a:t>)</a:t>
            </a:r>
            <a:r>
              <a:rPr b="1" lang="en" sz="1100">
                <a:solidFill>
                  <a:schemeClr val="dk1"/>
                </a:solidFill>
                <a:latin typeface="Courier New"/>
                <a:ea typeface="Courier New"/>
                <a:cs typeface="Courier New"/>
                <a:sym typeface="Courier New"/>
              </a:rPr>
              <a:t>); // Path compression</a:t>
            </a:r>
            <a:endParaRPr b="1" sz="1100">
              <a:solidFill>
                <a:schemeClr val="dk1"/>
              </a:solidFill>
              <a:latin typeface="Courier New"/>
              <a:ea typeface="Courier New"/>
              <a:cs typeface="Courier New"/>
              <a:sym typeface="Courier New"/>
            </a:endParaRPr>
          </a:p>
        </p:txBody>
      </p:sp>
      <p:pic>
        <p:nvPicPr>
          <p:cNvPr id="431" name="Google Shape;431;p62"/>
          <p:cNvPicPr preferRelativeResize="0"/>
          <p:nvPr/>
        </p:nvPicPr>
        <p:blipFill>
          <a:blip r:embed="rId3">
            <a:alphaModFix/>
          </a:blip>
          <a:stretch>
            <a:fillRect/>
          </a:stretch>
        </p:blipFill>
        <p:spPr>
          <a:xfrm>
            <a:off x="4850775" y="642925"/>
            <a:ext cx="4172573" cy="2346675"/>
          </a:xfrm>
          <a:prstGeom prst="rect">
            <a:avLst/>
          </a:prstGeom>
          <a:noFill/>
          <a:ln>
            <a:noFill/>
          </a:ln>
        </p:spPr>
      </p:pic>
      <p:sp>
        <p:nvSpPr>
          <p:cNvPr id="432" name="Google Shape;432;p62"/>
          <p:cNvSpPr txBox="1"/>
          <p:nvPr/>
        </p:nvSpPr>
        <p:spPr>
          <a:xfrm>
            <a:off x="6024588" y="2331975"/>
            <a:ext cx="1905000" cy="2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Path compression</a:t>
            </a:r>
            <a:endParaRPr sz="12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3"/>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438" name="Google Shape;438;p63"/>
          <p:cNvSpPr txBox="1"/>
          <p:nvPr/>
        </p:nvSpPr>
        <p:spPr>
          <a:xfrm>
            <a:off x="457200" y="779350"/>
            <a:ext cx="8302500" cy="3231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Disjoint Set Union (Java)</a:t>
            </a:r>
            <a:endParaRPr sz="1600">
              <a:solidFill>
                <a:srgbClr val="434343"/>
              </a:solidFill>
              <a:latin typeface="Roboto Light"/>
              <a:ea typeface="Roboto Light"/>
              <a:cs typeface="Roboto Light"/>
              <a:sym typeface="Roboto Light"/>
            </a:endParaRPr>
          </a:p>
        </p:txBody>
      </p:sp>
      <p:sp>
        <p:nvSpPr>
          <p:cNvPr id="439" name="Google Shape;439;p63"/>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 Cây khung</a:t>
            </a:r>
            <a:endParaRPr sz="2800">
              <a:solidFill>
                <a:srgbClr val="434343"/>
              </a:solidFill>
              <a:latin typeface="Roboto"/>
              <a:ea typeface="Roboto"/>
              <a:cs typeface="Roboto"/>
              <a:sym typeface="Roboto"/>
            </a:endParaRPr>
          </a:p>
        </p:txBody>
      </p:sp>
      <p:sp>
        <p:nvSpPr>
          <p:cNvPr id="440" name="Google Shape;440;p63"/>
          <p:cNvSpPr txBox="1"/>
          <p:nvPr/>
        </p:nvSpPr>
        <p:spPr>
          <a:xfrm>
            <a:off x="3629100" y="428400"/>
            <a:ext cx="5000100" cy="4715100"/>
          </a:xfrm>
          <a:prstGeom prst="rect">
            <a:avLst/>
          </a:prstGeom>
          <a:noFill/>
          <a:ln>
            <a:noFill/>
          </a:ln>
        </p:spPr>
        <p:txBody>
          <a:bodyPr anchorCtr="0" anchor="t" bIns="91425" lIns="91425" spcFirstLastPara="1" rIns="91425" wrap="square" tIns="91425">
            <a:spAutoFit/>
          </a:bodyPr>
          <a:lstStyle/>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class DisjointSet {</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    private final int[] parent;</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    public DisjointSet(int n) {</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        parent = new int[n]; </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        // Initially, each element is its own set</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        for (int v = 0; v &lt; n; v++) {</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            parent[v] = v;</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    public int find(int v) {</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        return v == parent[v] ? v : (parent[v] = find(parent[v]));</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    public void union(int u, int v) {</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        int rootU = find(u);</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        int rootV = find(v);</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        if (rootU != rootV) </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            parent[rootV] = rootU;</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100">
                <a:solidFill>
                  <a:schemeClr val="dk1"/>
                </a:solidFill>
                <a:latin typeface="Courier New"/>
                <a:ea typeface="Courier New"/>
                <a:cs typeface="Courier New"/>
                <a:sym typeface="Courier New"/>
              </a:rPr>
              <a:t>}</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226" name="Google Shape;226;p37"/>
          <p:cNvSpPr txBox="1"/>
          <p:nvPr/>
        </p:nvSpPr>
        <p:spPr>
          <a:xfrm>
            <a:off x="311700" y="1559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CONTENT</a:t>
            </a:r>
            <a:endParaRPr sz="2800">
              <a:solidFill>
                <a:srgbClr val="434343"/>
              </a:solidFill>
              <a:latin typeface="Roboto"/>
              <a:ea typeface="Roboto"/>
              <a:cs typeface="Roboto"/>
              <a:sym typeface="Roboto"/>
            </a:endParaRPr>
          </a:p>
        </p:txBody>
      </p:sp>
      <p:sp>
        <p:nvSpPr>
          <p:cNvPr id="227" name="Google Shape;227;p37"/>
          <p:cNvSpPr txBox="1"/>
          <p:nvPr/>
        </p:nvSpPr>
        <p:spPr>
          <a:xfrm>
            <a:off x="311700" y="809413"/>
            <a:ext cx="8520600" cy="3904500"/>
          </a:xfrm>
          <a:prstGeom prst="rect">
            <a:avLst/>
          </a:prstGeom>
          <a:noFill/>
          <a:ln>
            <a:noFill/>
          </a:ln>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rgbClr val="CC0000"/>
              </a:buClr>
              <a:buSzPts val="2000"/>
              <a:buFont typeface="Roboto"/>
              <a:buAutoNum type="romanUcPeriod"/>
            </a:pPr>
            <a:r>
              <a:rPr b="1" lang="en" sz="2000">
                <a:solidFill>
                  <a:srgbClr val="CC0000"/>
                </a:solidFill>
                <a:latin typeface="Roboto"/>
                <a:ea typeface="Roboto"/>
                <a:cs typeface="Roboto"/>
                <a:sym typeface="Roboto"/>
              </a:rPr>
              <a:t>Tree</a:t>
            </a:r>
            <a:endParaRPr b="1" sz="2000">
              <a:solidFill>
                <a:srgbClr val="CC0000"/>
              </a:solidFill>
              <a:latin typeface="Roboto"/>
              <a:ea typeface="Roboto"/>
              <a:cs typeface="Roboto"/>
              <a:sym typeface="Roboto"/>
            </a:endParaRPr>
          </a:p>
          <a:p>
            <a:pPr indent="-355600" lvl="0" marL="457200" rtl="0" algn="l">
              <a:lnSpc>
                <a:spcPct val="150000"/>
              </a:lnSpc>
              <a:spcBef>
                <a:spcPts val="0"/>
              </a:spcBef>
              <a:spcAft>
                <a:spcPts val="0"/>
              </a:spcAft>
              <a:buClr>
                <a:srgbClr val="EA9999"/>
              </a:buClr>
              <a:buSzPts val="2000"/>
              <a:buFont typeface="Roboto"/>
              <a:buAutoNum type="romanUcPeriod"/>
            </a:pPr>
            <a:r>
              <a:rPr lang="en" sz="2000">
                <a:solidFill>
                  <a:srgbClr val="EA9999"/>
                </a:solidFill>
                <a:latin typeface="Roboto"/>
                <a:ea typeface="Roboto"/>
                <a:cs typeface="Roboto"/>
                <a:sym typeface="Roboto"/>
              </a:rPr>
              <a:t>Spanning Tree</a:t>
            </a:r>
            <a:endParaRPr sz="2000">
              <a:solidFill>
                <a:srgbClr val="EA9999"/>
              </a:solidFill>
              <a:latin typeface="Roboto"/>
              <a:ea typeface="Roboto"/>
              <a:cs typeface="Roboto"/>
              <a:sym typeface="Roboto"/>
            </a:endParaRPr>
          </a:p>
          <a:p>
            <a:pPr indent="-355600" lvl="0" marL="457200" rtl="0" algn="l">
              <a:lnSpc>
                <a:spcPct val="150000"/>
              </a:lnSpc>
              <a:spcBef>
                <a:spcPts val="0"/>
              </a:spcBef>
              <a:spcAft>
                <a:spcPts val="0"/>
              </a:spcAft>
              <a:buClr>
                <a:srgbClr val="EA9999"/>
              </a:buClr>
              <a:buSzPts val="2000"/>
              <a:buFont typeface="Roboto"/>
              <a:buAutoNum type="romanUcPeriod"/>
            </a:pPr>
            <a:r>
              <a:rPr lang="en" sz="2000">
                <a:solidFill>
                  <a:srgbClr val="EA9999"/>
                </a:solidFill>
                <a:latin typeface="Roboto"/>
                <a:ea typeface="Roboto"/>
                <a:cs typeface="Roboto"/>
                <a:sym typeface="Roboto"/>
              </a:rPr>
              <a:t>Shortest Path in Weighted Graph</a:t>
            </a:r>
            <a:endParaRPr sz="2000">
              <a:solidFill>
                <a:srgbClr val="EA9999"/>
              </a:solidFill>
              <a:latin typeface="Roboto"/>
              <a:ea typeface="Roboto"/>
              <a:cs typeface="Roboto"/>
              <a:sym typeface="Roboto"/>
            </a:endParaRPr>
          </a:p>
          <a:p>
            <a:pPr indent="-355600" lvl="0" marL="457200" rtl="0" algn="l">
              <a:lnSpc>
                <a:spcPct val="150000"/>
              </a:lnSpc>
              <a:spcBef>
                <a:spcPts val="0"/>
              </a:spcBef>
              <a:spcAft>
                <a:spcPts val="0"/>
              </a:spcAft>
              <a:buClr>
                <a:srgbClr val="EA9999"/>
              </a:buClr>
              <a:buSzPts val="2000"/>
              <a:buFont typeface="Roboto"/>
              <a:buAutoNum type="romanUcPeriod"/>
            </a:pPr>
            <a:r>
              <a:rPr lang="en" sz="2000">
                <a:solidFill>
                  <a:srgbClr val="EA9999"/>
                </a:solidFill>
                <a:latin typeface="Roboto"/>
                <a:ea typeface="Roboto"/>
                <a:cs typeface="Roboto"/>
                <a:sym typeface="Roboto"/>
              </a:rPr>
              <a:t>Exercises</a:t>
            </a:r>
            <a:endParaRPr sz="2000">
              <a:solidFill>
                <a:srgbClr val="EA9999"/>
              </a:solidFill>
              <a:latin typeface="Roboto"/>
              <a:ea typeface="Roboto"/>
              <a:cs typeface="Roboto"/>
              <a:sym typeface="Roboto"/>
            </a:endParaRPr>
          </a:p>
        </p:txBody>
      </p:sp>
      <p:pic>
        <p:nvPicPr>
          <p:cNvPr id="228" name="Google Shape;228;p37"/>
          <p:cNvPicPr preferRelativeResize="0"/>
          <p:nvPr/>
        </p:nvPicPr>
        <p:blipFill>
          <a:blip r:embed="rId3">
            <a:alphaModFix/>
          </a:blip>
          <a:stretch>
            <a:fillRect/>
          </a:stretch>
        </p:blipFill>
        <p:spPr>
          <a:xfrm>
            <a:off x="5563850" y="1057625"/>
            <a:ext cx="3061299" cy="3429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4"/>
          <p:cNvSpPr txBox="1"/>
          <p:nvPr/>
        </p:nvSpPr>
        <p:spPr>
          <a:xfrm>
            <a:off x="457200" y="779350"/>
            <a:ext cx="4392600" cy="23118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Kruskal algorithm</a:t>
            </a:r>
            <a:endParaRPr sz="1600">
              <a:solidFill>
                <a:srgbClr val="CC0000"/>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Strategy</a:t>
            </a:r>
            <a:r>
              <a:rPr lang="en" sz="1600">
                <a:solidFill>
                  <a:schemeClr val="dk1"/>
                </a:solidFill>
                <a:latin typeface="Roboto Light"/>
                <a:ea typeface="Roboto Light"/>
                <a:cs typeface="Roboto Light"/>
                <a:sym typeface="Roboto Light"/>
              </a:rPr>
              <a:t>:</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Start with no edges and successively insert edges from </a:t>
            </a:r>
            <a:r>
              <a:rPr b="1" lang="en" sz="1600">
                <a:solidFill>
                  <a:schemeClr val="dk1"/>
                </a:solidFill>
                <a:latin typeface="Roboto"/>
                <a:ea typeface="Roboto"/>
                <a:cs typeface="Roboto"/>
                <a:sym typeface="Roboto"/>
              </a:rPr>
              <a:t>E</a:t>
            </a:r>
            <a:r>
              <a:rPr lang="en" sz="1600">
                <a:solidFill>
                  <a:schemeClr val="dk1"/>
                </a:solidFill>
                <a:latin typeface="Roboto Light"/>
                <a:ea typeface="Roboto Light"/>
                <a:cs typeface="Roboto Light"/>
                <a:sym typeface="Roboto Light"/>
              </a:rPr>
              <a:t> in order of increasing weight</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If an edge makes cycle when added</a:t>
            </a:r>
            <a:endParaRPr sz="1600">
              <a:solidFill>
                <a:schemeClr val="dk1"/>
              </a:solidFill>
              <a:latin typeface="Roboto Light"/>
              <a:ea typeface="Roboto Light"/>
              <a:cs typeface="Roboto Light"/>
              <a:sym typeface="Roboto Light"/>
            </a:endParaRPr>
          </a:p>
          <a:p>
            <a:pPr indent="0" lvl="0" marL="457200" rtl="0" algn="l">
              <a:lnSpc>
                <a:spcPct val="160000"/>
              </a:lnSpc>
              <a:spcBef>
                <a:spcPts val="0"/>
              </a:spcBef>
              <a:spcAft>
                <a:spcPts val="0"/>
              </a:spcAft>
              <a:buNone/>
            </a:pPr>
            <a:r>
              <a:rPr lang="en" sz="1600">
                <a:solidFill>
                  <a:schemeClr val="dk1"/>
                </a:solidFill>
                <a:latin typeface="Roboto Light"/>
                <a:ea typeface="Roboto Light"/>
                <a:cs typeface="Roboto Light"/>
                <a:sym typeface="Roboto Light"/>
              </a:rPr>
              <a:t>→ Skip this edge</a:t>
            </a:r>
            <a:r>
              <a:rPr lang="en" sz="1600">
                <a:solidFill>
                  <a:schemeClr val="dk1"/>
                </a:solidFill>
                <a:latin typeface="Roboto Light"/>
                <a:ea typeface="Roboto Light"/>
                <a:cs typeface="Roboto Light"/>
                <a:sym typeface="Roboto Light"/>
              </a:rPr>
              <a:t> </a:t>
            </a:r>
            <a:endParaRPr sz="1600">
              <a:solidFill>
                <a:schemeClr val="dk1"/>
              </a:solidFill>
              <a:latin typeface="Roboto Light"/>
              <a:ea typeface="Roboto Light"/>
              <a:cs typeface="Roboto Light"/>
              <a:sym typeface="Roboto Light"/>
            </a:endParaRPr>
          </a:p>
        </p:txBody>
      </p:sp>
      <p:sp>
        <p:nvSpPr>
          <p:cNvPr id="446" name="Google Shape;446;p64"/>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447" name="Google Shape;447;p64"/>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 Minimum Spanning Tree</a:t>
            </a:r>
            <a:endParaRPr sz="2800">
              <a:solidFill>
                <a:srgbClr val="434343"/>
              </a:solidFill>
              <a:latin typeface="Roboto"/>
              <a:ea typeface="Roboto"/>
              <a:cs typeface="Roboto"/>
              <a:sym typeface="Roboto"/>
            </a:endParaRPr>
          </a:p>
        </p:txBody>
      </p:sp>
      <p:pic>
        <p:nvPicPr>
          <p:cNvPr id="448" name="Google Shape;448;p64"/>
          <p:cNvPicPr preferRelativeResize="0"/>
          <p:nvPr/>
        </p:nvPicPr>
        <p:blipFill>
          <a:blip r:embed="rId3">
            <a:alphaModFix/>
          </a:blip>
          <a:stretch>
            <a:fillRect/>
          </a:stretch>
        </p:blipFill>
        <p:spPr>
          <a:xfrm>
            <a:off x="4940175" y="779350"/>
            <a:ext cx="4120350" cy="33237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5"/>
          <p:cNvSpPr txBox="1"/>
          <p:nvPr/>
        </p:nvSpPr>
        <p:spPr>
          <a:xfrm>
            <a:off x="457200" y="779350"/>
            <a:ext cx="4575300" cy="27060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Kruskal algorithm</a:t>
            </a:r>
            <a:endParaRPr sz="1600">
              <a:solidFill>
                <a:srgbClr val="CC0000"/>
              </a:solidFill>
              <a:latin typeface="Roboto Light"/>
              <a:ea typeface="Roboto Light"/>
              <a:cs typeface="Roboto Light"/>
              <a:sym typeface="Roboto Light"/>
            </a:endParaRPr>
          </a:p>
          <a:p>
            <a:pPr indent="0" lvl="0" marL="0" rtl="0" algn="l">
              <a:lnSpc>
                <a:spcPct val="160000"/>
              </a:lnSpc>
              <a:spcBef>
                <a:spcPts val="0"/>
              </a:spcBef>
              <a:spcAft>
                <a:spcPts val="0"/>
              </a:spcAft>
              <a:buNone/>
            </a:pPr>
            <a:r>
              <a:rPr lang="en" sz="1600">
                <a:solidFill>
                  <a:schemeClr val="dk1"/>
                </a:solidFill>
                <a:latin typeface="Roboto Light"/>
                <a:ea typeface="Roboto Light"/>
                <a:cs typeface="Roboto Light"/>
                <a:sym typeface="Roboto Light"/>
              </a:rPr>
              <a:t>1. Pick the cheapest edge available </a:t>
            </a:r>
            <a:r>
              <a:rPr b="1" lang="en" sz="1600">
                <a:solidFill>
                  <a:schemeClr val="dk1"/>
                </a:solidFill>
                <a:latin typeface="Roboto"/>
                <a:ea typeface="Roboto"/>
                <a:cs typeface="Roboto"/>
                <a:sym typeface="Roboto"/>
              </a:rPr>
              <a:t>e</a:t>
            </a:r>
            <a:r>
              <a:rPr b="1" baseline="-25000" lang="en" sz="1600">
                <a:solidFill>
                  <a:schemeClr val="dk1"/>
                </a:solidFill>
                <a:latin typeface="Roboto"/>
                <a:ea typeface="Roboto"/>
                <a:cs typeface="Roboto"/>
                <a:sym typeface="Roboto"/>
              </a:rPr>
              <a:t>0</a:t>
            </a:r>
            <a:r>
              <a:rPr lang="en" sz="1600">
                <a:solidFill>
                  <a:schemeClr val="dk1"/>
                </a:solidFill>
                <a:latin typeface="Roboto Light"/>
                <a:ea typeface="Roboto Light"/>
                <a:cs typeface="Roboto Light"/>
                <a:sym typeface="Roboto Light"/>
              </a:rPr>
              <a:t> and add it to the MST. </a:t>
            </a:r>
            <a:r>
              <a:rPr b="1" lang="en" sz="1600">
                <a:solidFill>
                  <a:schemeClr val="dk1"/>
                </a:solidFill>
                <a:latin typeface="Roboto"/>
                <a:ea typeface="Roboto"/>
                <a:cs typeface="Roboto"/>
                <a:sym typeface="Roboto"/>
              </a:rPr>
              <a:t>A = { e</a:t>
            </a:r>
            <a:r>
              <a:rPr b="1" baseline="-25000" lang="en" sz="1600">
                <a:solidFill>
                  <a:schemeClr val="dk1"/>
                </a:solidFill>
                <a:latin typeface="Roboto"/>
                <a:ea typeface="Roboto"/>
                <a:cs typeface="Roboto"/>
                <a:sym typeface="Roboto"/>
              </a:rPr>
              <a:t>0</a:t>
            </a:r>
            <a:r>
              <a:rPr b="1" lang="en" sz="1600">
                <a:solidFill>
                  <a:schemeClr val="dk1"/>
                </a:solidFill>
                <a:latin typeface="Roboto"/>
                <a:ea typeface="Roboto"/>
                <a:cs typeface="Roboto"/>
                <a:sym typeface="Roboto"/>
              </a:rPr>
              <a:t> }</a:t>
            </a:r>
            <a:endParaRPr b="1" sz="1600">
              <a:solidFill>
                <a:schemeClr val="dk1"/>
              </a:solidFill>
              <a:latin typeface="Roboto"/>
              <a:ea typeface="Roboto"/>
              <a:cs typeface="Roboto"/>
              <a:sym typeface="Roboto"/>
            </a:endParaRPr>
          </a:p>
          <a:p>
            <a:pPr indent="0" lvl="0" marL="0" rtl="0" algn="l">
              <a:lnSpc>
                <a:spcPct val="160000"/>
              </a:lnSpc>
              <a:spcBef>
                <a:spcPts val="0"/>
              </a:spcBef>
              <a:spcAft>
                <a:spcPts val="0"/>
              </a:spcAft>
              <a:buNone/>
            </a:pPr>
            <a:r>
              <a:rPr lang="en" sz="1600">
                <a:solidFill>
                  <a:schemeClr val="dk1"/>
                </a:solidFill>
                <a:latin typeface="Roboto Light"/>
                <a:ea typeface="Roboto Light"/>
                <a:cs typeface="Roboto Light"/>
                <a:sym typeface="Roboto Light"/>
              </a:rPr>
              <a:t>2. Choose next cheapest edge </a:t>
            </a:r>
            <a:r>
              <a:rPr b="1" lang="en" sz="1600">
                <a:solidFill>
                  <a:schemeClr val="dk1"/>
                </a:solidFill>
                <a:latin typeface="Roboto"/>
                <a:ea typeface="Roboto"/>
                <a:cs typeface="Roboto"/>
                <a:sym typeface="Roboto"/>
              </a:rPr>
              <a:t>e = (u, v)</a:t>
            </a:r>
            <a:endParaRPr b="1" sz="1600">
              <a:solidFill>
                <a:schemeClr val="dk1"/>
              </a:solidFill>
              <a:latin typeface="Roboto"/>
              <a:ea typeface="Roboto"/>
              <a:cs typeface="Roboto"/>
              <a:sym typeface="Roboto"/>
            </a:endParaRPr>
          </a:p>
          <a:p>
            <a:pPr indent="0" lvl="0" marL="0" rtl="0" algn="l">
              <a:lnSpc>
                <a:spcPct val="160000"/>
              </a:lnSpc>
              <a:spcBef>
                <a:spcPts val="0"/>
              </a:spcBef>
              <a:spcAft>
                <a:spcPts val="0"/>
              </a:spcAft>
              <a:buNone/>
            </a:pPr>
            <a:r>
              <a:rPr lang="en" sz="1600">
                <a:solidFill>
                  <a:schemeClr val="dk1"/>
                </a:solidFill>
                <a:latin typeface="Roboto Light"/>
                <a:ea typeface="Roboto Light"/>
                <a:cs typeface="Roboto Light"/>
                <a:sym typeface="Roboto Light"/>
              </a:rPr>
              <a:t>3. If adding </a:t>
            </a:r>
            <a:r>
              <a:rPr b="1" lang="en" sz="1600">
                <a:solidFill>
                  <a:schemeClr val="dk1"/>
                </a:solidFill>
                <a:latin typeface="Roboto"/>
                <a:ea typeface="Roboto"/>
                <a:cs typeface="Roboto"/>
                <a:sym typeface="Roboto"/>
              </a:rPr>
              <a:t>e</a:t>
            </a:r>
            <a:r>
              <a:rPr lang="en" sz="1600">
                <a:solidFill>
                  <a:schemeClr val="dk1"/>
                </a:solidFill>
                <a:latin typeface="Roboto Light"/>
                <a:ea typeface="Roboto Light"/>
                <a:cs typeface="Roboto Light"/>
                <a:sym typeface="Roboto Light"/>
              </a:rPr>
              <a:t> to </a:t>
            </a:r>
            <a:r>
              <a:rPr b="1" lang="en" sz="1600">
                <a:solidFill>
                  <a:schemeClr val="dk1"/>
                </a:solidFill>
                <a:latin typeface="Roboto"/>
                <a:ea typeface="Roboto"/>
                <a:cs typeface="Roboto"/>
                <a:sym typeface="Roboto"/>
              </a:rPr>
              <a:t>A</a:t>
            </a:r>
            <a:r>
              <a:rPr lang="en" sz="1600">
                <a:solidFill>
                  <a:schemeClr val="dk1"/>
                </a:solidFill>
                <a:latin typeface="Roboto Light"/>
                <a:ea typeface="Roboto Light"/>
                <a:cs typeface="Roboto Light"/>
                <a:sym typeface="Roboto Light"/>
              </a:rPr>
              <a:t> makes a cycle, skip </a:t>
            </a:r>
            <a:r>
              <a:rPr b="1" lang="en" sz="1600">
                <a:solidFill>
                  <a:schemeClr val="dk1"/>
                </a:solidFill>
                <a:latin typeface="Roboto"/>
                <a:ea typeface="Roboto"/>
                <a:cs typeface="Roboto"/>
                <a:sym typeface="Roboto"/>
              </a:rPr>
              <a:t>e</a:t>
            </a:r>
            <a:endParaRPr b="1" sz="1600">
              <a:solidFill>
                <a:schemeClr val="dk1"/>
              </a:solidFill>
              <a:latin typeface="Roboto"/>
              <a:ea typeface="Roboto"/>
              <a:cs typeface="Roboto"/>
              <a:sym typeface="Roboto"/>
            </a:endParaRPr>
          </a:p>
          <a:p>
            <a:pPr indent="0" lvl="0" marL="0" rtl="0" algn="l">
              <a:lnSpc>
                <a:spcPct val="160000"/>
              </a:lnSpc>
              <a:spcBef>
                <a:spcPts val="0"/>
              </a:spcBef>
              <a:spcAft>
                <a:spcPts val="0"/>
              </a:spcAft>
              <a:buNone/>
            </a:pPr>
            <a:r>
              <a:rPr lang="en" sz="1600">
                <a:solidFill>
                  <a:schemeClr val="dk1"/>
                </a:solidFill>
                <a:latin typeface="Roboto Light"/>
                <a:ea typeface="Roboto Light"/>
                <a:cs typeface="Roboto Light"/>
                <a:sym typeface="Roboto Light"/>
              </a:rPr>
              <a:t>4. Repeat the above 2) and 3) until </a:t>
            </a:r>
            <a:r>
              <a:rPr b="1" lang="en" sz="1600">
                <a:solidFill>
                  <a:schemeClr val="dk1"/>
                </a:solidFill>
                <a:latin typeface="Roboto"/>
                <a:ea typeface="Roboto"/>
                <a:cs typeface="Roboto"/>
                <a:sym typeface="Roboto"/>
              </a:rPr>
              <a:t>|V -1|</a:t>
            </a:r>
            <a:r>
              <a:rPr lang="en" sz="1600">
                <a:solidFill>
                  <a:schemeClr val="dk1"/>
                </a:solidFill>
                <a:latin typeface="Roboto Light"/>
                <a:ea typeface="Roboto Light"/>
                <a:cs typeface="Roboto Light"/>
                <a:sym typeface="Roboto Light"/>
              </a:rPr>
              <a:t> edges reach</a:t>
            </a:r>
            <a:endParaRPr sz="1600">
              <a:solidFill>
                <a:schemeClr val="dk1"/>
              </a:solidFill>
              <a:latin typeface="Roboto Light"/>
              <a:ea typeface="Roboto Light"/>
              <a:cs typeface="Roboto Light"/>
              <a:sym typeface="Roboto Light"/>
            </a:endParaRPr>
          </a:p>
        </p:txBody>
      </p:sp>
      <p:sp>
        <p:nvSpPr>
          <p:cNvPr id="454" name="Google Shape;454;p65"/>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455" name="Google Shape;455;p65"/>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 Minimum Spanning Tree</a:t>
            </a:r>
            <a:endParaRPr sz="2800">
              <a:solidFill>
                <a:srgbClr val="434343"/>
              </a:solidFill>
              <a:latin typeface="Roboto"/>
              <a:ea typeface="Roboto"/>
              <a:cs typeface="Roboto"/>
              <a:sym typeface="Roboto"/>
            </a:endParaRPr>
          </a:p>
        </p:txBody>
      </p:sp>
      <p:pic>
        <p:nvPicPr>
          <p:cNvPr id="456" name="Google Shape;456;p65"/>
          <p:cNvPicPr preferRelativeResize="0"/>
          <p:nvPr/>
        </p:nvPicPr>
        <p:blipFill>
          <a:blip r:embed="rId3">
            <a:alphaModFix/>
          </a:blip>
          <a:stretch>
            <a:fillRect/>
          </a:stretch>
        </p:blipFill>
        <p:spPr>
          <a:xfrm>
            <a:off x="5070859" y="917875"/>
            <a:ext cx="3879694" cy="2452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0" name="Shape 460"/>
        <p:cNvGrpSpPr/>
        <p:nvPr/>
      </p:nvGrpSpPr>
      <p:grpSpPr>
        <a:xfrm>
          <a:off x="0" y="0"/>
          <a:ext cx="0" cy="0"/>
          <a:chOff x="0" y="0"/>
          <a:chExt cx="0" cy="0"/>
        </a:xfrm>
      </p:grpSpPr>
      <p:sp>
        <p:nvSpPr>
          <p:cNvPr id="461" name="Google Shape;461;p66"/>
          <p:cNvSpPr txBox="1"/>
          <p:nvPr/>
        </p:nvSpPr>
        <p:spPr>
          <a:xfrm>
            <a:off x="457200" y="779350"/>
            <a:ext cx="7967400" cy="19179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Kruskal algorithm </a:t>
            </a:r>
            <a:r>
              <a:rPr b="1" lang="en" sz="1800">
                <a:solidFill>
                  <a:srgbClr val="CC0000"/>
                </a:solidFill>
                <a:latin typeface="Roboto"/>
                <a:ea typeface="Roboto"/>
                <a:cs typeface="Roboto"/>
                <a:sym typeface="Roboto"/>
              </a:rPr>
              <a:t>conceptual demo</a:t>
            </a:r>
            <a:endParaRPr sz="1600">
              <a:solidFill>
                <a:srgbClr val="CC0000"/>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u="sng">
                <a:solidFill>
                  <a:schemeClr val="hlink"/>
                </a:solidFill>
                <a:latin typeface="Roboto Light"/>
                <a:ea typeface="Roboto Light"/>
                <a:cs typeface="Roboto Light"/>
                <a:sym typeface="Roboto Light"/>
                <a:hlinkClick r:id="rId3"/>
              </a:rPr>
              <a:t>https://docs.google.com/presentation/d/1RhRSYs9Jbc335P24p7vR-6PLXZUl-1EmeDtqieL9ad8/edit#slide=id.g375bbf9ace_0_645</a:t>
            </a:r>
            <a:r>
              <a:rPr lang="en" sz="1600">
                <a:solidFill>
                  <a:schemeClr val="dk1"/>
                </a:solidFill>
                <a:latin typeface="Roboto Light"/>
                <a:ea typeface="Roboto Light"/>
                <a:cs typeface="Roboto Light"/>
                <a:sym typeface="Roboto Light"/>
              </a:rPr>
              <a:t> </a:t>
            </a:r>
            <a:endParaRPr sz="1600">
              <a:solidFill>
                <a:schemeClr val="dk1"/>
              </a:solidFill>
              <a:latin typeface="Roboto Light"/>
              <a:ea typeface="Roboto Light"/>
              <a:cs typeface="Roboto Light"/>
              <a:sym typeface="Roboto Light"/>
            </a:endParaRPr>
          </a:p>
          <a:p>
            <a:pPr indent="0" lvl="0" marL="0" rtl="0" algn="l">
              <a:lnSpc>
                <a:spcPct val="160000"/>
              </a:lnSpc>
              <a:spcBef>
                <a:spcPts val="0"/>
              </a:spcBef>
              <a:spcAft>
                <a:spcPts val="0"/>
              </a:spcAft>
              <a:buNone/>
            </a:pPr>
            <a:br>
              <a:rPr lang="en" sz="1600">
                <a:solidFill>
                  <a:schemeClr val="dk1"/>
                </a:solidFill>
                <a:latin typeface="Roboto Light"/>
                <a:ea typeface="Roboto Light"/>
                <a:cs typeface="Roboto Light"/>
                <a:sym typeface="Roboto Light"/>
              </a:rPr>
            </a:br>
            <a:r>
              <a:rPr lang="en" sz="1600">
                <a:solidFill>
                  <a:schemeClr val="dk1"/>
                </a:solidFill>
                <a:latin typeface="Roboto Light"/>
                <a:ea typeface="Roboto Light"/>
                <a:cs typeface="Roboto Light"/>
                <a:sym typeface="Roboto Light"/>
              </a:rPr>
              <a:t> </a:t>
            </a:r>
            <a:endParaRPr sz="1600">
              <a:solidFill>
                <a:schemeClr val="dk1"/>
              </a:solidFill>
              <a:latin typeface="Roboto Light"/>
              <a:ea typeface="Roboto Light"/>
              <a:cs typeface="Roboto Light"/>
              <a:sym typeface="Roboto Light"/>
            </a:endParaRPr>
          </a:p>
        </p:txBody>
      </p:sp>
      <p:sp>
        <p:nvSpPr>
          <p:cNvPr id="462" name="Google Shape;462;p66"/>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463" name="Google Shape;463;p66"/>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 </a:t>
            </a:r>
            <a:r>
              <a:rPr lang="en" sz="2800">
                <a:solidFill>
                  <a:srgbClr val="434343"/>
                </a:solidFill>
                <a:latin typeface="Roboto"/>
                <a:ea typeface="Roboto"/>
                <a:cs typeface="Roboto"/>
                <a:sym typeface="Roboto"/>
              </a:rPr>
              <a:t>Minimum </a:t>
            </a:r>
            <a:r>
              <a:rPr lang="en" sz="2800">
                <a:solidFill>
                  <a:srgbClr val="434343"/>
                </a:solidFill>
                <a:latin typeface="Roboto"/>
                <a:ea typeface="Roboto"/>
                <a:cs typeface="Roboto"/>
                <a:sym typeface="Roboto"/>
              </a:rPr>
              <a:t>Spanning Tree</a:t>
            </a:r>
            <a:endParaRPr sz="2800">
              <a:solidFill>
                <a:srgbClr val="434343"/>
              </a:solidFill>
              <a:latin typeface="Roboto"/>
              <a:ea typeface="Roboto"/>
              <a:cs typeface="Roboto"/>
              <a:sym typeface="Roboto"/>
            </a:endParaRPr>
          </a:p>
        </p:txBody>
      </p:sp>
      <p:pic>
        <p:nvPicPr>
          <p:cNvPr id="464" name="Google Shape;464;p66"/>
          <p:cNvPicPr preferRelativeResize="0"/>
          <p:nvPr/>
        </p:nvPicPr>
        <p:blipFill>
          <a:blip r:embed="rId4">
            <a:alphaModFix/>
          </a:blip>
          <a:stretch>
            <a:fillRect/>
          </a:stretch>
        </p:blipFill>
        <p:spPr>
          <a:xfrm>
            <a:off x="2755700" y="2076875"/>
            <a:ext cx="3370401" cy="2718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7"/>
          <p:cNvSpPr txBox="1"/>
          <p:nvPr/>
        </p:nvSpPr>
        <p:spPr>
          <a:xfrm>
            <a:off x="457200" y="779350"/>
            <a:ext cx="7967400" cy="3231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Kruskal algorithm pseudo code</a:t>
            </a:r>
            <a:endParaRPr sz="1600">
              <a:solidFill>
                <a:schemeClr val="dk1"/>
              </a:solidFill>
              <a:latin typeface="Roboto Light"/>
              <a:ea typeface="Roboto Light"/>
              <a:cs typeface="Roboto Light"/>
              <a:sym typeface="Roboto Light"/>
            </a:endParaRPr>
          </a:p>
        </p:txBody>
      </p:sp>
      <p:sp>
        <p:nvSpPr>
          <p:cNvPr id="470" name="Google Shape;470;p67"/>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471" name="Google Shape;471;p67"/>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 </a:t>
            </a:r>
            <a:r>
              <a:rPr lang="en" sz="2800">
                <a:solidFill>
                  <a:srgbClr val="434343"/>
                </a:solidFill>
                <a:latin typeface="Roboto"/>
                <a:ea typeface="Roboto"/>
                <a:cs typeface="Roboto"/>
                <a:sym typeface="Roboto"/>
              </a:rPr>
              <a:t>Minimum </a:t>
            </a:r>
            <a:r>
              <a:rPr lang="en" sz="2800">
                <a:solidFill>
                  <a:srgbClr val="434343"/>
                </a:solidFill>
                <a:latin typeface="Roboto"/>
                <a:ea typeface="Roboto"/>
                <a:cs typeface="Roboto"/>
                <a:sym typeface="Roboto"/>
              </a:rPr>
              <a:t>Spanning Tree</a:t>
            </a:r>
            <a:endParaRPr sz="2800">
              <a:solidFill>
                <a:srgbClr val="434343"/>
              </a:solidFill>
              <a:latin typeface="Roboto"/>
              <a:ea typeface="Roboto"/>
              <a:cs typeface="Roboto"/>
              <a:sym typeface="Roboto"/>
            </a:endParaRPr>
          </a:p>
        </p:txBody>
      </p:sp>
      <p:sp>
        <p:nvSpPr>
          <p:cNvPr id="472" name="Google Shape;472;p67"/>
          <p:cNvSpPr txBox="1"/>
          <p:nvPr/>
        </p:nvSpPr>
        <p:spPr>
          <a:xfrm>
            <a:off x="457200" y="1146550"/>
            <a:ext cx="7596300" cy="3653100"/>
          </a:xfrm>
          <a:prstGeom prst="rect">
            <a:avLst/>
          </a:prstGeom>
          <a:noFill/>
          <a:ln>
            <a:noFill/>
          </a:ln>
        </p:spPr>
        <p:txBody>
          <a:bodyPr anchorCtr="0" anchor="t" bIns="91425" lIns="91425" spcFirstLastPara="1" rIns="91425" wrap="square" tIns="91425">
            <a:spAutoFit/>
          </a:bodyPr>
          <a:lstStyle/>
          <a:p>
            <a:pPr indent="0" lvl="0" marL="0" rtl="0" algn="l">
              <a:lnSpc>
                <a:spcPct val="96000"/>
              </a:lnSpc>
              <a:spcBef>
                <a:spcPts val="400"/>
              </a:spcBef>
              <a:spcAft>
                <a:spcPts val="0"/>
              </a:spcAft>
              <a:buNone/>
            </a:pPr>
            <a:r>
              <a:rPr b="1" lang="en" sz="1300">
                <a:solidFill>
                  <a:schemeClr val="dk1"/>
                </a:solidFill>
                <a:latin typeface="Courier New"/>
                <a:ea typeface="Courier New"/>
                <a:cs typeface="Courier New"/>
                <a:sym typeface="Courier New"/>
              </a:rPr>
              <a:t>def </a:t>
            </a:r>
            <a:r>
              <a:rPr b="1" lang="en" sz="1300">
                <a:solidFill>
                  <a:srgbClr val="CC0000"/>
                </a:solidFill>
                <a:latin typeface="Courier New"/>
                <a:ea typeface="Courier New"/>
                <a:cs typeface="Courier New"/>
                <a:sym typeface="Courier New"/>
              </a:rPr>
              <a:t>MST-KRUSKAL</a:t>
            </a:r>
            <a:r>
              <a:rPr b="1" lang="en" sz="1300">
                <a:solidFill>
                  <a:schemeClr val="dk1"/>
                </a:solidFill>
                <a:latin typeface="Courier New"/>
                <a:ea typeface="Courier New"/>
                <a:cs typeface="Courier New"/>
                <a:sym typeface="Courier New"/>
              </a:rPr>
              <a:t> (G, w)</a:t>
            </a:r>
            <a:endParaRPr b="1" sz="1300">
              <a:solidFill>
                <a:schemeClr val="dk1"/>
              </a:solidFill>
              <a:latin typeface="Courier New"/>
              <a:ea typeface="Courier New"/>
              <a:cs typeface="Courier New"/>
              <a:sym typeface="Courier New"/>
            </a:endParaRPr>
          </a:p>
          <a:p>
            <a:pPr indent="457200" lvl="0" marL="0" rtl="0" algn="l">
              <a:lnSpc>
                <a:spcPct val="96000"/>
              </a:lnSpc>
              <a:spcBef>
                <a:spcPts val="400"/>
              </a:spcBef>
              <a:spcAft>
                <a:spcPts val="0"/>
              </a:spcAft>
              <a:buNone/>
            </a:pPr>
            <a:r>
              <a:rPr b="1" lang="en" sz="1300">
                <a:solidFill>
                  <a:srgbClr val="666666"/>
                </a:solidFill>
                <a:latin typeface="Courier New"/>
                <a:ea typeface="Courier New"/>
                <a:cs typeface="Courier New"/>
                <a:sym typeface="Courier New"/>
              </a:rPr>
              <a:t>// Graph G with set of nodes G.V, weight matrix w.</a:t>
            </a:r>
            <a:endParaRPr b="1" sz="1300">
              <a:solidFill>
                <a:srgbClr val="666666"/>
              </a:solidFill>
              <a:latin typeface="Courier New"/>
              <a:ea typeface="Courier New"/>
              <a:cs typeface="Courier New"/>
              <a:sym typeface="Courier New"/>
            </a:endParaRPr>
          </a:p>
          <a:p>
            <a:pPr indent="457200" lvl="0" marL="0" rtl="0" algn="l">
              <a:lnSpc>
                <a:spcPct val="96000"/>
              </a:lnSpc>
              <a:spcBef>
                <a:spcPts val="400"/>
              </a:spcBef>
              <a:spcAft>
                <a:spcPts val="0"/>
              </a:spcAft>
              <a:buNone/>
            </a:pPr>
            <a:r>
              <a:rPr b="1" lang="en" sz="1300">
                <a:solidFill>
                  <a:srgbClr val="666666"/>
                </a:solidFill>
                <a:latin typeface="Courier New"/>
                <a:ea typeface="Courier New"/>
                <a:cs typeface="Courier New"/>
                <a:sym typeface="Courier New"/>
              </a:rPr>
              <a:t>// MST is the edges set A={}</a:t>
            </a:r>
            <a:endParaRPr b="1" sz="1300">
              <a:solidFill>
                <a:srgbClr val="666666"/>
              </a:solidFill>
              <a:latin typeface="Courier New"/>
              <a:ea typeface="Courier New"/>
              <a:cs typeface="Courier New"/>
              <a:sym typeface="Courier New"/>
            </a:endParaRPr>
          </a:p>
          <a:p>
            <a:pPr indent="457200" lvl="0" marL="0" rtl="0" algn="l">
              <a:lnSpc>
                <a:spcPct val="96000"/>
              </a:lnSpc>
              <a:spcBef>
                <a:spcPts val="400"/>
              </a:spcBef>
              <a:spcAft>
                <a:spcPts val="0"/>
              </a:spcAft>
              <a:buNone/>
            </a:pPr>
            <a:r>
              <a:rPr b="1" lang="en" sz="1300">
                <a:solidFill>
                  <a:schemeClr val="dk1"/>
                </a:solidFill>
                <a:latin typeface="Courier New"/>
                <a:ea typeface="Courier New"/>
                <a:cs typeface="Courier New"/>
                <a:sym typeface="Courier New"/>
              </a:rPr>
              <a:t>A = empty</a:t>
            </a:r>
            <a:endParaRPr b="1" sz="1300">
              <a:solidFill>
                <a:schemeClr val="dk1"/>
              </a:solidFill>
              <a:latin typeface="Courier New"/>
              <a:ea typeface="Courier New"/>
              <a:cs typeface="Courier New"/>
              <a:sym typeface="Courier New"/>
            </a:endParaRPr>
          </a:p>
          <a:p>
            <a:pPr indent="457200" lvl="0" marL="0" rtl="0" algn="l">
              <a:lnSpc>
                <a:spcPct val="96000"/>
              </a:lnSpc>
              <a:spcBef>
                <a:spcPts val="400"/>
              </a:spcBef>
              <a:spcAft>
                <a:spcPts val="0"/>
              </a:spcAft>
              <a:buNone/>
            </a:pPr>
            <a:r>
              <a:rPr b="1" lang="en" sz="1300">
                <a:solidFill>
                  <a:schemeClr val="dk1"/>
                </a:solidFill>
                <a:latin typeface="Courier New"/>
                <a:ea typeface="Courier New"/>
                <a:cs typeface="Courier New"/>
                <a:sym typeface="Courier New"/>
              </a:rPr>
              <a:t>for each v in G.V:</a:t>
            </a:r>
            <a:endParaRPr b="1" sz="1300">
              <a:solidFill>
                <a:schemeClr val="dk1"/>
              </a:solidFill>
              <a:latin typeface="Courier New"/>
              <a:ea typeface="Courier New"/>
              <a:cs typeface="Courier New"/>
              <a:sym typeface="Courier New"/>
            </a:endParaRPr>
          </a:p>
          <a:p>
            <a:pPr indent="457200" lvl="0" marL="457200" rtl="0" algn="l">
              <a:lnSpc>
                <a:spcPct val="96000"/>
              </a:lnSpc>
              <a:spcBef>
                <a:spcPts val="400"/>
              </a:spcBef>
              <a:spcAft>
                <a:spcPts val="0"/>
              </a:spcAft>
              <a:buNone/>
            </a:pPr>
            <a:r>
              <a:rPr b="1" lang="en" sz="1300">
                <a:solidFill>
                  <a:srgbClr val="CC0000"/>
                </a:solidFill>
                <a:latin typeface="Courier New"/>
                <a:ea typeface="Courier New"/>
                <a:cs typeface="Courier New"/>
                <a:sym typeface="Courier New"/>
              </a:rPr>
              <a:t>MAKE-SET</a:t>
            </a:r>
            <a:r>
              <a:rPr b="1" lang="en" sz="1300">
                <a:solidFill>
                  <a:schemeClr val="dk1"/>
                </a:solidFill>
                <a:latin typeface="Courier New"/>
                <a:ea typeface="Courier New"/>
                <a:cs typeface="Courier New"/>
                <a:sym typeface="Courier New"/>
              </a:rPr>
              <a:t>(v)</a:t>
            </a:r>
            <a:endParaRPr b="1" sz="1300">
              <a:solidFill>
                <a:schemeClr val="dk1"/>
              </a:solidFill>
              <a:latin typeface="Courier New"/>
              <a:ea typeface="Courier New"/>
              <a:cs typeface="Courier New"/>
              <a:sym typeface="Courier New"/>
            </a:endParaRPr>
          </a:p>
          <a:p>
            <a:pPr indent="0" lvl="0" marL="457200" rtl="0" algn="l">
              <a:lnSpc>
                <a:spcPct val="96000"/>
              </a:lnSpc>
              <a:spcBef>
                <a:spcPts val="400"/>
              </a:spcBef>
              <a:spcAft>
                <a:spcPts val="0"/>
              </a:spcAft>
              <a:buNone/>
            </a:pPr>
            <a:r>
              <a:rPr b="1" lang="en" sz="1300">
                <a:solidFill>
                  <a:schemeClr val="dk1"/>
                </a:solidFill>
                <a:latin typeface="Courier New"/>
                <a:ea typeface="Courier New"/>
                <a:cs typeface="Courier New"/>
                <a:sym typeface="Courier New"/>
              </a:rPr>
              <a:t>Sort edges of G.E into increasing order by weight w</a:t>
            </a:r>
            <a:endParaRPr b="1" sz="1300">
              <a:solidFill>
                <a:schemeClr val="dk1"/>
              </a:solidFill>
              <a:latin typeface="Courier New"/>
              <a:ea typeface="Courier New"/>
              <a:cs typeface="Courier New"/>
              <a:sym typeface="Courier New"/>
            </a:endParaRPr>
          </a:p>
          <a:p>
            <a:pPr indent="0" lvl="0" marL="457200" rtl="0" algn="l">
              <a:lnSpc>
                <a:spcPct val="96000"/>
              </a:lnSpc>
              <a:spcBef>
                <a:spcPts val="400"/>
              </a:spcBef>
              <a:spcAft>
                <a:spcPts val="0"/>
              </a:spcAft>
              <a:buNone/>
            </a:pPr>
            <a:r>
              <a:t/>
            </a:r>
            <a:endParaRPr b="1" sz="1300">
              <a:solidFill>
                <a:schemeClr val="dk1"/>
              </a:solidFill>
              <a:latin typeface="Courier New"/>
              <a:ea typeface="Courier New"/>
              <a:cs typeface="Courier New"/>
              <a:sym typeface="Courier New"/>
            </a:endParaRPr>
          </a:p>
          <a:p>
            <a:pPr indent="0" lvl="0" marL="457200" rtl="0" algn="l">
              <a:lnSpc>
                <a:spcPct val="96000"/>
              </a:lnSpc>
              <a:spcBef>
                <a:spcPts val="400"/>
              </a:spcBef>
              <a:spcAft>
                <a:spcPts val="0"/>
              </a:spcAft>
              <a:buNone/>
            </a:pPr>
            <a:r>
              <a:rPr b="1" lang="en" sz="1300">
                <a:solidFill>
                  <a:schemeClr val="dk1"/>
                </a:solidFill>
                <a:latin typeface="Courier New"/>
                <a:ea typeface="Courier New"/>
                <a:cs typeface="Courier New"/>
                <a:sym typeface="Courier New"/>
              </a:rPr>
              <a:t>for each edge (u, v) in sorted G.E:</a:t>
            </a:r>
            <a:endParaRPr b="1" sz="1300">
              <a:solidFill>
                <a:schemeClr val="dk1"/>
              </a:solidFill>
              <a:latin typeface="Courier New"/>
              <a:ea typeface="Courier New"/>
              <a:cs typeface="Courier New"/>
              <a:sym typeface="Courier New"/>
            </a:endParaRPr>
          </a:p>
          <a:p>
            <a:pPr indent="457200" lvl="0" marL="457200" rtl="0" algn="l">
              <a:lnSpc>
                <a:spcPct val="96000"/>
              </a:lnSpc>
              <a:spcBef>
                <a:spcPts val="400"/>
              </a:spcBef>
              <a:spcAft>
                <a:spcPts val="0"/>
              </a:spcAft>
              <a:buNone/>
            </a:pPr>
            <a:r>
              <a:rPr b="1" lang="en" sz="1300">
                <a:solidFill>
                  <a:schemeClr val="dk1"/>
                </a:solidFill>
                <a:latin typeface="Courier New"/>
                <a:ea typeface="Courier New"/>
                <a:cs typeface="Courier New"/>
                <a:sym typeface="Courier New"/>
              </a:rPr>
              <a:t>if </a:t>
            </a:r>
            <a:r>
              <a:rPr b="1" lang="en" sz="1300">
                <a:solidFill>
                  <a:srgbClr val="CC0000"/>
                </a:solidFill>
                <a:latin typeface="Courier New"/>
                <a:ea typeface="Courier New"/>
                <a:cs typeface="Courier New"/>
                <a:sym typeface="Courier New"/>
              </a:rPr>
              <a:t>FIND</a:t>
            </a:r>
            <a:r>
              <a:rPr b="1" lang="en" sz="1300">
                <a:solidFill>
                  <a:schemeClr val="dk1"/>
                </a:solidFill>
                <a:latin typeface="Courier New"/>
                <a:ea typeface="Courier New"/>
                <a:cs typeface="Courier New"/>
                <a:sym typeface="Courier New"/>
              </a:rPr>
              <a:t>(u) != </a:t>
            </a:r>
            <a:r>
              <a:rPr b="1" lang="en" sz="1300">
                <a:solidFill>
                  <a:srgbClr val="CC0000"/>
                </a:solidFill>
                <a:latin typeface="Courier New"/>
                <a:ea typeface="Courier New"/>
                <a:cs typeface="Courier New"/>
                <a:sym typeface="Courier New"/>
              </a:rPr>
              <a:t>FIND</a:t>
            </a:r>
            <a:r>
              <a:rPr b="1" lang="en" sz="1300">
                <a:solidFill>
                  <a:schemeClr val="dk1"/>
                </a:solidFill>
                <a:latin typeface="Courier New"/>
                <a:ea typeface="Courier New"/>
                <a:cs typeface="Courier New"/>
                <a:sym typeface="Courier New"/>
              </a:rPr>
              <a:t>(v):</a:t>
            </a:r>
            <a:endParaRPr b="1" sz="1300">
              <a:solidFill>
                <a:schemeClr val="dk1"/>
              </a:solidFill>
              <a:latin typeface="Courier New"/>
              <a:ea typeface="Courier New"/>
              <a:cs typeface="Courier New"/>
              <a:sym typeface="Courier New"/>
            </a:endParaRPr>
          </a:p>
          <a:p>
            <a:pPr indent="457200" lvl="0" marL="914400" rtl="0" algn="l">
              <a:lnSpc>
                <a:spcPct val="96000"/>
              </a:lnSpc>
              <a:spcBef>
                <a:spcPts val="400"/>
              </a:spcBef>
              <a:spcAft>
                <a:spcPts val="0"/>
              </a:spcAft>
              <a:buNone/>
            </a:pPr>
            <a:r>
              <a:rPr b="1" lang="en" sz="1300">
                <a:solidFill>
                  <a:schemeClr val="dk1"/>
                </a:solidFill>
                <a:latin typeface="Courier New"/>
                <a:ea typeface="Courier New"/>
                <a:cs typeface="Courier New"/>
                <a:sym typeface="Courier New"/>
              </a:rPr>
              <a:t>A += {(u, v)} // add edges to MST</a:t>
            </a:r>
            <a:endParaRPr b="1" sz="1300">
              <a:solidFill>
                <a:schemeClr val="dk1"/>
              </a:solidFill>
              <a:latin typeface="Courier New"/>
              <a:ea typeface="Courier New"/>
              <a:cs typeface="Courier New"/>
              <a:sym typeface="Courier New"/>
            </a:endParaRPr>
          </a:p>
          <a:p>
            <a:pPr indent="457200" lvl="0" marL="914400" rtl="0" algn="l">
              <a:lnSpc>
                <a:spcPct val="96000"/>
              </a:lnSpc>
              <a:spcBef>
                <a:spcPts val="400"/>
              </a:spcBef>
              <a:spcAft>
                <a:spcPts val="0"/>
              </a:spcAft>
              <a:buNone/>
            </a:pPr>
            <a:r>
              <a:rPr b="1" lang="en" sz="1300">
                <a:solidFill>
                  <a:srgbClr val="CC0000"/>
                </a:solidFill>
                <a:latin typeface="Courier New"/>
                <a:ea typeface="Courier New"/>
                <a:cs typeface="Courier New"/>
                <a:sym typeface="Courier New"/>
              </a:rPr>
              <a:t>UNION-SET</a:t>
            </a:r>
            <a:r>
              <a:rPr b="1" lang="en" sz="1300">
                <a:solidFill>
                  <a:schemeClr val="dk1"/>
                </a:solidFill>
                <a:latin typeface="Courier New"/>
                <a:ea typeface="Courier New"/>
                <a:cs typeface="Courier New"/>
                <a:sym typeface="Courier New"/>
              </a:rPr>
              <a:t>(u, v)</a:t>
            </a:r>
            <a:endParaRPr b="1" sz="1300">
              <a:solidFill>
                <a:schemeClr val="dk1"/>
              </a:solidFill>
              <a:latin typeface="Courier New"/>
              <a:ea typeface="Courier New"/>
              <a:cs typeface="Courier New"/>
              <a:sym typeface="Courier New"/>
            </a:endParaRPr>
          </a:p>
          <a:p>
            <a:pPr indent="457200" lvl="0" marL="0" rtl="0" algn="l">
              <a:lnSpc>
                <a:spcPct val="96000"/>
              </a:lnSpc>
              <a:spcBef>
                <a:spcPts val="400"/>
              </a:spcBef>
              <a:spcAft>
                <a:spcPts val="0"/>
              </a:spcAft>
              <a:buNone/>
            </a:pPr>
            <a:r>
              <a:rPr b="1" lang="en" sz="1300">
                <a:solidFill>
                  <a:schemeClr val="dk1"/>
                </a:solidFill>
                <a:latin typeface="Courier New"/>
                <a:ea typeface="Courier New"/>
                <a:cs typeface="Courier New"/>
                <a:sym typeface="Courier New"/>
              </a:rPr>
              <a:t>return A</a:t>
            </a:r>
            <a:endParaRPr b="1" sz="13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8"/>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478" name="Google Shape;478;p68"/>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 Minimum Spanning Tree (Java)</a:t>
            </a:r>
            <a:endParaRPr sz="2800">
              <a:solidFill>
                <a:srgbClr val="434343"/>
              </a:solidFill>
              <a:latin typeface="Roboto"/>
              <a:ea typeface="Roboto"/>
              <a:cs typeface="Roboto"/>
              <a:sym typeface="Roboto"/>
            </a:endParaRPr>
          </a:p>
        </p:txBody>
      </p:sp>
      <p:sp>
        <p:nvSpPr>
          <p:cNvPr id="479" name="Google Shape;479;p68"/>
          <p:cNvSpPr txBox="1"/>
          <p:nvPr/>
        </p:nvSpPr>
        <p:spPr>
          <a:xfrm>
            <a:off x="421125" y="735250"/>
            <a:ext cx="5000100" cy="4392000"/>
          </a:xfrm>
          <a:prstGeom prst="rect">
            <a:avLst/>
          </a:prstGeom>
          <a:noFill/>
          <a:ln>
            <a:noFill/>
          </a:ln>
        </p:spPr>
        <p:txBody>
          <a:bodyPr anchorCtr="0" anchor="t" bIns="91425" lIns="91425" spcFirstLastPara="1" rIns="91425" wrap="square" tIns="91425">
            <a:spAutoFit/>
          </a:bodyPr>
          <a:lstStyle/>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class DisjointSet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private final int[] parent;</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public DisjointSet(int n)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parent = new int[n];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 Initially, each element is its own set</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for (int v = 0; v &lt; n; v++)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parent[v] = v;</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public int find(int v)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return v == parent[v] ? v : (parent[v] = find(parent[v]));</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public void union(int u, int v)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int rootU = find(u);</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int rootV = find(v);</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if (rootU != rootV)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parent[rootV] = rootU;</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a:t>
            </a:r>
            <a:endParaRPr/>
          </a:p>
        </p:txBody>
      </p:sp>
      <p:sp>
        <p:nvSpPr>
          <p:cNvPr id="480" name="Google Shape;480;p68"/>
          <p:cNvSpPr txBox="1"/>
          <p:nvPr/>
        </p:nvSpPr>
        <p:spPr>
          <a:xfrm>
            <a:off x="4802975" y="771100"/>
            <a:ext cx="4489500" cy="1980600"/>
          </a:xfrm>
          <a:prstGeom prst="rect">
            <a:avLst/>
          </a:prstGeom>
          <a:noFill/>
          <a:ln>
            <a:noFill/>
          </a:ln>
        </p:spPr>
        <p:txBody>
          <a:bodyPr anchorCtr="0" anchor="t" bIns="91425" lIns="91425" spcFirstLastPara="1" rIns="91425" wrap="square" tIns="91425">
            <a:spAutoFit/>
          </a:bodyPr>
          <a:lstStyle/>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class Edge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int src, dest, weight;</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public Edge(int src, int dest, int weight)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this.src = src;</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this.dest = dest;</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this.weight = weight;</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9"/>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486" name="Google Shape;486;p69"/>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 Minimum Spanning Tree (Java)</a:t>
            </a:r>
            <a:endParaRPr sz="2800">
              <a:solidFill>
                <a:srgbClr val="434343"/>
              </a:solidFill>
              <a:latin typeface="Roboto"/>
              <a:ea typeface="Roboto"/>
              <a:cs typeface="Roboto"/>
              <a:sym typeface="Roboto"/>
            </a:endParaRPr>
          </a:p>
        </p:txBody>
      </p:sp>
      <p:sp>
        <p:nvSpPr>
          <p:cNvPr id="487" name="Google Shape;487;p69"/>
          <p:cNvSpPr txBox="1"/>
          <p:nvPr/>
        </p:nvSpPr>
        <p:spPr>
          <a:xfrm>
            <a:off x="4758375" y="789000"/>
            <a:ext cx="3928500" cy="3314400"/>
          </a:xfrm>
          <a:prstGeom prst="rect">
            <a:avLst/>
          </a:prstGeom>
          <a:noFill/>
          <a:ln>
            <a:noFill/>
          </a:ln>
        </p:spPr>
        <p:txBody>
          <a:bodyPr anchorCtr="0" anchor="t" bIns="91425" lIns="91425" spcFirstLastPara="1" rIns="91425" wrap="square" tIns="91425">
            <a:spAutoFit/>
          </a:bodyPr>
          <a:lstStyle/>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class Solution{</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static int spanningTree(int V, int E, int edges[][]){</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 Code Here.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List&lt;Edge&gt; lst = new ArrayList&lt;&gt;();</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for (int[] edge : edges)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lst.add(new Edge(edge[0], edge[1], edge[2]));</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return kruskal(V, lst);</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 . .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t/>
            </a:r>
            <a:endParaRPr b="1" sz="1000">
              <a:solidFill>
                <a:schemeClr val="dk1"/>
              </a:solidFill>
              <a:latin typeface="Courier New"/>
              <a:ea typeface="Courier New"/>
              <a:cs typeface="Courier New"/>
              <a:sym typeface="Courier New"/>
            </a:endParaRPr>
          </a:p>
        </p:txBody>
      </p:sp>
      <p:sp>
        <p:nvSpPr>
          <p:cNvPr id="488" name="Google Shape;488;p69"/>
          <p:cNvSpPr txBox="1"/>
          <p:nvPr/>
        </p:nvSpPr>
        <p:spPr>
          <a:xfrm>
            <a:off x="-108625" y="789000"/>
            <a:ext cx="5331600" cy="3827400"/>
          </a:xfrm>
          <a:prstGeom prst="rect">
            <a:avLst/>
          </a:prstGeom>
          <a:noFill/>
          <a:ln>
            <a:noFill/>
          </a:ln>
        </p:spPr>
        <p:txBody>
          <a:bodyPr anchorCtr="0" anchor="t" bIns="91425" lIns="91425" spcFirstLastPara="1" rIns="91425" wrap="square" tIns="91425">
            <a:spAutoFit/>
          </a:bodyPr>
          <a:lstStyle/>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static int kruskal(int n, List&lt;Edge&gt; edges)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int result = 0;</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edges.sort(Comparator.comparingInt(e -&gt; e.weight));</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DisjointSet ds = new DisjointSet(n);</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for (Edge e : edges)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int rootSrc = ds.find(e.src);</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int rootDest = ds.find(e.dest);</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if (rootSrc != rootDest)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result += e.weight;</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ds.union(rootSrc, rootDest);</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return result;</a:t>
            </a:r>
            <a:endParaRPr b="1" sz="1000">
              <a:solidFill>
                <a:schemeClr val="dk1"/>
              </a:solidFill>
              <a:latin typeface="Courier New"/>
              <a:ea typeface="Courier New"/>
              <a:cs typeface="Courier New"/>
              <a:sym typeface="Courier New"/>
            </a:endParaRPr>
          </a:p>
          <a:p>
            <a:pPr indent="0" lvl="0" marL="0" rtl="0" algn="l">
              <a:lnSpc>
                <a:spcPct val="96000"/>
              </a:lnSpc>
              <a:spcBef>
                <a:spcPts val="400"/>
              </a:spcBef>
              <a:spcAft>
                <a:spcPts val="0"/>
              </a:spcAft>
              <a:buNone/>
            </a:pPr>
            <a:r>
              <a:rPr b="1" lang="en" sz="1000">
                <a:solidFill>
                  <a:schemeClr val="dk1"/>
                </a:solidFill>
                <a:latin typeface="Courier New"/>
                <a:ea typeface="Courier New"/>
                <a:cs typeface="Courier New"/>
                <a:sym typeface="Courier New"/>
              </a:rPr>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0"/>
          <p:cNvSpPr txBox="1"/>
          <p:nvPr/>
        </p:nvSpPr>
        <p:spPr>
          <a:xfrm>
            <a:off x="457200" y="779350"/>
            <a:ext cx="7967400" cy="15237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Exercises</a:t>
            </a:r>
            <a:endParaRPr sz="1600">
              <a:solidFill>
                <a:srgbClr val="CC0000"/>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u="sng">
                <a:solidFill>
                  <a:schemeClr val="hlink"/>
                </a:solidFill>
                <a:latin typeface="Roboto Light"/>
                <a:ea typeface="Roboto Light"/>
                <a:cs typeface="Roboto Light"/>
                <a:sym typeface="Roboto Light"/>
                <a:hlinkClick r:id="rId3"/>
              </a:rPr>
              <a:t>https://www.geeksforgeeks.org/problems/minimum-spanning-tree/1</a:t>
            </a:r>
            <a:r>
              <a:rPr lang="en" sz="1600">
                <a:solidFill>
                  <a:schemeClr val="dk1"/>
                </a:solidFill>
                <a:latin typeface="Roboto Light"/>
                <a:ea typeface="Roboto Light"/>
                <a:cs typeface="Roboto Light"/>
                <a:sym typeface="Roboto Light"/>
              </a:rPr>
              <a:t> </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u="sng">
                <a:solidFill>
                  <a:schemeClr val="hlink"/>
                </a:solidFill>
                <a:latin typeface="Roboto Light"/>
                <a:ea typeface="Roboto Light"/>
                <a:cs typeface="Roboto Light"/>
                <a:sym typeface="Roboto Light"/>
                <a:hlinkClick r:id="rId4"/>
              </a:rPr>
              <a:t>https://leetcode.com/problems/min-cost-to-connect-all-points/description/</a:t>
            </a:r>
            <a:r>
              <a:rPr lang="en" sz="1600">
                <a:solidFill>
                  <a:schemeClr val="dk1"/>
                </a:solidFill>
                <a:latin typeface="Roboto Light"/>
                <a:ea typeface="Roboto Light"/>
                <a:cs typeface="Roboto Light"/>
                <a:sym typeface="Roboto Light"/>
              </a:rPr>
              <a:t> </a:t>
            </a:r>
            <a:br>
              <a:rPr lang="en" sz="1600">
                <a:solidFill>
                  <a:schemeClr val="dk1"/>
                </a:solidFill>
                <a:latin typeface="Roboto Light"/>
                <a:ea typeface="Roboto Light"/>
                <a:cs typeface="Roboto Light"/>
                <a:sym typeface="Roboto Light"/>
              </a:rPr>
            </a:br>
            <a:r>
              <a:rPr lang="en" sz="1600">
                <a:solidFill>
                  <a:schemeClr val="dk1"/>
                </a:solidFill>
                <a:latin typeface="Roboto Light"/>
                <a:ea typeface="Roboto Light"/>
                <a:cs typeface="Roboto Light"/>
                <a:sym typeface="Roboto Light"/>
              </a:rPr>
              <a:t> </a:t>
            </a:r>
            <a:endParaRPr sz="1600">
              <a:solidFill>
                <a:schemeClr val="dk1"/>
              </a:solidFill>
              <a:latin typeface="Roboto Light"/>
              <a:ea typeface="Roboto Light"/>
              <a:cs typeface="Roboto Light"/>
              <a:sym typeface="Roboto Light"/>
            </a:endParaRPr>
          </a:p>
        </p:txBody>
      </p:sp>
      <p:sp>
        <p:nvSpPr>
          <p:cNvPr id="494" name="Google Shape;494;p70"/>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495" name="Google Shape;495;p70"/>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 Minimum Spanning Tree</a:t>
            </a:r>
            <a:endParaRPr sz="2800">
              <a:solidFill>
                <a:srgbClr val="434343"/>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1"/>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501" name="Google Shape;501;p71"/>
          <p:cNvSpPr txBox="1"/>
          <p:nvPr/>
        </p:nvSpPr>
        <p:spPr>
          <a:xfrm>
            <a:off x="311700" y="1559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CONTENT</a:t>
            </a:r>
            <a:endParaRPr sz="2800">
              <a:solidFill>
                <a:srgbClr val="434343"/>
              </a:solidFill>
              <a:latin typeface="Roboto"/>
              <a:ea typeface="Roboto"/>
              <a:cs typeface="Roboto"/>
              <a:sym typeface="Roboto"/>
            </a:endParaRPr>
          </a:p>
        </p:txBody>
      </p:sp>
      <p:sp>
        <p:nvSpPr>
          <p:cNvPr id="502" name="Google Shape;502;p71"/>
          <p:cNvSpPr txBox="1"/>
          <p:nvPr/>
        </p:nvSpPr>
        <p:spPr>
          <a:xfrm>
            <a:off x="311700" y="809413"/>
            <a:ext cx="8520600" cy="3904500"/>
          </a:xfrm>
          <a:prstGeom prst="rect">
            <a:avLst/>
          </a:prstGeom>
          <a:noFill/>
          <a:ln>
            <a:noFill/>
          </a:ln>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rgbClr val="EA9999"/>
              </a:buClr>
              <a:buSzPts val="2000"/>
              <a:buFont typeface="Roboto"/>
              <a:buAutoNum type="romanUcPeriod"/>
            </a:pPr>
            <a:r>
              <a:rPr lang="en" sz="2000">
                <a:solidFill>
                  <a:srgbClr val="EA9999"/>
                </a:solidFill>
                <a:latin typeface="Roboto"/>
                <a:ea typeface="Roboto"/>
                <a:cs typeface="Roboto"/>
                <a:sym typeface="Roboto"/>
              </a:rPr>
              <a:t>Tree</a:t>
            </a:r>
            <a:endParaRPr sz="2000">
              <a:solidFill>
                <a:srgbClr val="EA9999"/>
              </a:solidFill>
              <a:latin typeface="Roboto"/>
              <a:ea typeface="Roboto"/>
              <a:cs typeface="Roboto"/>
              <a:sym typeface="Roboto"/>
            </a:endParaRPr>
          </a:p>
          <a:p>
            <a:pPr indent="-355600" lvl="0" marL="457200" rtl="0" algn="l">
              <a:lnSpc>
                <a:spcPct val="150000"/>
              </a:lnSpc>
              <a:spcBef>
                <a:spcPts val="0"/>
              </a:spcBef>
              <a:spcAft>
                <a:spcPts val="0"/>
              </a:spcAft>
              <a:buClr>
                <a:srgbClr val="EA9999"/>
              </a:buClr>
              <a:buSzPts val="2000"/>
              <a:buFont typeface="Roboto"/>
              <a:buAutoNum type="romanUcPeriod"/>
            </a:pPr>
            <a:r>
              <a:rPr lang="en" sz="2000">
                <a:solidFill>
                  <a:srgbClr val="EA9999"/>
                </a:solidFill>
                <a:latin typeface="Roboto"/>
                <a:ea typeface="Roboto"/>
                <a:cs typeface="Roboto"/>
                <a:sym typeface="Roboto"/>
              </a:rPr>
              <a:t>Spanning Tree</a:t>
            </a:r>
            <a:endParaRPr sz="2000">
              <a:solidFill>
                <a:srgbClr val="EA9999"/>
              </a:solidFill>
              <a:latin typeface="Roboto"/>
              <a:ea typeface="Roboto"/>
              <a:cs typeface="Roboto"/>
              <a:sym typeface="Roboto"/>
            </a:endParaRPr>
          </a:p>
          <a:p>
            <a:pPr indent="-355600" lvl="0" marL="457200" rtl="0" algn="l">
              <a:lnSpc>
                <a:spcPct val="150000"/>
              </a:lnSpc>
              <a:spcBef>
                <a:spcPts val="0"/>
              </a:spcBef>
              <a:spcAft>
                <a:spcPts val="0"/>
              </a:spcAft>
              <a:buClr>
                <a:srgbClr val="CC0000"/>
              </a:buClr>
              <a:buSzPts val="2000"/>
              <a:buFont typeface="Roboto"/>
              <a:buAutoNum type="romanUcPeriod"/>
            </a:pPr>
            <a:r>
              <a:rPr b="1" lang="en" sz="2000">
                <a:solidFill>
                  <a:srgbClr val="CC0000"/>
                </a:solidFill>
                <a:latin typeface="Roboto"/>
                <a:ea typeface="Roboto"/>
                <a:cs typeface="Roboto"/>
                <a:sym typeface="Roboto"/>
              </a:rPr>
              <a:t>Shortest Path in Weighted Graph</a:t>
            </a:r>
            <a:endParaRPr b="1" sz="2000">
              <a:solidFill>
                <a:srgbClr val="CC0000"/>
              </a:solidFill>
              <a:latin typeface="Roboto"/>
              <a:ea typeface="Roboto"/>
              <a:cs typeface="Roboto"/>
              <a:sym typeface="Roboto"/>
            </a:endParaRPr>
          </a:p>
          <a:p>
            <a:pPr indent="-355600" lvl="0" marL="457200" rtl="0" algn="l">
              <a:lnSpc>
                <a:spcPct val="150000"/>
              </a:lnSpc>
              <a:spcBef>
                <a:spcPts val="0"/>
              </a:spcBef>
              <a:spcAft>
                <a:spcPts val="0"/>
              </a:spcAft>
              <a:buClr>
                <a:srgbClr val="EA9999"/>
              </a:buClr>
              <a:buSzPts val="2000"/>
              <a:buFont typeface="Roboto"/>
              <a:buAutoNum type="romanUcPeriod"/>
            </a:pPr>
            <a:r>
              <a:rPr lang="en" sz="2000">
                <a:solidFill>
                  <a:srgbClr val="EA9999"/>
                </a:solidFill>
                <a:latin typeface="Roboto"/>
                <a:ea typeface="Roboto"/>
                <a:cs typeface="Roboto"/>
                <a:sym typeface="Roboto"/>
              </a:rPr>
              <a:t>Exercises</a:t>
            </a:r>
            <a:endParaRPr sz="2000">
              <a:solidFill>
                <a:srgbClr val="EA9999"/>
              </a:solidFill>
              <a:latin typeface="Roboto Light"/>
              <a:ea typeface="Roboto Light"/>
              <a:cs typeface="Roboto Light"/>
              <a:sym typeface="Roboto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2"/>
          <p:cNvSpPr txBox="1"/>
          <p:nvPr/>
        </p:nvSpPr>
        <p:spPr>
          <a:xfrm>
            <a:off x="457200" y="779350"/>
            <a:ext cx="7967400" cy="15237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Shortest Path</a:t>
            </a:r>
            <a:endParaRPr b="1" sz="1800">
              <a:solidFill>
                <a:srgbClr val="CC0000"/>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Google Maps - Directions</a:t>
            </a:r>
            <a:endParaRPr sz="1600">
              <a:solidFill>
                <a:schemeClr val="dk1"/>
              </a:solidFill>
              <a:latin typeface="Roboto Light"/>
              <a:ea typeface="Roboto Light"/>
              <a:cs typeface="Roboto Light"/>
              <a:sym typeface="Roboto Light"/>
            </a:endParaRPr>
          </a:p>
          <a:p>
            <a:pPr indent="0" lvl="0" marL="228600" rtl="0" algn="l">
              <a:lnSpc>
                <a:spcPct val="160000"/>
              </a:lnSpc>
              <a:spcBef>
                <a:spcPts val="0"/>
              </a:spcBef>
              <a:spcAft>
                <a:spcPts val="0"/>
              </a:spcAft>
              <a:buNone/>
            </a:pPr>
            <a:r>
              <a:rPr lang="en" sz="1600">
                <a:solidFill>
                  <a:schemeClr val="dk1"/>
                </a:solidFill>
                <a:latin typeface="Roboto Light"/>
                <a:ea typeface="Roboto Light"/>
                <a:cs typeface="Roboto Light"/>
                <a:sym typeface="Roboto Light"/>
              </a:rPr>
              <a:t>→ How to find the shortest path from </a:t>
            </a:r>
            <a:r>
              <a:rPr b="1" lang="en" sz="1600">
                <a:solidFill>
                  <a:schemeClr val="dk1"/>
                </a:solidFill>
                <a:latin typeface="Roboto"/>
                <a:ea typeface="Roboto"/>
                <a:cs typeface="Roboto"/>
                <a:sym typeface="Roboto"/>
              </a:rPr>
              <a:t>A </a:t>
            </a:r>
            <a:r>
              <a:rPr lang="en" sz="1600">
                <a:solidFill>
                  <a:schemeClr val="dk1"/>
                </a:solidFill>
                <a:latin typeface="Roboto Light"/>
                <a:ea typeface="Roboto Light"/>
                <a:cs typeface="Roboto Light"/>
                <a:sym typeface="Roboto Light"/>
              </a:rPr>
              <a:t>to </a:t>
            </a:r>
            <a:r>
              <a:rPr b="1" lang="en" sz="1600">
                <a:solidFill>
                  <a:schemeClr val="dk1"/>
                </a:solidFill>
                <a:latin typeface="Roboto"/>
                <a:ea typeface="Roboto"/>
                <a:cs typeface="Roboto"/>
                <a:sym typeface="Roboto"/>
              </a:rPr>
              <a:t>B</a:t>
            </a:r>
            <a:r>
              <a:rPr lang="en" sz="1600">
                <a:solidFill>
                  <a:schemeClr val="dk1"/>
                </a:solidFill>
                <a:latin typeface="Roboto Light"/>
                <a:ea typeface="Roboto Light"/>
                <a:cs typeface="Roboto Light"/>
                <a:sym typeface="Roboto Light"/>
              </a:rPr>
              <a:t>?</a:t>
            </a:r>
            <a:br>
              <a:rPr lang="en" sz="1600">
                <a:solidFill>
                  <a:schemeClr val="dk1"/>
                </a:solidFill>
                <a:latin typeface="Roboto Light"/>
                <a:ea typeface="Roboto Light"/>
                <a:cs typeface="Roboto Light"/>
                <a:sym typeface="Roboto Light"/>
              </a:rPr>
            </a:br>
            <a:endParaRPr sz="1600">
              <a:solidFill>
                <a:schemeClr val="dk1"/>
              </a:solidFill>
              <a:latin typeface="Roboto Light"/>
              <a:ea typeface="Roboto Light"/>
              <a:cs typeface="Roboto Light"/>
              <a:sym typeface="Roboto Light"/>
            </a:endParaRPr>
          </a:p>
        </p:txBody>
      </p:sp>
      <p:sp>
        <p:nvSpPr>
          <p:cNvPr id="508" name="Google Shape;508;p72"/>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509" name="Google Shape;509;p72"/>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III. Shortest Path in Weighted Graph</a:t>
            </a:r>
            <a:endParaRPr sz="2800">
              <a:solidFill>
                <a:srgbClr val="434343"/>
              </a:solidFill>
              <a:latin typeface="Roboto"/>
              <a:ea typeface="Roboto"/>
              <a:cs typeface="Roboto"/>
              <a:sym typeface="Roboto"/>
            </a:endParaRPr>
          </a:p>
        </p:txBody>
      </p:sp>
      <p:pic>
        <p:nvPicPr>
          <p:cNvPr id="510" name="Google Shape;510;p72"/>
          <p:cNvPicPr preferRelativeResize="0"/>
          <p:nvPr/>
        </p:nvPicPr>
        <p:blipFill>
          <a:blip r:embed="rId3">
            <a:alphaModFix/>
          </a:blip>
          <a:stretch>
            <a:fillRect/>
          </a:stretch>
        </p:blipFill>
        <p:spPr>
          <a:xfrm>
            <a:off x="374925" y="1984403"/>
            <a:ext cx="8131949" cy="29518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3"/>
          <p:cNvSpPr txBox="1"/>
          <p:nvPr/>
        </p:nvSpPr>
        <p:spPr>
          <a:xfrm>
            <a:off x="457200" y="779350"/>
            <a:ext cx="7967400" cy="11298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Shortest Path</a:t>
            </a:r>
            <a:endParaRPr b="1" sz="1800">
              <a:solidFill>
                <a:srgbClr val="CC0000"/>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Given a weighted graph, show to find the shortest (directed) path from node </a:t>
            </a:r>
            <a:r>
              <a:rPr b="1" lang="en" sz="1600">
                <a:solidFill>
                  <a:schemeClr val="dk1"/>
                </a:solidFill>
                <a:latin typeface="Roboto"/>
                <a:ea typeface="Roboto"/>
                <a:cs typeface="Roboto"/>
                <a:sym typeface="Roboto"/>
              </a:rPr>
              <a:t>s </a:t>
            </a:r>
            <a:r>
              <a:rPr lang="en" sz="1600">
                <a:solidFill>
                  <a:schemeClr val="dk1"/>
                </a:solidFill>
                <a:latin typeface="Roboto Light"/>
                <a:ea typeface="Roboto Light"/>
                <a:cs typeface="Roboto Light"/>
                <a:sym typeface="Roboto Light"/>
              </a:rPr>
              <a:t>to </a:t>
            </a:r>
            <a:r>
              <a:rPr b="1" lang="en" sz="1600">
                <a:solidFill>
                  <a:schemeClr val="dk1"/>
                </a:solidFill>
                <a:latin typeface="Roboto"/>
                <a:ea typeface="Roboto"/>
                <a:cs typeface="Roboto"/>
                <a:sym typeface="Roboto"/>
              </a:rPr>
              <a:t>t </a:t>
            </a:r>
            <a:r>
              <a:rPr lang="en" sz="1600">
                <a:solidFill>
                  <a:schemeClr val="dk1"/>
                </a:solidFill>
                <a:latin typeface="Roboto Light"/>
                <a:ea typeface="Roboto Light"/>
                <a:cs typeface="Roboto Light"/>
                <a:sym typeface="Roboto Light"/>
              </a:rPr>
              <a:t>?</a:t>
            </a:r>
            <a:br>
              <a:rPr lang="en" sz="1600">
                <a:solidFill>
                  <a:schemeClr val="dk1"/>
                </a:solidFill>
                <a:latin typeface="Roboto Light"/>
                <a:ea typeface="Roboto Light"/>
                <a:cs typeface="Roboto Light"/>
                <a:sym typeface="Roboto Light"/>
              </a:rPr>
            </a:br>
            <a:endParaRPr sz="1600">
              <a:solidFill>
                <a:schemeClr val="dk1"/>
              </a:solidFill>
              <a:latin typeface="Roboto Light"/>
              <a:ea typeface="Roboto Light"/>
              <a:cs typeface="Roboto Light"/>
              <a:sym typeface="Roboto Light"/>
            </a:endParaRPr>
          </a:p>
        </p:txBody>
      </p:sp>
      <p:sp>
        <p:nvSpPr>
          <p:cNvPr id="516" name="Google Shape;516;p73"/>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517" name="Google Shape;517;p73"/>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III. Shortest Path in Weighted Graph</a:t>
            </a:r>
            <a:endParaRPr sz="2800">
              <a:solidFill>
                <a:srgbClr val="434343"/>
              </a:solidFill>
              <a:latin typeface="Roboto"/>
              <a:ea typeface="Roboto"/>
              <a:cs typeface="Roboto"/>
              <a:sym typeface="Roboto"/>
            </a:endParaRPr>
          </a:p>
        </p:txBody>
      </p:sp>
      <p:pic>
        <p:nvPicPr>
          <p:cNvPr id="518" name="Google Shape;518;p73"/>
          <p:cNvPicPr preferRelativeResize="0"/>
          <p:nvPr/>
        </p:nvPicPr>
        <p:blipFill>
          <a:blip r:embed="rId3">
            <a:alphaModFix/>
          </a:blip>
          <a:stretch>
            <a:fillRect/>
          </a:stretch>
        </p:blipFill>
        <p:spPr>
          <a:xfrm>
            <a:off x="2391649" y="2210650"/>
            <a:ext cx="4728726" cy="2585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8"/>
          <p:cNvPicPr preferRelativeResize="0"/>
          <p:nvPr/>
        </p:nvPicPr>
        <p:blipFill>
          <a:blip r:embed="rId3">
            <a:alphaModFix/>
          </a:blip>
          <a:stretch>
            <a:fillRect/>
          </a:stretch>
        </p:blipFill>
        <p:spPr>
          <a:xfrm>
            <a:off x="6223225" y="2846173"/>
            <a:ext cx="2807125" cy="2037225"/>
          </a:xfrm>
          <a:prstGeom prst="rect">
            <a:avLst/>
          </a:prstGeom>
          <a:noFill/>
          <a:ln>
            <a:noFill/>
          </a:ln>
        </p:spPr>
      </p:pic>
      <p:sp>
        <p:nvSpPr>
          <p:cNvPr id="234" name="Google Shape;234;p38"/>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235" name="Google Shape;235;p38"/>
          <p:cNvSpPr txBox="1"/>
          <p:nvPr/>
        </p:nvSpPr>
        <p:spPr>
          <a:xfrm>
            <a:off x="457200" y="780908"/>
            <a:ext cx="7786500" cy="3494100"/>
          </a:xfrm>
          <a:prstGeom prst="rect">
            <a:avLst/>
          </a:prstGeom>
          <a:noFill/>
          <a:ln>
            <a:noFill/>
          </a:ln>
        </p:spPr>
        <p:txBody>
          <a:bodyPr anchorCtr="0" anchor="t" bIns="22850" lIns="45725" spcFirstLastPara="1" rIns="45725" wrap="square" tIns="22850">
            <a:spAutoFit/>
          </a:bodyPr>
          <a:lstStyle/>
          <a:p>
            <a:pPr indent="0" lvl="0" marL="0" marR="0" rtl="0" algn="l">
              <a:lnSpc>
                <a:spcPct val="160000"/>
              </a:lnSpc>
              <a:spcBef>
                <a:spcPts val="0"/>
              </a:spcBef>
              <a:spcAft>
                <a:spcPts val="0"/>
              </a:spcAft>
              <a:buNone/>
            </a:pPr>
            <a:r>
              <a:rPr b="1" lang="en" sz="1800">
                <a:solidFill>
                  <a:srgbClr val="CC0000"/>
                </a:solidFill>
                <a:latin typeface="Roboto"/>
                <a:ea typeface="Roboto"/>
                <a:cs typeface="Roboto"/>
                <a:sym typeface="Roboto"/>
              </a:rPr>
              <a:t>Definition</a:t>
            </a:r>
            <a:endParaRPr b="1" sz="1800">
              <a:solidFill>
                <a:srgbClr val="CC0000"/>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An abstract model of hierarchical structures</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A tree consists of nodes with a parent-child relation with a special node called root of the tree</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Recursive data structure:</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A node r is a tree with root r</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Suppose </a:t>
            </a:r>
            <a:r>
              <a:rPr b="1" i="1" lang="en" sz="1600">
                <a:solidFill>
                  <a:schemeClr val="dk1"/>
                </a:solidFill>
                <a:latin typeface="Roboto"/>
                <a:ea typeface="Roboto"/>
                <a:cs typeface="Roboto"/>
                <a:sym typeface="Roboto"/>
              </a:rPr>
              <a:t>T</a:t>
            </a:r>
            <a:r>
              <a:rPr b="1" baseline="-25000" i="1" lang="en" sz="1600">
                <a:solidFill>
                  <a:schemeClr val="dk1"/>
                </a:solidFill>
                <a:latin typeface="Roboto"/>
                <a:ea typeface="Roboto"/>
                <a:cs typeface="Roboto"/>
                <a:sym typeface="Roboto"/>
              </a:rPr>
              <a:t>1</a:t>
            </a:r>
            <a:r>
              <a:rPr b="1" i="1" lang="en" sz="1600">
                <a:solidFill>
                  <a:schemeClr val="dk1"/>
                </a:solidFill>
                <a:latin typeface="Roboto"/>
                <a:ea typeface="Roboto"/>
                <a:cs typeface="Roboto"/>
                <a:sym typeface="Roboto"/>
              </a:rPr>
              <a:t>, …, T</a:t>
            </a:r>
            <a:r>
              <a:rPr b="1" baseline="-25000" i="1" lang="en" sz="1600">
                <a:solidFill>
                  <a:schemeClr val="dk1"/>
                </a:solidFill>
                <a:latin typeface="Roboto"/>
                <a:ea typeface="Roboto"/>
                <a:cs typeface="Roboto"/>
                <a:sym typeface="Roboto"/>
              </a:rPr>
              <a:t>k</a:t>
            </a:r>
            <a:r>
              <a:rPr b="1" i="1" lang="en" sz="1600">
                <a:solidFill>
                  <a:schemeClr val="dk1"/>
                </a:solidFill>
                <a:latin typeface="Roboto"/>
                <a:ea typeface="Roboto"/>
                <a:cs typeface="Roboto"/>
                <a:sym typeface="Roboto"/>
              </a:rPr>
              <a:t> </a:t>
            </a:r>
            <a:r>
              <a:rPr lang="en" sz="1600">
                <a:solidFill>
                  <a:schemeClr val="dk1"/>
                </a:solidFill>
                <a:latin typeface="Roboto Light"/>
                <a:ea typeface="Roboto Light"/>
                <a:cs typeface="Roboto Light"/>
                <a:sym typeface="Roboto Light"/>
              </a:rPr>
              <a:t>are tree with root </a:t>
            </a:r>
            <a:r>
              <a:rPr b="1" i="1" lang="en" sz="1600">
                <a:solidFill>
                  <a:schemeClr val="dk1"/>
                </a:solidFill>
                <a:latin typeface="Roboto"/>
                <a:ea typeface="Roboto"/>
                <a:cs typeface="Roboto"/>
                <a:sym typeface="Roboto"/>
              </a:rPr>
              <a:t>r</a:t>
            </a:r>
            <a:r>
              <a:rPr b="1" baseline="-25000" i="1" lang="en" sz="1600">
                <a:solidFill>
                  <a:schemeClr val="dk1"/>
                </a:solidFill>
                <a:latin typeface="Roboto"/>
                <a:ea typeface="Roboto"/>
                <a:cs typeface="Roboto"/>
                <a:sym typeface="Roboto"/>
              </a:rPr>
              <a:t>1</a:t>
            </a:r>
            <a:r>
              <a:rPr b="1" i="1" lang="en" sz="1600">
                <a:solidFill>
                  <a:schemeClr val="dk1"/>
                </a:solidFill>
                <a:latin typeface="Roboto"/>
                <a:ea typeface="Roboto"/>
                <a:cs typeface="Roboto"/>
                <a:sym typeface="Roboto"/>
              </a:rPr>
              <a:t>, …, r</a:t>
            </a:r>
            <a:r>
              <a:rPr b="1" baseline="-25000" i="1" lang="en" sz="1600">
                <a:solidFill>
                  <a:schemeClr val="dk1"/>
                </a:solidFill>
                <a:latin typeface="Roboto"/>
                <a:ea typeface="Roboto"/>
                <a:cs typeface="Roboto"/>
                <a:sym typeface="Roboto"/>
              </a:rPr>
              <a:t>k</a:t>
            </a:r>
            <a:r>
              <a:rPr lang="en" sz="1600">
                <a:solidFill>
                  <a:schemeClr val="dk1"/>
                </a:solidFill>
                <a:latin typeface="Roboto Light"/>
                <a:ea typeface="Roboto Light"/>
                <a:cs typeface="Roboto Light"/>
                <a:sym typeface="Roboto Light"/>
              </a:rPr>
              <a:t>, and a node r </a:t>
            </a:r>
            <a:endParaRPr sz="1600">
              <a:solidFill>
                <a:schemeClr val="dk1"/>
              </a:solidFill>
              <a:latin typeface="Roboto Light"/>
              <a:ea typeface="Roboto Light"/>
              <a:cs typeface="Roboto Light"/>
              <a:sym typeface="Roboto Light"/>
            </a:endParaRPr>
          </a:p>
          <a:p>
            <a:pPr indent="-215900" lvl="2" marL="6858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A tree is constructed with r as the parent of </a:t>
            </a:r>
            <a:r>
              <a:rPr b="1" i="1" lang="en" sz="1600">
                <a:solidFill>
                  <a:schemeClr val="dk1"/>
                </a:solidFill>
                <a:latin typeface="Roboto"/>
                <a:ea typeface="Roboto"/>
                <a:cs typeface="Roboto"/>
                <a:sym typeface="Roboto"/>
              </a:rPr>
              <a:t>r</a:t>
            </a:r>
            <a:r>
              <a:rPr b="1" baseline="-25000" i="1" lang="en" sz="1600">
                <a:solidFill>
                  <a:schemeClr val="dk1"/>
                </a:solidFill>
                <a:latin typeface="Roboto"/>
                <a:ea typeface="Roboto"/>
                <a:cs typeface="Roboto"/>
                <a:sym typeface="Roboto"/>
              </a:rPr>
              <a:t>1</a:t>
            </a:r>
            <a:r>
              <a:rPr b="1" i="1" lang="en" sz="1600">
                <a:solidFill>
                  <a:schemeClr val="dk1"/>
                </a:solidFill>
                <a:latin typeface="Roboto"/>
                <a:ea typeface="Roboto"/>
                <a:cs typeface="Roboto"/>
                <a:sym typeface="Roboto"/>
              </a:rPr>
              <a:t>, …, r</a:t>
            </a:r>
            <a:r>
              <a:rPr b="1" baseline="-25000" i="1" lang="en" sz="1600">
                <a:solidFill>
                  <a:schemeClr val="dk1"/>
                </a:solidFill>
                <a:latin typeface="Roboto"/>
                <a:ea typeface="Roboto"/>
                <a:cs typeface="Roboto"/>
                <a:sym typeface="Roboto"/>
              </a:rPr>
              <a:t>k</a:t>
            </a:r>
            <a:endParaRPr b="1" i="1" sz="1600">
              <a:solidFill>
                <a:schemeClr val="dk1"/>
              </a:solidFill>
              <a:latin typeface="Roboto"/>
              <a:ea typeface="Roboto"/>
              <a:cs typeface="Roboto"/>
              <a:sym typeface="Roboto"/>
            </a:endParaRPr>
          </a:p>
          <a:p>
            <a:pPr indent="-215900" lvl="2" marL="685800" rtl="0" algn="l">
              <a:lnSpc>
                <a:spcPct val="160000"/>
              </a:lnSpc>
              <a:spcBef>
                <a:spcPts val="0"/>
              </a:spcBef>
              <a:spcAft>
                <a:spcPts val="0"/>
              </a:spcAft>
              <a:buClr>
                <a:schemeClr val="dk1"/>
              </a:buClr>
              <a:buSzPts val="1600"/>
              <a:buFont typeface="Roboto Light"/>
              <a:buChar char="■"/>
            </a:pPr>
            <a:r>
              <a:rPr b="1" i="1" lang="en" sz="1600">
                <a:solidFill>
                  <a:schemeClr val="dk1"/>
                </a:solidFill>
                <a:latin typeface="Roboto"/>
                <a:ea typeface="Roboto"/>
                <a:cs typeface="Roboto"/>
                <a:sym typeface="Roboto"/>
              </a:rPr>
              <a:t>r</a:t>
            </a:r>
            <a:r>
              <a:rPr lang="en" sz="1600">
                <a:solidFill>
                  <a:schemeClr val="dk1"/>
                </a:solidFill>
                <a:latin typeface="Roboto Light"/>
                <a:ea typeface="Roboto Light"/>
                <a:cs typeface="Roboto Light"/>
                <a:sym typeface="Roboto Light"/>
              </a:rPr>
              <a:t> as root</a:t>
            </a:r>
            <a:endParaRPr sz="1600">
              <a:solidFill>
                <a:schemeClr val="dk1"/>
              </a:solidFill>
              <a:latin typeface="Roboto Light"/>
              <a:ea typeface="Roboto Light"/>
              <a:cs typeface="Roboto Light"/>
              <a:sym typeface="Roboto Light"/>
            </a:endParaRPr>
          </a:p>
        </p:txBody>
      </p:sp>
      <p:sp>
        <p:nvSpPr>
          <p:cNvPr id="236" name="Google Shape;236;p38"/>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 Tree</a:t>
            </a:r>
            <a:endParaRPr sz="2800">
              <a:solidFill>
                <a:srgbClr val="434343"/>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id="523" name="Google Shape;523;p74"/>
          <p:cNvPicPr preferRelativeResize="0"/>
          <p:nvPr/>
        </p:nvPicPr>
        <p:blipFill>
          <a:blip r:embed="rId3">
            <a:alphaModFix/>
          </a:blip>
          <a:stretch>
            <a:fillRect/>
          </a:stretch>
        </p:blipFill>
        <p:spPr>
          <a:xfrm>
            <a:off x="3400350" y="2960350"/>
            <a:ext cx="5441575" cy="1835325"/>
          </a:xfrm>
          <a:prstGeom prst="rect">
            <a:avLst/>
          </a:prstGeom>
          <a:noFill/>
          <a:ln>
            <a:noFill/>
          </a:ln>
        </p:spPr>
      </p:pic>
      <p:sp>
        <p:nvSpPr>
          <p:cNvPr id="524" name="Google Shape;524;p74"/>
          <p:cNvSpPr txBox="1"/>
          <p:nvPr/>
        </p:nvSpPr>
        <p:spPr>
          <a:xfrm>
            <a:off x="457200" y="779350"/>
            <a:ext cx="7967400" cy="15237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Shortest Path properties</a:t>
            </a:r>
            <a:endParaRPr b="1" sz="1800">
              <a:solidFill>
                <a:srgbClr val="CC0000"/>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A subpath of a shortest path is itself a shortest path</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Shortest paths from start vertex to all other vertices </a:t>
            </a:r>
            <a:r>
              <a:rPr b="1" lang="en" sz="1600">
                <a:solidFill>
                  <a:schemeClr val="dk1"/>
                </a:solidFill>
                <a:latin typeface="Roboto"/>
                <a:ea typeface="Roboto"/>
                <a:cs typeface="Roboto"/>
                <a:sym typeface="Roboto"/>
              </a:rPr>
              <a:t>form a tree of shortest paths</a:t>
            </a:r>
            <a:endParaRPr b="1" sz="1600">
              <a:solidFill>
                <a:schemeClr val="dk1"/>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a:buChar char="•"/>
            </a:pPr>
            <a:r>
              <a:rPr lang="en" sz="1600">
                <a:solidFill>
                  <a:schemeClr val="dk1"/>
                </a:solidFill>
                <a:latin typeface="Roboto Light"/>
                <a:ea typeface="Roboto Light"/>
                <a:cs typeface="Roboto Light"/>
                <a:sym typeface="Roboto Light"/>
              </a:rPr>
              <a:t>Shortest paths tree have no cycles and maximum </a:t>
            </a:r>
            <a:r>
              <a:rPr b="1" lang="en" sz="1600">
                <a:solidFill>
                  <a:schemeClr val="dk1"/>
                </a:solidFill>
                <a:latin typeface="Roboto"/>
                <a:ea typeface="Roboto"/>
                <a:cs typeface="Roboto"/>
                <a:sym typeface="Roboto"/>
              </a:rPr>
              <a:t>|V - 1| </a:t>
            </a:r>
            <a:r>
              <a:rPr lang="en" sz="1600">
                <a:solidFill>
                  <a:schemeClr val="dk1"/>
                </a:solidFill>
                <a:latin typeface="Roboto Light"/>
                <a:ea typeface="Roboto Light"/>
                <a:cs typeface="Roboto Light"/>
                <a:sym typeface="Roboto Light"/>
              </a:rPr>
              <a:t>edges</a:t>
            </a:r>
            <a:endParaRPr sz="1600">
              <a:solidFill>
                <a:schemeClr val="dk1"/>
              </a:solidFill>
              <a:latin typeface="Roboto Light"/>
              <a:ea typeface="Roboto Light"/>
              <a:cs typeface="Roboto Light"/>
              <a:sym typeface="Roboto Light"/>
            </a:endParaRPr>
          </a:p>
        </p:txBody>
      </p:sp>
      <p:sp>
        <p:nvSpPr>
          <p:cNvPr id="525" name="Google Shape;525;p74"/>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526" name="Google Shape;526;p74"/>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III. Shortest Path in Weighted Graph</a:t>
            </a:r>
            <a:endParaRPr sz="2800">
              <a:solidFill>
                <a:srgbClr val="434343"/>
              </a:solidFill>
              <a:latin typeface="Roboto"/>
              <a:ea typeface="Roboto"/>
              <a:cs typeface="Roboto"/>
              <a:sym typeface="Roboto"/>
            </a:endParaRPr>
          </a:p>
        </p:txBody>
      </p:sp>
      <p:sp>
        <p:nvSpPr>
          <p:cNvPr id="527" name="Google Shape;527;p74"/>
          <p:cNvSpPr txBox="1"/>
          <p:nvPr/>
        </p:nvSpPr>
        <p:spPr>
          <a:xfrm>
            <a:off x="309750" y="3385750"/>
            <a:ext cx="3969300" cy="367500"/>
          </a:xfrm>
          <a:prstGeom prst="rect">
            <a:avLst/>
          </a:prstGeom>
          <a:noFill/>
          <a:ln>
            <a:noFill/>
          </a:ln>
        </p:spPr>
        <p:txBody>
          <a:bodyPr anchorCtr="0" anchor="t" bIns="91425" lIns="91425" spcFirstLastPara="1" rIns="91425" wrap="square" tIns="91425">
            <a:noAutofit/>
          </a:bodyPr>
          <a:lstStyle/>
          <a:p>
            <a:pPr indent="228600" lvl="0" marL="228600" rtl="0" algn="l">
              <a:lnSpc>
                <a:spcPct val="160000"/>
              </a:lnSpc>
              <a:spcBef>
                <a:spcPts val="0"/>
              </a:spcBef>
              <a:spcAft>
                <a:spcPts val="0"/>
              </a:spcAft>
              <a:buClr>
                <a:schemeClr val="dk1"/>
              </a:buClr>
              <a:buSzPts val="1100"/>
              <a:buFont typeface="Arial"/>
              <a:buNone/>
            </a:pPr>
            <a:r>
              <a:rPr lang="en">
                <a:solidFill>
                  <a:schemeClr val="dk1"/>
                </a:solidFill>
                <a:latin typeface="Roboto Light"/>
                <a:ea typeface="Roboto Light"/>
                <a:cs typeface="Roboto Light"/>
                <a:sym typeface="Roboto Light"/>
              </a:rPr>
              <a:t>Ex: Tree of shortest path from </a:t>
            </a:r>
            <a:r>
              <a:rPr b="1" lang="en">
                <a:solidFill>
                  <a:schemeClr val="dk1"/>
                </a:solidFill>
                <a:latin typeface="Roboto"/>
                <a:ea typeface="Roboto"/>
                <a:cs typeface="Roboto"/>
                <a:sym typeface="Roboto"/>
              </a:rPr>
              <a:t>A</a:t>
            </a:r>
            <a:endParaRPr sz="1800">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5"/>
          <p:cNvSpPr txBox="1"/>
          <p:nvPr/>
        </p:nvSpPr>
        <p:spPr>
          <a:xfrm>
            <a:off x="457200" y="779350"/>
            <a:ext cx="7967400" cy="34941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Shortest Path problem</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Given a graph </a:t>
            </a:r>
            <a:r>
              <a:rPr b="1" lang="en" sz="1600">
                <a:solidFill>
                  <a:schemeClr val="dk1"/>
                </a:solidFill>
                <a:latin typeface="Roboto"/>
                <a:ea typeface="Roboto"/>
                <a:cs typeface="Roboto"/>
                <a:sym typeface="Roboto"/>
              </a:rPr>
              <a:t>G = (V, E)</a:t>
            </a:r>
            <a:r>
              <a:rPr lang="en" sz="1600">
                <a:solidFill>
                  <a:schemeClr val="dk1"/>
                </a:solidFill>
                <a:latin typeface="Roboto Light"/>
                <a:ea typeface="Roboto Light"/>
                <a:cs typeface="Roboto Light"/>
                <a:sym typeface="Roboto Light"/>
              </a:rPr>
              <a:t>, each edge </a:t>
            </a:r>
            <a:r>
              <a:rPr b="1" lang="en" sz="1600">
                <a:solidFill>
                  <a:schemeClr val="dk1"/>
                </a:solidFill>
                <a:latin typeface="Roboto"/>
                <a:ea typeface="Roboto"/>
                <a:cs typeface="Roboto"/>
                <a:sym typeface="Roboto"/>
              </a:rPr>
              <a:t>e </a:t>
            </a:r>
            <a:r>
              <a:rPr lang="en" sz="1600">
                <a:solidFill>
                  <a:schemeClr val="dk1"/>
                </a:solidFill>
                <a:latin typeface="Roboto Light"/>
                <a:ea typeface="Roboto Light"/>
                <a:cs typeface="Roboto Light"/>
                <a:sym typeface="Roboto Light"/>
              </a:rPr>
              <a:t>is associated with a weight </a:t>
            </a:r>
            <a:r>
              <a:rPr b="1" lang="en" sz="1600">
                <a:solidFill>
                  <a:schemeClr val="dk1"/>
                </a:solidFill>
                <a:latin typeface="Roboto"/>
                <a:ea typeface="Roboto"/>
                <a:cs typeface="Roboto"/>
                <a:sym typeface="Roboto"/>
              </a:rPr>
              <a:t>w(e)</a:t>
            </a:r>
            <a:endParaRPr b="1" sz="1600">
              <a:solidFill>
                <a:schemeClr val="dk1"/>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Shortest path = a path with the minimum sum of weight</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Problems?</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Single-source shortest paths problem: </a:t>
            </a:r>
            <a:r>
              <a:rPr lang="en" sz="1600">
                <a:solidFill>
                  <a:schemeClr val="dk1"/>
                </a:solidFill>
                <a:latin typeface="Roboto Light"/>
                <a:ea typeface="Roboto Light"/>
                <a:cs typeface="Roboto Light"/>
                <a:sym typeface="Roboto Light"/>
              </a:rPr>
              <a:t>Find the shortest paths from a given source to all other nodes in G</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All-pairs shortest paths problem: </a:t>
            </a:r>
            <a:r>
              <a:rPr lang="en" sz="1600">
                <a:solidFill>
                  <a:schemeClr val="dk1"/>
                </a:solidFill>
                <a:latin typeface="Roboto Light"/>
                <a:ea typeface="Roboto Light"/>
                <a:cs typeface="Roboto Light"/>
                <a:sym typeface="Roboto Light"/>
              </a:rPr>
              <a:t>Find shortest paths between every pairs of vertices </a:t>
            </a:r>
            <a:r>
              <a:rPr b="1" lang="en" sz="1600">
                <a:solidFill>
                  <a:schemeClr val="dk1"/>
                </a:solidFill>
                <a:latin typeface="Roboto"/>
                <a:ea typeface="Roboto"/>
                <a:cs typeface="Roboto"/>
                <a:sym typeface="Roboto"/>
              </a:rPr>
              <a:t>u, v</a:t>
            </a:r>
            <a:r>
              <a:rPr lang="en" sz="1600">
                <a:solidFill>
                  <a:schemeClr val="dk1"/>
                </a:solidFill>
                <a:latin typeface="Roboto Light"/>
                <a:ea typeface="Roboto Light"/>
                <a:cs typeface="Roboto Light"/>
                <a:sym typeface="Roboto Light"/>
              </a:rPr>
              <a:t> in G</a:t>
            </a:r>
            <a:br>
              <a:rPr lang="en" sz="1600">
                <a:solidFill>
                  <a:schemeClr val="dk1"/>
                </a:solidFill>
                <a:latin typeface="Roboto Light"/>
                <a:ea typeface="Roboto Light"/>
                <a:cs typeface="Roboto Light"/>
                <a:sym typeface="Roboto Light"/>
              </a:rPr>
            </a:br>
            <a:endParaRPr sz="1600">
              <a:solidFill>
                <a:schemeClr val="dk1"/>
              </a:solidFill>
              <a:latin typeface="Roboto Light"/>
              <a:ea typeface="Roboto Light"/>
              <a:cs typeface="Roboto Light"/>
              <a:sym typeface="Roboto Light"/>
            </a:endParaRPr>
          </a:p>
        </p:txBody>
      </p:sp>
      <p:sp>
        <p:nvSpPr>
          <p:cNvPr id="533" name="Google Shape;533;p75"/>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534" name="Google Shape;534;p75"/>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III. Shortest Path in Weighted Graph</a:t>
            </a:r>
            <a:endParaRPr sz="2800">
              <a:solidFill>
                <a:srgbClr val="434343"/>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6"/>
          <p:cNvSpPr txBox="1"/>
          <p:nvPr/>
        </p:nvSpPr>
        <p:spPr>
          <a:xfrm>
            <a:off x="457200" y="779350"/>
            <a:ext cx="7085100" cy="27060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Dijkstra</a:t>
            </a:r>
            <a:r>
              <a:rPr b="1" lang="en" sz="1800">
                <a:solidFill>
                  <a:srgbClr val="CC0000"/>
                </a:solidFill>
                <a:latin typeface="Roboto"/>
                <a:ea typeface="Roboto"/>
                <a:cs typeface="Roboto"/>
                <a:sym typeface="Roboto"/>
              </a:rPr>
              <a:t> Algorithm</a:t>
            </a:r>
            <a:endParaRPr b="1" sz="1800">
              <a:solidFill>
                <a:srgbClr val="CC0000"/>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Single-source shortest paths, graph </a:t>
            </a:r>
            <a:r>
              <a:rPr b="1" lang="en" sz="1600">
                <a:solidFill>
                  <a:schemeClr val="dk1"/>
                </a:solidFill>
                <a:latin typeface="Roboto"/>
                <a:ea typeface="Roboto"/>
                <a:cs typeface="Roboto"/>
                <a:sym typeface="Roboto"/>
              </a:rPr>
              <a:t>without negative edge weights</a:t>
            </a:r>
            <a:r>
              <a:rPr lang="en" sz="1600">
                <a:solidFill>
                  <a:schemeClr val="dk1"/>
                </a:solidFill>
                <a:latin typeface="Roboto Light"/>
                <a:ea typeface="Roboto Light"/>
                <a:cs typeface="Roboto Light"/>
                <a:sym typeface="Roboto Light"/>
              </a:rPr>
              <a:t>. </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If all weights = 1 ⇒ BFS</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Strategy</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Maintain a set </a:t>
            </a:r>
            <a:r>
              <a:rPr b="1" lang="en" sz="1600">
                <a:solidFill>
                  <a:schemeClr val="dk1"/>
                </a:solidFill>
                <a:latin typeface="Roboto"/>
                <a:ea typeface="Roboto"/>
                <a:cs typeface="Roboto"/>
                <a:sym typeface="Roboto"/>
              </a:rPr>
              <a:t>S</a:t>
            </a:r>
            <a:r>
              <a:rPr lang="en" sz="1600">
                <a:solidFill>
                  <a:schemeClr val="dk1"/>
                </a:solidFill>
                <a:latin typeface="Roboto Light"/>
                <a:ea typeface="Roboto Light"/>
                <a:cs typeface="Roboto Light"/>
                <a:sym typeface="Roboto Light"/>
              </a:rPr>
              <a:t> of solved vertices</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At each step select "closest" vertex </a:t>
            </a:r>
            <a:r>
              <a:rPr b="1" lang="en" sz="1600">
                <a:solidFill>
                  <a:schemeClr val="dk1"/>
                </a:solidFill>
                <a:latin typeface="Roboto"/>
                <a:ea typeface="Roboto"/>
                <a:cs typeface="Roboto"/>
                <a:sym typeface="Roboto"/>
              </a:rPr>
              <a:t>u</a:t>
            </a:r>
            <a:r>
              <a:rPr lang="en" sz="1600">
                <a:solidFill>
                  <a:schemeClr val="dk1"/>
                </a:solidFill>
                <a:latin typeface="Roboto Light"/>
                <a:ea typeface="Roboto Light"/>
                <a:cs typeface="Roboto Light"/>
                <a:sym typeface="Roboto Light"/>
              </a:rPr>
              <a:t>, add it to </a:t>
            </a:r>
            <a:r>
              <a:rPr b="1" lang="en" sz="1600">
                <a:solidFill>
                  <a:schemeClr val="dk1"/>
                </a:solidFill>
                <a:latin typeface="Roboto"/>
                <a:ea typeface="Roboto"/>
                <a:cs typeface="Roboto"/>
                <a:sym typeface="Roboto"/>
              </a:rPr>
              <a:t>S</a:t>
            </a:r>
            <a:r>
              <a:rPr lang="en" sz="1600">
                <a:solidFill>
                  <a:schemeClr val="dk1"/>
                </a:solidFill>
                <a:latin typeface="Roboto Light"/>
                <a:ea typeface="Roboto Light"/>
                <a:cs typeface="Roboto Light"/>
                <a:sym typeface="Roboto Light"/>
              </a:rPr>
              <a:t>, </a:t>
            </a:r>
            <a:endParaRPr sz="1600">
              <a:solidFill>
                <a:schemeClr val="dk1"/>
              </a:solidFill>
              <a:latin typeface="Roboto Light"/>
              <a:ea typeface="Roboto Light"/>
              <a:cs typeface="Roboto Light"/>
              <a:sym typeface="Roboto Light"/>
            </a:endParaRPr>
          </a:p>
          <a:p>
            <a:pPr indent="0" lvl="0" marL="457200" rtl="0" algn="l">
              <a:lnSpc>
                <a:spcPct val="160000"/>
              </a:lnSpc>
              <a:spcBef>
                <a:spcPts val="0"/>
              </a:spcBef>
              <a:spcAft>
                <a:spcPts val="0"/>
              </a:spcAft>
              <a:buNone/>
            </a:pPr>
            <a:r>
              <a:rPr lang="en" sz="1600">
                <a:solidFill>
                  <a:schemeClr val="dk1"/>
                </a:solidFill>
                <a:latin typeface="Roboto Light"/>
                <a:ea typeface="Roboto Light"/>
                <a:cs typeface="Roboto Light"/>
                <a:sym typeface="Roboto Light"/>
              </a:rPr>
              <a:t>and </a:t>
            </a:r>
            <a:r>
              <a:rPr b="1" lang="en" sz="1600">
                <a:solidFill>
                  <a:srgbClr val="CC0000"/>
                </a:solidFill>
                <a:latin typeface="Roboto"/>
                <a:ea typeface="Roboto"/>
                <a:cs typeface="Roboto"/>
                <a:sym typeface="Roboto"/>
              </a:rPr>
              <a:t>relax</a:t>
            </a:r>
            <a:r>
              <a:rPr lang="en" sz="1600">
                <a:solidFill>
                  <a:schemeClr val="dk1"/>
                </a:solidFill>
                <a:latin typeface="Roboto Light"/>
                <a:ea typeface="Roboto Light"/>
                <a:cs typeface="Roboto Light"/>
                <a:sym typeface="Roboto Light"/>
              </a:rPr>
              <a:t> all edges from </a:t>
            </a:r>
            <a:r>
              <a:rPr b="1" lang="en" sz="1600">
                <a:solidFill>
                  <a:schemeClr val="dk1"/>
                </a:solidFill>
                <a:latin typeface="Roboto"/>
                <a:ea typeface="Roboto"/>
                <a:cs typeface="Roboto"/>
                <a:sym typeface="Roboto"/>
              </a:rPr>
              <a:t>u</a:t>
            </a:r>
            <a:endParaRPr sz="1600">
              <a:solidFill>
                <a:schemeClr val="dk1"/>
              </a:solidFill>
              <a:latin typeface="Roboto Light"/>
              <a:ea typeface="Roboto Light"/>
              <a:cs typeface="Roboto Light"/>
              <a:sym typeface="Roboto Light"/>
            </a:endParaRPr>
          </a:p>
        </p:txBody>
      </p:sp>
      <p:sp>
        <p:nvSpPr>
          <p:cNvPr id="540" name="Google Shape;540;p76"/>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541" name="Google Shape;541;p76"/>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III. Shortest Path in Weighted Graph</a:t>
            </a:r>
            <a:endParaRPr sz="2800">
              <a:solidFill>
                <a:srgbClr val="434343"/>
              </a:solidFill>
              <a:latin typeface="Roboto"/>
              <a:ea typeface="Roboto"/>
              <a:cs typeface="Roboto"/>
              <a:sym typeface="Roboto"/>
            </a:endParaRPr>
          </a:p>
        </p:txBody>
      </p:sp>
      <p:pic>
        <p:nvPicPr>
          <p:cNvPr id="542" name="Google Shape;542;p76"/>
          <p:cNvPicPr preferRelativeResize="0"/>
          <p:nvPr/>
        </p:nvPicPr>
        <p:blipFill>
          <a:blip r:embed="rId3">
            <a:alphaModFix/>
          </a:blip>
          <a:stretch>
            <a:fillRect/>
          </a:stretch>
        </p:blipFill>
        <p:spPr>
          <a:xfrm>
            <a:off x="5661824" y="1630111"/>
            <a:ext cx="3314775" cy="18833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7"/>
          <p:cNvSpPr txBox="1"/>
          <p:nvPr/>
        </p:nvSpPr>
        <p:spPr>
          <a:xfrm>
            <a:off x="457200" y="779350"/>
            <a:ext cx="7967400" cy="3231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Dijkstra Algorithm</a:t>
            </a:r>
            <a:endParaRPr sz="1600">
              <a:solidFill>
                <a:schemeClr val="dk1"/>
              </a:solidFill>
              <a:latin typeface="Roboto Light"/>
              <a:ea typeface="Roboto Light"/>
              <a:cs typeface="Roboto Light"/>
              <a:sym typeface="Roboto Light"/>
            </a:endParaRPr>
          </a:p>
        </p:txBody>
      </p:sp>
      <p:sp>
        <p:nvSpPr>
          <p:cNvPr id="548" name="Google Shape;548;p77"/>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549" name="Google Shape;549;p77"/>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III. Shortest Path in Weighted Graph</a:t>
            </a:r>
            <a:endParaRPr sz="2800">
              <a:solidFill>
                <a:srgbClr val="434343"/>
              </a:solidFill>
              <a:latin typeface="Roboto"/>
              <a:ea typeface="Roboto"/>
              <a:cs typeface="Roboto"/>
              <a:sym typeface="Roboto"/>
            </a:endParaRPr>
          </a:p>
        </p:txBody>
      </p:sp>
      <p:sp>
        <p:nvSpPr>
          <p:cNvPr id="550" name="Google Shape;550;p77"/>
          <p:cNvSpPr txBox="1"/>
          <p:nvPr/>
        </p:nvSpPr>
        <p:spPr>
          <a:xfrm>
            <a:off x="252125" y="1276775"/>
            <a:ext cx="4564800" cy="1956900"/>
          </a:xfrm>
          <a:prstGeom prst="rect">
            <a:avLst/>
          </a:prstGeom>
          <a:noFill/>
          <a:ln>
            <a:noFill/>
          </a:ln>
        </p:spPr>
        <p:txBody>
          <a:bodyPr anchorCtr="0" anchor="t" bIns="91425" lIns="91425" spcFirstLastPara="1" rIns="91425" wrap="square" tIns="91425">
            <a:noAutofit/>
          </a:bodyPr>
          <a:lstStyle/>
          <a:p>
            <a:pPr indent="-215900" lvl="0" marL="228600" rtl="0" algn="l">
              <a:lnSpc>
                <a:spcPct val="160000"/>
              </a:lnSpc>
              <a:spcBef>
                <a:spcPts val="0"/>
              </a:spcBef>
              <a:spcAft>
                <a:spcPts val="0"/>
              </a:spcAft>
              <a:buClr>
                <a:schemeClr val="dk1"/>
              </a:buClr>
              <a:buSzPts val="1600"/>
              <a:buFont typeface="Roboto Light"/>
              <a:buChar char="•"/>
            </a:pPr>
            <a:r>
              <a:rPr b="1" i="1" lang="en" sz="1600">
                <a:solidFill>
                  <a:schemeClr val="dk1"/>
                </a:solidFill>
                <a:latin typeface="Roboto"/>
                <a:ea typeface="Roboto"/>
                <a:cs typeface="Roboto"/>
                <a:sym typeface="Roboto"/>
              </a:rPr>
              <a:t>Relaxing edge (u,v)</a:t>
            </a:r>
            <a:r>
              <a:rPr i="1" lang="en" sz="1600">
                <a:solidFill>
                  <a:schemeClr val="dk1"/>
                </a:solidFill>
                <a:latin typeface="Roboto Light"/>
                <a:ea typeface="Roboto Light"/>
                <a:cs typeface="Roboto Light"/>
                <a:sym typeface="Roboto Light"/>
              </a:rPr>
              <a:t> = testing whether going through </a:t>
            </a:r>
            <a:r>
              <a:rPr b="1" i="1" lang="en" sz="1600">
                <a:solidFill>
                  <a:schemeClr val="dk1"/>
                </a:solidFill>
                <a:latin typeface="Roboto"/>
                <a:ea typeface="Roboto"/>
                <a:cs typeface="Roboto"/>
                <a:sym typeface="Roboto"/>
              </a:rPr>
              <a:t>u </a:t>
            </a:r>
            <a:r>
              <a:rPr i="1" lang="en" sz="1600">
                <a:solidFill>
                  <a:schemeClr val="dk1"/>
                </a:solidFill>
                <a:latin typeface="Roboto Light"/>
                <a:ea typeface="Roboto Light"/>
                <a:cs typeface="Roboto Light"/>
                <a:sym typeface="Roboto Light"/>
              </a:rPr>
              <a:t>can improve shortest path to </a:t>
            </a:r>
            <a:r>
              <a:rPr b="1" i="1" lang="en" sz="1600">
                <a:solidFill>
                  <a:schemeClr val="dk1"/>
                </a:solidFill>
                <a:latin typeface="Roboto"/>
                <a:ea typeface="Roboto"/>
                <a:cs typeface="Roboto"/>
                <a:sym typeface="Roboto"/>
              </a:rPr>
              <a:t>v </a:t>
            </a:r>
            <a:r>
              <a:rPr i="1" lang="en" sz="1600">
                <a:solidFill>
                  <a:schemeClr val="dk1"/>
                </a:solidFill>
                <a:latin typeface="Roboto Light"/>
                <a:ea typeface="Roboto Light"/>
                <a:cs typeface="Roboto Light"/>
                <a:sym typeface="Roboto Light"/>
              </a:rPr>
              <a:t>so far</a:t>
            </a:r>
            <a:endParaRPr i="1"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b="1" i="1" lang="en" sz="1600">
                <a:solidFill>
                  <a:schemeClr val="dk1"/>
                </a:solidFill>
                <a:latin typeface="Roboto"/>
                <a:ea typeface="Roboto"/>
                <a:cs typeface="Roboto"/>
                <a:sym typeface="Roboto"/>
              </a:rPr>
              <a:t>v.d()</a:t>
            </a:r>
            <a:r>
              <a:rPr i="1" lang="en" sz="1600">
                <a:solidFill>
                  <a:schemeClr val="dk1"/>
                </a:solidFill>
                <a:latin typeface="Roboto Light"/>
                <a:ea typeface="Roboto Light"/>
                <a:cs typeface="Roboto Light"/>
                <a:sym typeface="Roboto Light"/>
              </a:rPr>
              <a:t> = estimate of shortest path from src node, initialized = +INF</a:t>
            </a:r>
            <a:endParaRPr i="1" sz="1600">
              <a:solidFill>
                <a:schemeClr val="dk1"/>
              </a:solidFill>
              <a:latin typeface="Roboto Light"/>
              <a:ea typeface="Roboto Light"/>
              <a:cs typeface="Roboto Light"/>
              <a:sym typeface="Roboto Light"/>
            </a:endParaRPr>
          </a:p>
        </p:txBody>
      </p:sp>
      <p:sp>
        <p:nvSpPr>
          <p:cNvPr id="551" name="Google Shape;551;p77"/>
          <p:cNvSpPr txBox="1"/>
          <p:nvPr/>
        </p:nvSpPr>
        <p:spPr>
          <a:xfrm>
            <a:off x="5177100" y="1276775"/>
            <a:ext cx="4490100" cy="1277400"/>
          </a:xfrm>
          <a:prstGeom prst="rect">
            <a:avLst/>
          </a:prstGeom>
          <a:noFill/>
          <a:ln>
            <a:noFill/>
          </a:ln>
        </p:spPr>
        <p:txBody>
          <a:bodyPr anchorCtr="0" anchor="t" bIns="91425" lIns="91425" spcFirstLastPara="1" rIns="91425" wrap="square" tIns="91425">
            <a:spAutoFit/>
          </a:bodyPr>
          <a:lstStyle/>
          <a:p>
            <a:pPr indent="-342900" lvl="0" marL="342900" rtl="0" algn="just">
              <a:spcBef>
                <a:spcPts val="0"/>
              </a:spcBef>
              <a:spcAft>
                <a:spcPts val="0"/>
              </a:spcAft>
              <a:buNone/>
            </a:pPr>
            <a:r>
              <a:rPr b="1" lang="en" sz="1700">
                <a:solidFill>
                  <a:srgbClr val="CC0000"/>
                </a:solidFill>
                <a:latin typeface="Courier New"/>
                <a:ea typeface="Courier New"/>
                <a:cs typeface="Courier New"/>
                <a:sym typeface="Courier New"/>
              </a:rPr>
              <a:t>Relax</a:t>
            </a:r>
            <a:r>
              <a:rPr lang="en" sz="1700">
                <a:solidFill>
                  <a:srgbClr val="CC0000"/>
                </a:solidFill>
                <a:latin typeface="Courier New"/>
                <a:ea typeface="Courier New"/>
                <a:cs typeface="Courier New"/>
                <a:sym typeface="Courier New"/>
              </a:rPr>
              <a:t>(u,v,G)</a:t>
            </a:r>
            <a:endParaRPr sz="1100">
              <a:solidFill>
                <a:srgbClr val="CC0000"/>
              </a:solidFill>
            </a:endParaRPr>
          </a:p>
          <a:p>
            <a:pPr indent="-342900" lvl="0" marL="342900" rtl="0" algn="l">
              <a:spcBef>
                <a:spcPts val="360"/>
              </a:spcBef>
              <a:spcAft>
                <a:spcPts val="0"/>
              </a:spcAft>
              <a:buNone/>
            </a:pPr>
            <a:r>
              <a:rPr b="1" lang="en" sz="1500">
                <a:solidFill>
                  <a:schemeClr val="dk1"/>
                </a:solidFill>
                <a:latin typeface="Courier New"/>
                <a:ea typeface="Courier New"/>
                <a:cs typeface="Courier New"/>
                <a:sym typeface="Courier New"/>
              </a:rPr>
              <a:t>if </a:t>
            </a:r>
            <a:r>
              <a:rPr lang="en" sz="1500">
                <a:solidFill>
                  <a:schemeClr val="dk1"/>
                </a:solidFill>
                <a:latin typeface="Courier New"/>
                <a:ea typeface="Courier New"/>
                <a:cs typeface="Courier New"/>
                <a:sym typeface="Courier New"/>
              </a:rPr>
              <a:t>v.</a:t>
            </a:r>
            <a:r>
              <a:rPr b="1" lang="en" sz="1500">
                <a:solidFill>
                  <a:schemeClr val="dk1"/>
                </a:solidFill>
                <a:latin typeface="Courier New"/>
                <a:ea typeface="Courier New"/>
                <a:cs typeface="Courier New"/>
                <a:sym typeface="Courier New"/>
              </a:rPr>
              <a:t>d</a:t>
            </a:r>
            <a:r>
              <a:rPr lang="en" sz="1500">
                <a:solidFill>
                  <a:schemeClr val="dk1"/>
                </a:solidFill>
                <a:latin typeface="Courier New"/>
                <a:ea typeface="Courier New"/>
                <a:cs typeface="Courier New"/>
                <a:sym typeface="Courier New"/>
              </a:rPr>
              <a:t>() &gt; u.</a:t>
            </a:r>
            <a:r>
              <a:rPr b="1" lang="en" sz="1500">
                <a:solidFill>
                  <a:schemeClr val="dk1"/>
                </a:solidFill>
                <a:latin typeface="Courier New"/>
                <a:ea typeface="Courier New"/>
                <a:cs typeface="Courier New"/>
                <a:sym typeface="Courier New"/>
              </a:rPr>
              <a:t>d</a:t>
            </a:r>
            <a:r>
              <a:rPr lang="en" sz="1500">
                <a:solidFill>
                  <a:schemeClr val="dk1"/>
                </a:solidFill>
                <a:latin typeface="Courier New"/>
                <a:ea typeface="Courier New"/>
                <a:cs typeface="Courier New"/>
                <a:sym typeface="Courier New"/>
              </a:rPr>
              <a:t>() + G.</a:t>
            </a:r>
            <a:r>
              <a:rPr b="1" lang="en" sz="1500">
                <a:solidFill>
                  <a:schemeClr val="dk1"/>
                </a:solidFill>
                <a:latin typeface="Courier New"/>
                <a:ea typeface="Courier New"/>
                <a:cs typeface="Courier New"/>
                <a:sym typeface="Courier New"/>
              </a:rPr>
              <a:t>w</a:t>
            </a:r>
            <a:r>
              <a:rPr lang="en" sz="1500">
                <a:solidFill>
                  <a:schemeClr val="dk1"/>
                </a:solidFill>
                <a:latin typeface="Courier New"/>
                <a:ea typeface="Courier New"/>
                <a:cs typeface="Courier New"/>
                <a:sym typeface="Courier New"/>
              </a:rPr>
              <a:t>(u,v) </a:t>
            </a:r>
            <a:r>
              <a:rPr b="1" lang="en" sz="1500">
                <a:solidFill>
                  <a:schemeClr val="dk1"/>
                </a:solidFill>
                <a:latin typeface="Courier New"/>
                <a:ea typeface="Courier New"/>
                <a:cs typeface="Courier New"/>
                <a:sym typeface="Courier New"/>
              </a:rPr>
              <a:t>then</a:t>
            </a:r>
            <a:endParaRPr sz="1100">
              <a:solidFill>
                <a:schemeClr val="dk1"/>
              </a:solidFill>
            </a:endParaRPr>
          </a:p>
          <a:p>
            <a:pPr indent="-342900" lvl="0" marL="342900" rtl="0" algn="l">
              <a:spcBef>
                <a:spcPts val="360"/>
              </a:spcBef>
              <a:spcAft>
                <a:spcPts val="0"/>
              </a:spcAft>
              <a:buNone/>
            </a:pPr>
            <a:r>
              <a:rPr lang="en" sz="1500">
                <a:solidFill>
                  <a:schemeClr val="dk1"/>
                </a:solidFill>
                <a:latin typeface="Courier New"/>
                <a:ea typeface="Courier New"/>
                <a:cs typeface="Courier New"/>
                <a:sym typeface="Courier New"/>
              </a:rPr>
              <a:t>   v.</a:t>
            </a:r>
            <a:r>
              <a:rPr b="1" lang="en" sz="1500">
                <a:solidFill>
                  <a:schemeClr val="dk1"/>
                </a:solidFill>
                <a:latin typeface="Courier New"/>
                <a:ea typeface="Courier New"/>
                <a:cs typeface="Courier New"/>
                <a:sym typeface="Courier New"/>
              </a:rPr>
              <a:t>d = </a:t>
            </a:r>
            <a:r>
              <a:rPr lang="en" sz="1500">
                <a:solidFill>
                  <a:schemeClr val="dk1"/>
                </a:solidFill>
                <a:latin typeface="Courier New"/>
                <a:ea typeface="Courier New"/>
                <a:cs typeface="Courier New"/>
                <a:sym typeface="Courier New"/>
              </a:rPr>
              <a:t>u.</a:t>
            </a:r>
            <a:r>
              <a:rPr b="1" lang="en" sz="1500">
                <a:solidFill>
                  <a:schemeClr val="dk1"/>
                </a:solidFill>
                <a:latin typeface="Courier New"/>
                <a:ea typeface="Courier New"/>
                <a:cs typeface="Courier New"/>
                <a:sym typeface="Courier New"/>
              </a:rPr>
              <a:t>d</a:t>
            </a:r>
            <a:r>
              <a:rPr lang="en" sz="1500">
                <a:solidFill>
                  <a:schemeClr val="dk1"/>
                </a:solidFill>
                <a:latin typeface="Courier New"/>
                <a:ea typeface="Courier New"/>
                <a:cs typeface="Courier New"/>
                <a:sym typeface="Courier New"/>
              </a:rPr>
              <a:t>() + G.</a:t>
            </a:r>
            <a:r>
              <a:rPr b="1" lang="en" sz="1500">
                <a:solidFill>
                  <a:schemeClr val="dk1"/>
                </a:solidFill>
                <a:latin typeface="Courier New"/>
                <a:ea typeface="Courier New"/>
                <a:cs typeface="Courier New"/>
                <a:sym typeface="Courier New"/>
              </a:rPr>
              <a:t>w</a:t>
            </a:r>
            <a:r>
              <a:rPr lang="en" sz="1500">
                <a:solidFill>
                  <a:schemeClr val="dk1"/>
                </a:solidFill>
                <a:latin typeface="Courier New"/>
                <a:ea typeface="Courier New"/>
                <a:cs typeface="Courier New"/>
                <a:sym typeface="Courier New"/>
              </a:rPr>
              <a:t>(u,v)</a:t>
            </a:r>
            <a:endParaRPr sz="1100">
              <a:solidFill>
                <a:schemeClr val="dk1"/>
              </a:solidFill>
            </a:endParaRPr>
          </a:p>
          <a:p>
            <a:pPr indent="-342900" lvl="0" marL="342900" rtl="0" algn="l">
              <a:spcBef>
                <a:spcPts val="360"/>
              </a:spcBef>
              <a:spcAft>
                <a:spcPts val="0"/>
              </a:spcAft>
              <a:buNone/>
            </a:pPr>
            <a:r>
              <a:rPr b="1" lang="en" sz="1500">
                <a:solidFill>
                  <a:schemeClr val="dk1"/>
                </a:solidFill>
                <a:latin typeface="Courier New"/>
                <a:ea typeface="Courier New"/>
                <a:cs typeface="Courier New"/>
                <a:sym typeface="Courier New"/>
              </a:rPr>
              <a:t>   </a:t>
            </a:r>
            <a:r>
              <a:rPr lang="en" sz="1500">
                <a:solidFill>
                  <a:schemeClr val="dk1"/>
                </a:solidFill>
                <a:latin typeface="Courier New"/>
                <a:ea typeface="Courier New"/>
                <a:cs typeface="Courier New"/>
                <a:sym typeface="Courier New"/>
              </a:rPr>
              <a:t>v.</a:t>
            </a:r>
            <a:r>
              <a:rPr b="1" lang="en" sz="1500">
                <a:solidFill>
                  <a:schemeClr val="dk1"/>
                </a:solidFill>
                <a:latin typeface="Courier New"/>
                <a:ea typeface="Courier New"/>
                <a:cs typeface="Courier New"/>
                <a:sym typeface="Courier New"/>
              </a:rPr>
              <a:t>setparent</a:t>
            </a:r>
            <a:r>
              <a:rPr lang="en" sz="1500">
                <a:solidFill>
                  <a:schemeClr val="dk1"/>
                </a:solidFill>
                <a:latin typeface="Courier New"/>
                <a:ea typeface="Courier New"/>
                <a:cs typeface="Courier New"/>
                <a:sym typeface="Courier New"/>
              </a:rPr>
              <a:t>(u)</a:t>
            </a:r>
            <a:endParaRPr sz="1100"/>
          </a:p>
        </p:txBody>
      </p:sp>
      <p:pic>
        <p:nvPicPr>
          <p:cNvPr id="552" name="Google Shape;552;p77"/>
          <p:cNvPicPr preferRelativeResize="0"/>
          <p:nvPr/>
        </p:nvPicPr>
        <p:blipFill>
          <a:blip r:embed="rId3">
            <a:alphaModFix/>
          </a:blip>
          <a:stretch>
            <a:fillRect/>
          </a:stretch>
        </p:blipFill>
        <p:spPr>
          <a:xfrm>
            <a:off x="5245025" y="2698175"/>
            <a:ext cx="3755375" cy="195350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8"/>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558" name="Google Shape;558;p78"/>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III. Shortest Path in Weighted Graph</a:t>
            </a:r>
            <a:endParaRPr sz="2800">
              <a:solidFill>
                <a:srgbClr val="434343"/>
              </a:solidFill>
              <a:latin typeface="Roboto"/>
              <a:ea typeface="Roboto"/>
              <a:cs typeface="Roboto"/>
              <a:sym typeface="Roboto"/>
            </a:endParaRPr>
          </a:p>
        </p:txBody>
      </p:sp>
      <p:sp>
        <p:nvSpPr>
          <p:cNvPr id="559" name="Google Shape;559;p78"/>
          <p:cNvSpPr txBox="1"/>
          <p:nvPr/>
        </p:nvSpPr>
        <p:spPr>
          <a:xfrm>
            <a:off x="457200" y="779350"/>
            <a:ext cx="7967400" cy="3231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Dijkstra Algorithm pseudo</a:t>
            </a:r>
            <a:endParaRPr sz="1600">
              <a:solidFill>
                <a:schemeClr val="dk1"/>
              </a:solidFill>
              <a:latin typeface="Roboto Light"/>
              <a:ea typeface="Roboto Light"/>
              <a:cs typeface="Roboto Light"/>
              <a:sym typeface="Roboto Light"/>
            </a:endParaRPr>
          </a:p>
        </p:txBody>
      </p:sp>
      <p:sp>
        <p:nvSpPr>
          <p:cNvPr id="560" name="Google Shape;560;p78"/>
          <p:cNvSpPr txBox="1"/>
          <p:nvPr/>
        </p:nvSpPr>
        <p:spPr>
          <a:xfrm>
            <a:off x="457200" y="1146550"/>
            <a:ext cx="6797100" cy="4641600"/>
          </a:xfrm>
          <a:prstGeom prst="rect">
            <a:avLst/>
          </a:prstGeom>
          <a:noFill/>
          <a:ln>
            <a:noFill/>
          </a:ln>
        </p:spPr>
        <p:txBody>
          <a:bodyPr anchorCtr="0" anchor="t" bIns="91425" lIns="91425" spcFirstLastPara="1" rIns="91425" wrap="square" tIns="91425">
            <a:spAutoFit/>
          </a:bodyPr>
          <a:lstStyle/>
          <a:p>
            <a:pPr indent="0" lvl="0" marL="0" rtl="0" algn="l">
              <a:spcBef>
                <a:spcPts val="360"/>
              </a:spcBef>
              <a:spcAft>
                <a:spcPts val="0"/>
              </a:spcAft>
              <a:buNone/>
            </a:pPr>
            <a:r>
              <a:rPr lang="en" sz="1150">
                <a:solidFill>
                  <a:srgbClr val="CC0000"/>
                </a:solidFill>
                <a:highlight>
                  <a:srgbClr val="F8F9FA"/>
                </a:highlight>
                <a:latin typeface="Courier New"/>
                <a:ea typeface="Courier New"/>
                <a:cs typeface="Courier New"/>
                <a:sym typeface="Courier New"/>
              </a:rPr>
              <a:t>1  </a:t>
            </a:r>
            <a:r>
              <a:rPr b="1" lang="en" sz="1150">
                <a:solidFill>
                  <a:srgbClr val="CC0000"/>
                </a:solidFill>
                <a:highlight>
                  <a:srgbClr val="F8F9FA"/>
                </a:highlight>
                <a:latin typeface="Courier New"/>
                <a:ea typeface="Courier New"/>
                <a:cs typeface="Courier New"/>
                <a:sym typeface="Courier New"/>
              </a:rPr>
              <a:t>function</a:t>
            </a:r>
            <a:r>
              <a:rPr lang="en" sz="1150">
                <a:solidFill>
                  <a:srgbClr val="CC0000"/>
                </a:solidFill>
                <a:highlight>
                  <a:srgbClr val="F8F9FA"/>
                </a:highlight>
                <a:latin typeface="Courier New"/>
                <a:ea typeface="Courier New"/>
                <a:cs typeface="Courier New"/>
                <a:sym typeface="Courier New"/>
              </a:rPr>
              <a:t> Dijkstra(</a:t>
            </a:r>
            <a:r>
              <a:rPr i="1" lang="en" sz="1150">
                <a:solidFill>
                  <a:srgbClr val="CC0000"/>
                </a:solidFill>
                <a:highlight>
                  <a:srgbClr val="F8F9FA"/>
                </a:highlight>
                <a:latin typeface="Courier New"/>
                <a:ea typeface="Courier New"/>
                <a:cs typeface="Courier New"/>
                <a:sym typeface="Courier New"/>
              </a:rPr>
              <a:t>Graph</a:t>
            </a:r>
            <a:r>
              <a:rPr lang="en" sz="1150">
                <a:solidFill>
                  <a:srgbClr val="CC0000"/>
                </a:solidFill>
                <a:highlight>
                  <a:srgbClr val="F8F9FA"/>
                </a:highlight>
                <a:latin typeface="Courier New"/>
                <a:ea typeface="Courier New"/>
                <a:cs typeface="Courier New"/>
                <a:sym typeface="Courier New"/>
              </a:rPr>
              <a:t>, </a:t>
            </a:r>
            <a:r>
              <a:rPr i="1" lang="en" sz="1150">
                <a:solidFill>
                  <a:srgbClr val="CC0000"/>
                </a:solidFill>
                <a:highlight>
                  <a:srgbClr val="F8F9FA"/>
                </a:highlight>
                <a:latin typeface="Courier New"/>
                <a:ea typeface="Courier New"/>
                <a:cs typeface="Courier New"/>
                <a:sym typeface="Courier New"/>
              </a:rPr>
              <a:t>source</a:t>
            </a:r>
            <a:r>
              <a:rPr lang="en" sz="1150">
                <a:solidFill>
                  <a:srgbClr val="CC0000"/>
                </a:solidFill>
                <a:highlight>
                  <a:srgbClr val="F8F9FA"/>
                </a:highlight>
                <a:latin typeface="Courier New"/>
                <a:ea typeface="Courier New"/>
                <a:cs typeface="Courier New"/>
                <a:sym typeface="Courier New"/>
              </a:rPr>
              <a:t>):</a:t>
            </a:r>
            <a:endParaRPr sz="1150">
              <a:solidFill>
                <a:srgbClr val="CC0000"/>
              </a:solidFill>
              <a:highlight>
                <a:srgbClr val="F8F9FA"/>
              </a:highlight>
              <a:latin typeface="Courier New"/>
              <a:ea typeface="Courier New"/>
              <a:cs typeface="Courier New"/>
              <a:sym typeface="Courier New"/>
            </a:endParaRPr>
          </a:p>
          <a:p>
            <a:pPr indent="-342900" lvl="0" marL="342900" rtl="0" algn="l">
              <a:spcBef>
                <a:spcPts val="360"/>
              </a:spcBef>
              <a:spcAft>
                <a:spcPts val="0"/>
              </a:spcAft>
              <a:buNone/>
            </a:pPr>
            <a:r>
              <a:rPr lang="en" sz="1150">
                <a:solidFill>
                  <a:schemeClr val="dk1"/>
                </a:solidFill>
                <a:highlight>
                  <a:srgbClr val="F8F9FA"/>
                </a:highlight>
                <a:latin typeface="Courier New"/>
                <a:ea typeface="Courier New"/>
                <a:cs typeface="Courier New"/>
                <a:sym typeface="Courier New"/>
              </a:rPr>
              <a:t>2      dist[</a:t>
            </a:r>
            <a:r>
              <a:rPr i="1" lang="en" sz="1150">
                <a:solidFill>
                  <a:schemeClr val="dk1"/>
                </a:solidFill>
                <a:highlight>
                  <a:srgbClr val="F8F9FA"/>
                </a:highlight>
                <a:latin typeface="Courier New"/>
                <a:ea typeface="Courier New"/>
                <a:cs typeface="Courier New"/>
                <a:sym typeface="Courier New"/>
              </a:rPr>
              <a:t>source</a:t>
            </a:r>
            <a:r>
              <a:rPr lang="en" sz="1150">
                <a:solidFill>
                  <a:schemeClr val="dk1"/>
                </a:solidFill>
                <a:highlight>
                  <a:srgbClr val="F8F9FA"/>
                </a:highlight>
                <a:latin typeface="Courier New"/>
                <a:ea typeface="Courier New"/>
                <a:cs typeface="Courier New"/>
                <a:sym typeface="Courier New"/>
              </a:rPr>
              <a:t>] ← 0                     </a:t>
            </a:r>
            <a:endParaRPr sz="1150">
              <a:solidFill>
                <a:schemeClr val="dk1"/>
              </a:solidFill>
              <a:highlight>
                <a:srgbClr val="F8F9FA"/>
              </a:highlight>
              <a:latin typeface="Courier New"/>
              <a:ea typeface="Courier New"/>
              <a:cs typeface="Courier New"/>
              <a:sym typeface="Courier New"/>
            </a:endParaRPr>
          </a:p>
          <a:p>
            <a:pPr indent="-342900" lvl="0" marL="342900" rtl="0" algn="l">
              <a:spcBef>
                <a:spcPts val="360"/>
              </a:spcBef>
              <a:spcAft>
                <a:spcPts val="0"/>
              </a:spcAft>
              <a:buNone/>
            </a:pPr>
            <a:r>
              <a:rPr lang="en" sz="1150">
                <a:solidFill>
                  <a:schemeClr val="dk1"/>
                </a:solidFill>
                <a:highlight>
                  <a:srgbClr val="F8F9FA"/>
                </a:highlight>
                <a:latin typeface="Courier New"/>
                <a:ea typeface="Courier New"/>
                <a:cs typeface="Courier New"/>
                <a:sym typeface="Courier New"/>
              </a:rPr>
              <a:t>3      </a:t>
            </a:r>
            <a:r>
              <a:rPr b="1" lang="en" sz="1150">
                <a:solidFill>
                  <a:schemeClr val="dk1"/>
                </a:solidFill>
                <a:highlight>
                  <a:srgbClr val="F8F9FA"/>
                </a:highlight>
                <a:latin typeface="Courier New"/>
                <a:ea typeface="Courier New"/>
                <a:cs typeface="Courier New"/>
                <a:sym typeface="Courier New"/>
              </a:rPr>
              <a:t>for each</a:t>
            </a:r>
            <a:r>
              <a:rPr lang="en" sz="1150">
                <a:solidFill>
                  <a:schemeClr val="dk1"/>
                </a:solidFill>
                <a:highlight>
                  <a:srgbClr val="F8F9FA"/>
                </a:highlight>
                <a:latin typeface="Courier New"/>
                <a:ea typeface="Courier New"/>
                <a:cs typeface="Courier New"/>
                <a:sym typeface="Courier New"/>
              </a:rPr>
              <a:t> vertex </a:t>
            </a:r>
            <a:r>
              <a:rPr i="1" lang="en" sz="1150">
                <a:solidFill>
                  <a:schemeClr val="dk1"/>
                </a:solidFill>
                <a:highlight>
                  <a:srgbClr val="F8F9FA"/>
                </a:highlight>
                <a:latin typeface="Courier New"/>
                <a:ea typeface="Courier New"/>
                <a:cs typeface="Courier New"/>
                <a:sym typeface="Courier New"/>
              </a:rPr>
              <a:t>v</a:t>
            </a:r>
            <a:r>
              <a:rPr lang="en" sz="1150">
                <a:solidFill>
                  <a:schemeClr val="dk1"/>
                </a:solidFill>
                <a:highlight>
                  <a:srgbClr val="F8F9FA"/>
                </a:highlight>
                <a:latin typeface="Courier New"/>
                <a:ea typeface="Courier New"/>
                <a:cs typeface="Courier New"/>
                <a:sym typeface="Courier New"/>
              </a:rPr>
              <a:t> in </a:t>
            </a:r>
            <a:r>
              <a:rPr i="1" lang="en" sz="1150">
                <a:solidFill>
                  <a:schemeClr val="dk1"/>
                </a:solidFill>
                <a:highlight>
                  <a:srgbClr val="F8F9FA"/>
                </a:highlight>
                <a:latin typeface="Courier New"/>
                <a:ea typeface="Courier New"/>
                <a:cs typeface="Courier New"/>
                <a:sym typeface="Courier New"/>
              </a:rPr>
              <a:t>Graph</a:t>
            </a:r>
            <a:r>
              <a:rPr lang="en" sz="1150">
                <a:solidFill>
                  <a:schemeClr val="dk1"/>
                </a:solidFill>
                <a:highlight>
                  <a:srgbClr val="F8F9FA"/>
                </a:highlight>
                <a:latin typeface="Courier New"/>
                <a:ea typeface="Courier New"/>
                <a:cs typeface="Courier New"/>
                <a:sym typeface="Courier New"/>
              </a:rPr>
              <a:t>:           </a:t>
            </a:r>
            <a:endParaRPr sz="1150">
              <a:solidFill>
                <a:schemeClr val="dk1"/>
              </a:solidFill>
              <a:highlight>
                <a:srgbClr val="F8F9FA"/>
              </a:highlight>
              <a:latin typeface="Courier New"/>
              <a:ea typeface="Courier New"/>
              <a:cs typeface="Courier New"/>
              <a:sym typeface="Courier New"/>
            </a:endParaRPr>
          </a:p>
          <a:p>
            <a:pPr indent="-342900" lvl="0" marL="342900" rtl="0" algn="l">
              <a:spcBef>
                <a:spcPts val="360"/>
              </a:spcBef>
              <a:spcAft>
                <a:spcPts val="0"/>
              </a:spcAft>
              <a:buNone/>
            </a:pPr>
            <a:r>
              <a:rPr lang="en" sz="1150">
                <a:solidFill>
                  <a:schemeClr val="dk1"/>
                </a:solidFill>
                <a:highlight>
                  <a:srgbClr val="F8F9FA"/>
                </a:highlight>
                <a:latin typeface="Courier New"/>
                <a:ea typeface="Courier New"/>
                <a:cs typeface="Courier New"/>
                <a:sym typeface="Courier New"/>
              </a:rPr>
              <a:t>4          </a:t>
            </a:r>
            <a:r>
              <a:rPr b="1" lang="en" sz="1150">
                <a:solidFill>
                  <a:schemeClr val="dk1"/>
                </a:solidFill>
                <a:highlight>
                  <a:srgbClr val="F8F9FA"/>
                </a:highlight>
                <a:latin typeface="Courier New"/>
                <a:ea typeface="Courier New"/>
                <a:cs typeface="Courier New"/>
                <a:sym typeface="Courier New"/>
              </a:rPr>
              <a:t>if</a:t>
            </a:r>
            <a:r>
              <a:rPr lang="en" sz="1150">
                <a:solidFill>
                  <a:schemeClr val="dk1"/>
                </a:solidFill>
                <a:highlight>
                  <a:srgbClr val="F8F9FA"/>
                </a:highlight>
                <a:latin typeface="Courier New"/>
                <a:ea typeface="Courier New"/>
                <a:cs typeface="Courier New"/>
                <a:sym typeface="Courier New"/>
              </a:rPr>
              <a:t> </a:t>
            </a:r>
            <a:r>
              <a:rPr i="1" lang="en" sz="1150">
                <a:solidFill>
                  <a:schemeClr val="dk1"/>
                </a:solidFill>
                <a:highlight>
                  <a:srgbClr val="F8F9FA"/>
                </a:highlight>
                <a:latin typeface="Courier New"/>
                <a:ea typeface="Courier New"/>
                <a:cs typeface="Courier New"/>
                <a:sym typeface="Courier New"/>
              </a:rPr>
              <a:t>v</a:t>
            </a:r>
            <a:r>
              <a:rPr lang="en" sz="1150">
                <a:solidFill>
                  <a:schemeClr val="dk1"/>
                </a:solidFill>
                <a:highlight>
                  <a:srgbClr val="F8F9FA"/>
                </a:highlight>
                <a:latin typeface="Courier New"/>
                <a:ea typeface="Courier New"/>
                <a:cs typeface="Courier New"/>
                <a:sym typeface="Courier New"/>
              </a:rPr>
              <a:t> ≠ </a:t>
            </a:r>
            <a:r>
              <a:rPr i="1" lang="en" sz="1150">
                <a:solidFill>
                  <a:schemeClr val="dk1"/>
                </a:solidFill>
                <a:highlight>
                  <a:srgbClr val="F8F9FA"/>
                </a:highlight>
                <a:latin typeface="Courier New"/>
                <a:ea typeface="Courier New"/>
                <a:cs typeface="Courier New"/>
                <a:sym typeface="Courier New"/>
              </a:rPr>
              <a:t>source</a:t>
            </a:r>
            <a:endParaRPr sz="1150">
              <a:solidFill>
                <a:schemeClr val="dk1"/>
              </a:solidFill>
              <a:highlight>
                <a:srgbClr val="F8F9FA"/>
              </a:highlight>
              <a:latin typeface="Courier New"/>
              <a:ea typeface="Courier New"/>
              <a:cs typeface="Courier New"/>
              <a:sym typeface="Courier New"/>
            </a:endParaRPr>
          </a:p>
          <a:p>
            <a:pPr indent="-342900" lvl="0" marL="342900" rtl="0" algn="l">
              <a:spcBef>
                <a:spcPts val="360"/>
              </a:spcBef>
              <a:spcAft>
                <a:spcPts val="0"/>
              </a:spcAft>
              <a:buNone/>
            </a:pPr>
            <a:r>
              <a:rPr lang="en" sz="1150">
                <a:solidFill>
                  <a:schemeClr val="dk1"/>
                </a:solidFill>
                <a:highlight>
                  <a:srgbClr val="F8F9FA"/>
                </a:highlight>
                <a:latin typeface="Courier New"/>
                <a:ea typeface="Courier New"/>
                <a:cs typeface="Courier New"/>
                <a:sym typeface="Courier New"/>
              </a:rPr>
              <a:t>5              dist[</a:t>
            </a:r>
            <a:r>
              <a:rPr i="1" lang="en" sz="1150">
                <a:solidFill>
                  <a:schemeClr val="dk1"/>
                </a:solidFill>
                <a:highlight>
                  <a:srgbClr val="F8F9FA"/>
                </a:highlight>
                <a:latin typeface="Courier New"/>
                <a:ea typeface="Courier New"/>
                <a:cs typeface="Courier New"/>
                <a:sym typeface="Courier New"/>
              </a:rPr>
              <a:t>v</a:t>
            </a:r>
            <a:r>
              <a:rPr lang="en" sz="1150">
                <a:solidFill>
                  <a:schemeClr val="dk1"/>
                </a:solidFill>
                <a:highlight>
                  <a:srgbClr val="F8F9FA"/>
                </a:highlight>
                <a:latin typeface="Courier New"/>
                <a:ea typeface="Courier New"/>
                <a:cs typeface="Courier New"/>
                <a:sym typeface="Courier New"/>
              </a:rPr>
              <a:t>] ← infinity    </a:t>
            </a:r>
            <a:endParaRPr i="1" sz="1150">
              <a:solidFill>
                <a:schemeClr val="dk1"/>
              </a:solidFill>
              <a:highlight>
                <a:srgbClr val="F8F9FA"/>
              </a:highlight>
              <a:latin typeface="Courier New"/>
              <a:ea typeface="Courier New"/>
              <a:cs typeface="Courier New"/>
              <a:sym typeface="Courier New"/>
            </a:endParaRPr>
          </a:p>
          <a:p>
            <a:pPr indent="-342900" lvl="0" marL="342900" rtl="0" algn="l">
              <a:spcBef>
                <a:spcPts val="360"/>
              </a:spcBef>
              <a:spcAft>
                <a:spcPts val="0"/>
              </a:spcAft>
              <a:buNone/>
            </a:pPr>
            <a:r>
              <a:rPr lang="en" sz="1150">
                <a:solidFill>
                  <a:schemeClr val="dk1"/>
                </a:solidFill>
                <a:highlight>
                  <a:srgbClr val="F8F9FA"/>
                </a:highlight>
                <a:latin typeface="Courier New"/>
                <a:ea typeface="Courier New"/>
                <a:cs typeface="Courier New"/>
                <a:sym typeface="Courier New"/>
              </a:rPr>
              <a:t>6              prev[</a:t>
            </a:r>
            <a:r>
              <a:rPr i="1" lang="en" sz="1150">
                <a:solidFill>
                  <a:schemeClr val="dk1"/>
                </a:solidFill>
                <a:highlight>
                  <a:srgbClr val="F8F9FA"/>
                </a:highlight>
                <a:latin typeface="Courier New"/>
                <a:ea typeface="Courier New"/>
                <a:cs typeface="Courier New"/>
                <a:sym typeface="Courier New"/>
              </a:rPr>
              <a:t>v</a:t>
            </a:r>
            <a:r>
              <a:rPr lang="en" sz="1150">
                <a:solidFill>
                  <a:schemeClr val="dk1"/>
                </a:solidFill>
                <a:highlight>
                  <a:srgbClr val="F8F9FA"/>
                </a:highlight>
                <a:latin typeface="Courier New"/>
                <a:ea typeface="Courier New"/>
                <a:cs typeface="Courier New"/>
                <a:sym typeface="Courier New"/>
              </a:rPr>
              <a:t>] ← undefined   </a:t>
            </a:r>
            <a:endParaRPr i="1" sz="1150">
              <a:solidFill>
                <a:schemeClr val="dk1"/>
              </a:solidFill>
              <a:highlight>
                <a:srgbClr val="F8F9FA"/>
              </a:highlight>
              <a:latin typeface="Courier New"/>
              <a:ea typeface="Courier New"/>
              <a:cs typeface="Courier New"/>
              <a:sym typeface="Courier New"/>
            </a:endParaRPr>
          </a:p>
          <a:p>
            <a:pPr indent="-342900" lvl="0" marL="342900" rtl="0" algn="l">
              <a:spcBef>
                <a:spcPts val="360"/>
              </a:spcBef>
              <a:spcAft>
                <a:spcPts val="0"/>
              </a:spcAft>
              <a:buNone/>
            </a:pPr>
            <a:r>
              <a:rPr lang="en" sz="1150">
                <a:solidFill>
                  <a:schemeClr val="dk1"/>
                </a:solidFill>
                <a:highlight>
                  <a:srgbClr val="F8F9FA"/>
                </a:highlight>
                <a:latin typeface="Courier New"/>
                <a:ea typeface="Courier New"/>
                <a:cs typeface="Courier New"/>
                <a:sym typeface="Courier New"/>
              </a:rPr>
              <a:t>7          </a:t>
            </a:r>
            <a:r>
              <a:rPr i="1" lang="en" sz="1150">
                <a:solidFill>
                  <a:schemeClr val="dk1"/>
                </a:solidFill>
                <a:highlight>
                  <a:srgbClr val="F8F9FA"/>
                </a:highlight>
                <a:latin typeface="Courier New"/>
                <a:ea typeface="Courier New"/>
                <a:cs typeface="Courier New"/>
                <a:sym typeface="Courier New"/>
              </a:rPr>
              <a:t>Q</a:t>
            </a:r>
            <a:r>
              <a:rPr lang="en" sz="1150">
                <a:solidFill>
                  <a:schemeClr val="dk1"/>
                </a:solidFill>
                <a:highlight>
                  <a:srgbClr val="F8F9FA"/>
                </a:highlight>
                <a:latin typeface="Courier New"/>
                <a:ea typeface="Courier New"/>
                <a:cs typeface="Courier New"/>
                <a:sym typeface="Courier New"/>
              </a:rPr>
              <a:t>.add_with_priority(</a:t>
            </a:r>
            <a:r>
              <a:rPr i="1" lang="en" sz="1150">
                <a:solidFill>
                  <a:schemeClr val="dk1"/>
                </a:solidFill>
                <a:highlight>
                  <a:srgbClr val="F8F9FA"/>
                </a:highlight>
                <a:latin typeface="Courier New"/>
                <a:ea typeface="Courier New"/>
                <a:cs typeface="Courier New"/>
                <a:sym typeface="Courier New"/>
              </a:rPr>
              <a:t>v</a:t>
            </a:r>
            <a:r>
              <a:rPr lang="en" sz="1150">
                <a:solidFill>
                  <a:schemeClr val="dk1"/>
                </a:solidFill>
                <a:highlight>
                  <a:srgbClr val="F8F9FA"/>
                </a:highlight>
                <a:latin typeface="Courier New"/>
                <a:ea typeface="Courier New"/>
                <a:cs typeface="Courier New"/>
                <a:sym typeface="Courier New"/>
              </a:rPr>
              <a:t>, dist[</a:t>
            </a:r>
            <a:r>
              <a:rPr i="1" lang="en" sz="1150">
                <a:solidFill>
                  <a:schemeClr val="dk1"/>
                </a:solidFill>
                <a:highlight>
                  <a:srgbClr val="F8F9FA"/>
                </a:highlight>
                <a:latin typeface="Courier New"/>
                <a:ea typeface="Courier New"/>
                <a:cs typeface="Courier New"/>
                <a:sym typeface="Courier New"/>
              </a:rPr>
              <a:t>v</a:t>
            </a:r>
            <a:r>
              <a:rPr lang="en" sz="1150">
                <a:solidFill>
                  <a:schemeClr val="dk1"/>
                </a:solidFill>
                <a:highlight>
                  <a:srgbClr val="F8F9FA"/>
                </a:highlight>
                <a:latin typeface="Courier New"/>
                <a:ea typeface="Courier New"/>
                <a:cs typeface="Courier New"/>
                <a:sym typeface="Courier New"/>
              </a:rPr>
              <a:t>])</a:t>
            </a:r>
            <a:endParaRPr sz="1150">
              <a:solidFill>
                <a:schemeClr val="dk1"/>
              </a:solidFill>
              <a:highlight>
                <a:srgbClr val="F8F9FA"/>
              </a:highlight>
              <a:latin typeface="Courier New"/>
              <a:ea typeface="Courier New"/>
              <a:cs typeface="Courier New"/>
              <a:sym typeface="Courier New"/>
            </a:endParaRPr>
          </a:p>
          <a:p>
            <a:pPr indent="-342900" lvl="0" marL="342900" rtl="0" algn="l">
              <a:spcBef>
                <a:spcPts val="360"/>
              </a:spcBef>
              <a:spcAft>
                <a:spcPts val="0"/>
              </a:spcAft>
              <a:buNone/>
            </a:pPr>
            <a:r>
              <a:rPr lang="en" sz="1150">
                <a:solidFill>
                  <a:schemeClr val="dk1"/>
                </a:solidFill>
                <a:highlight>
                  <a:srgbClr val="F8F9FA"/>
                </a:highlight>
                <a:latin typeface="Courier New"/>
                <a:ea typeface="Courier New"/>
                <a:cs typeface="Courier New"/>
                <a:sym typeface="Courier New"/>
              </a:rPr>
              <a:t>8</a:t>
            </a:r>
            <a:endParaRPr sz="1150">
              <a:solidFill>
                <a:schemeClr val="dk1"/>
              </a:solidFill>
              <a:highlight>
                <a:srgbClr val="F8F9FA"/>
              </a:highlight>
              <a:latin typeface="Courier New"/>
              <a:ea typeface="Courier New"/>
              <a:cs typeface="Courier New"/>
              <a:sym typeface="Courier New"/>
            </a:endParaRPr>
          </a:p>
          <a:p>
            <a:pPr indent="-342900" lvl="0" marL="342900" rtl="0" algn="l">
              <a:spcBef>
                <a:spcPts val="360"/>
              </a:spcBef>
              <a:spcAft>
                <a:spcPts val="0"/>
              </a:spcAft>
              <a:buNone/>
            </a:pPr>
            <a:r>
              <a:rPr lang="en" sz="1150">
                <a:solidFill>
                  <a:schemeClr val="dk1"/>
                </a:solidFill>
                <a:highlight>
                  <a:srgbClr val="F8F9FA"/>
                </a:highlight>
                <a:latin typeface="Courier New"/>
                <a:ea typeface="Courier New"/>
                <a:cs typeface="Courier New"/>
                <a:sym typeface="Courier New"/>
              </a:rPr>
              <a:t>11     </a:t>
            </a:r>
            <a:r>
              <a:rPr b="1" lang="en" sz="1150">
                <a:solidFill>
                  <a:schemeClr val="dk1"/>
                </a:solidFill>
                <a:highlight>
                  <a:srgbClr val="F8F9FA"/>
                </a:highlight>
                <a:latin typeface="Courier New"/>
                <a:ea typeface="Courier New"/>
                <a:cs typeface="Courier New"/>
                <a:sym typeface="Courier New"/>
              </a:rPr>
              <a:t>while</a:t>
            </a:r>
            <a:r>
              <a:rPr lang="en" sz="1150">
                <a:solidFill>
                  <a:schemeClr val="dk1"/>
                </a:solidFill>
                <a:highlight>
                  <a:srgbClr val="F8F9FA"/>
                </a:highlight>
                <a:latin typeface="Courier New"/>
                <a:ea typeface="Courier New"/>
                <a:cs typeface="Courier New"/>
                <a:sym typeface="Courier New"/>
              </a:rPr>
              <a:t> </a:t>
            </a:r>
            <a:r>
              <a:rPr i="1" lang="en" sz="1150">
                <a:solidFill>
                  <a:schemeClr val="dk1"/>
                </a:solidFill>
                <a:highlight>
                  <a:srgbClr val="F8F9FA"/>
                </a:highlight>
                <a:latin typeface="Courier New"/>
                <a:ea typeface="Courier New"/>
                <a:cs typeface="Courier New"/>
                <a:sym typeface="Courier New"/>
              </a:rPr>
              <a:t>Q</a:t>
            </a:r>
            <a:r>
              <a:rPr lang="en" sz="1150">
                <a:solidFill>
                  <a:schemeClr val="dk1"/>
                </a:solidFill>
                <a:highlight>
                  <a:srgbClr val="F8F9FA"/>
                </a:highlight>
                <a:latin typeface="Courier New"/>
                <a:ea typeface="Courier New"/>
                <a:cs typeface="Courier New"/>
                <a:sym typeface="Courier New"/>
              </a:rPr>
              <a:t> is not empty:              </a:t>
            </a:r>
            <a:endParaRPr sz="1150">
              <a:solidFill>
                <a:schemeClr val="dk1"/>
              </a:solidFill>
              <a:highlight>
                <a:srgbClr val="F8F9FA"/>
              </a:highlight>
              <a:latin typeface="Courier New"/>
              <a:ea typeface="Courier New"/>
              <a:cs typeface="Courier New"/>
              <a:sym typeface="Courier New"/>
            </a:endParaRPr>
          </a:p>
          <a:p>
            <a:pPr indent="-342900" lvl="0" marL="342900" rtl="0" algn="l">
              <a:spcBef>
                <a:spcPts val="360"/>
              </a:spcBef>
              <a:spcAft>
                <a:spcPts val="0"/>
              </a:spcAft>
              <a:buNone/>
            </a:pPr>
            <a:r>
              <a:rPr lang="en" sz="1150">
                <a:solidFill>
                  <a:schemeClr val="dk1"/>
                </a:solidFill>
                <a:highlight>
                  <a:srgbClr val="F8F9FA"/>
                </a:highlight>
                <a:latin typeface="Courier New"/>
                <a:ea typeface="Courier New"/>
                <a:cs typeface="Courier New"/>
                <a:sym typeface="Courier New"/>
              </a:rPr>
              <a:t>12         </a:t>
            </a:r>
            <a:r>
              <a:rPr i="1" lang="en" sz="1150">
                <a:solidFill>
                  <a:schemeClr val="dk1"/>
                </a:solidFill>
                <a:highlight>
                  <a:srgbClr val="F8F9FA"/>
                </a:highlight>
                <a:latin typeface="Courier New"/>
                <a:ea typeface="Courier New"/>
                <a:cs typeface="Courier New"/>
                <a:sym typeface="Courier New"/>
              </a:rPr>
              <a:t>u</a:t>
            </a:r>
            <a:r>
              <a:rPr lang="en" sz="1150">
                <a:solidFill>
                  <a:schemeClr val="dk1"/>
                </a:solidFill>
                <a:highlight>
                  <a:srgbClr val="F8F9FA"/>
                </a:highlight>
                <a:latin typeface="Courier New"/>
                <a:ea typeface="Courier New"/>
                <a:cs typeface="Courier New"/>
                <a:sym typeface="Courier New"/>
              </a:rPr>
              <a:t> ← </a:t>
            </a:r>
            <a:r>
              <a:rPr i="1" lang="en" sz="1150">
                <a:solidFill>
                  <a:schemeClr val="dk1"/>
                </a:solidFill>
                <a:highlight>
                  <a:srgbClr val="F8F9FA"/>
                </a:highlight>
                <a:latin typeface="Courier New"/>
                <a:ea typeface="Courier New"/>
                <a:cs typeface="Courier New"/>
                <a:sym typeface="Courier New"/>
              </a:rPr>
              <a:t>Q</a:t>
            </a:r>
            <a:r>
              <a:rPr lang="en" sz="1150">
                <a:solidFill>
                  <a:schemeClr val="dk1"/>
                </a:solidFill>
                <a:highlight>
                  <a:srgbClr val="F8F9FA"/>
                </a:highlight>
                <a:latin typeface="Courier New"/>
                <a:ea typeface="Courier New"/>
                <a:cs typeface="Courier New"/>
                <a:sym typeface="Courier New"/>
              </a:rPr>
              <a:t>.extract_min()           </a:t>
            </a:r>
            <a:endParaRPr sz="1150">
              <a:solidFill>
                <a:schemeClr val="dk1"/>
              </a:solidFill>
              <a:highlight>
                <a:srgbClr val="F8F9FA"/>
              </a:highlight>
              <a:latin typeface="Courier New"/>
              <a:ea typeface="Courier New"/>
              <a:cs typeface="Courier New"/>
              <a:sym typeface="Courier New"/>
            </a:endParaRPr>
          </a:p>
          <a:p>
            <a:pPr indent="-342900" lvl="0" marL="342900" rtl="0" algn="l">
              <a:spcBef>
                <a:spcPts val="360"/>
              </a:spcBef>
              <a:spcAft>
                <a:spcPts val="0"/>
              </a:spcAft>
              <a:buNone/>
            </a:pPr>
            <a:r>
              <a:rPr lang="en" sz="1150">
                <a:solidFill>
                  <a:schemeClr val="dk1"/>
                </a:solidFill>
                <a:highlight>
                  <a:srgbClr val="F8F9FA"/>
                </a:highlight>
                <a:latin typeface="Courier New"/>
                <a:ea typeface="Courier New"/>
                <a:cs typeface="Courier New"/>
                <a:sym typeface="Courier New"/>
              </a:rPr>
              <a:t>13         </a:t>
            </a:r>
            <a:r>
              <a:rPr b="1" lang="en" sz="1150">
                <a:solidFill>
                  <a:schemeClr val="dk1"/>
                </a:solidFill>
                <a:highlight>
                  <a:srgbClr val="F8F9FA"/>
                </a:highlight>
                <a:latin typeface="Courier New"/>
                <a:ea typeface="Courier New"/>
                <a:cs typeface="Courier New"/>
                <a:sym typeface="Courier New"/>
              </a:rPr>
              <a:t>for each</a:t>
            </a:r>
            <a:r>
              <a:rPr lang="en" sz="1150">
                <a:solidFill>
                  <a:schemeClr val="dk1"/>
                </a:solidFill>
                <a:highlight>
                  <a:srgbClr val="F8F9FA"/>
                </a:highlight>
                <a:latin typeface="Courier New"/>
                <a:ea typeface="Courier New"/>
                <a:cs typeface="Courier New"/>
                <a:sym typeface="Courier New"/>
              </a:rPr>
              <a:t> neighbor </a:t>
            </a:r>
            <a:r>
              <a:rPr i="1" lang="en" sz="1150">
                <a:solidFill>
                  <a:schemeClr val="dk1"/>
                </a:solidFill>
                <a:highlight>
                  <a:srgbClr val="F8F9FA"/>
                </a:highlight>
                <a:latin typeface="Courier New"/>
                <a:ea typeface="Courier New"/>
                <a:cs typeface="Courier New"/>
                <a:sym typeface="Courier New"/>
              </a:rPr>
              <a:t>v</a:t>
            </a:r>
            <a:r>
              <a:rPr lang="en" sz="1150">
                <a:solidFill>
                  <a:schemeClr val="dk1"/>
                </a:solidFill>
                <a:highlight>
                  <a:srgbClr val="F8F9FA"/>
                </a:highlight>
                <a:latin typeface="Courier New"/>
                <a:ea typeface="Courier New"/>
                <a:cs typeface="Courier New"/>
                <a:sym typeface="Courier New"/>
              </a:rPr>
              <a:t> of </a:t>
            </a:r>
            <a:r>
              <a:rPr i="1" lang="en" sz="1150">
                <a:solidFill>
                  <a:schemeClr val="dk1"/>
                </a:solidFill>
                <a:highlight>
                  <a:srgbClr val="F8F9FA"/>
                </a:highlight>
                <a:latin typeface="Courier New"/>
                <a:ea typeface="Courier New"/>
                <a:cs typeface="Courier New"/>
                <a:sym typeface="Courier New"/>
              </a:rPr>
              <a:t>u</a:t>
            </a:r>
            <a:r>
              <a:rPr lang="en" sz="1150">
                <a:solidFill>
                  <a:schemeClr val="dk1"/>
                </a:solidFill>
                <a:highlight>
                  <a:srgbClr val="F8F9FA"/>
                </a:highlight>
                <a:latin typeface="Courier New"/>
                <a:ea typeface="Courier New"/>
                <a:cs typeface="Courier New"/>
                <a:sym typeface="Courier New"/>
              </a:rPr>
              <a:t>:</a:t>
            </a:r>
            <a:endParaRPr sz="1150">
              <a:solidFill>
                <a:schemeClr val="dk1"/>
              </a:solidFill>
              <a:highlight>
                <a:srgbClr val="F8F9FA"/>
              </a:highlight>
              <a:latin typeface="Courier New"/>
              <a:ea typeface="Courier New"/>
              <a:cs typeface="Courier New"/>
              <a:sym typeface="Courier New"/>
            </a:endParaRPr>
          </a:p>
          <a:p>
            <a:pPr indent="-342900" lvl="0" marL="342900" rtl="0" algn="l">
              <a:spcBef>
                <a:spcPts val="360"/>
              </a:spcBef>
              <a:spcAft>
                <a:spcPts val="0"/>
              </a:spcAft>
              <a:buNone/>
            </a:pPr>
            <a:r>
              <a:rPr lang="en" sz="1150">
                <a:solidFill>
                  <a:schemeClr val="dk1"/>
                </a:solidFill>
                <a:highlight>
                  <a:srgbClr val="F8F9FA"/>
                </a:highlight>
                <a:latin typeface="Courier New"/>
                <a:ea typeface="Courier New"/>
                <a:cs typeface="Courier New"/>
                <a:sym typeface="Courier New"/>
              </a:rPr>
              <a:t>14             </a:t>
            </a:r>
            <a:r>
              <a:rPr i="1" lang="en" sz="1150">
                <a:solidFill>
                  <a:schemeClr val="dk1"/>
                </a:solidFill>
                <a:highlight>
                  <a:srgbClr val="F8F9FA"/>
                </a:highlight>
                <a:latin typeface="Courier New"/>
                <a:ea typeface="Courier New"/>
                <a:cs typeface="Courier New"/>
                <a:sym typeface="Courier New"/>
              </a:rPr>
              <a:t>alt</a:t>
            </a:r>
            <a:r>
              <a:rPr lang="en" sz="1150">
                <a:solidFill>
                  <a:schemeClr val="dk1"/>
                </a:solidFill>
                <a:highlight>
                  <a:srgbClr val="F8F9FA"/>
                </a:highlight>
                <a:latin typeface="Courier New"/>
                <a:ea typeface="Courier New"/>
                <a:cs typeface="Courier New"/>
                <a:sym typeface="Courier New"/>
              </a:rPr>
              <a:t> = dist[</a:t>
            </a:r>
            <a:r>
              <a:rPr i="1" lang="en" sz="1150">
                <a:solidFill>
                  <a:schemeClr val="dk1"/>
                </a:solidFill>
                <a:highlight>
                  <a:srgbClr val="F8F9FA"/>
                </a:highlight>
                <a:latin typeface="Courier New"/>
                <a:ea typeface="Courier New"/>
                <a:cs typeface="Courier New"/>
                <a:sym typeface="Courier New"/>
              </a:rPr>
              <a:t>u</a:t>
            </a:r>
            <a:r>
              <a:rPr lang="en" sz="1150">
                <a:solidFill>
                  <a:schemeClr val="dk1"/>
                </a:solidFill>
                <a:highlight>
                  <a:srgbClr val="F8F9FA"/>
                </a:highlight>
                <a:latin typeface="Courier New"/>
                <a:ea typeface="Courier New"/>
                <a:cs typeface="Courier New"/>
                <a:sym typeface="Courier New"/>
              </a:rPr>
              <a:t>] + length(</a:t>
            </a:r>
            <a:r>
              <a:rPr i="1" lang="en" sz="1150">
                <a:solidFill>
                  <a:schemeClr val="dk1"/>
                </a:solidFill>
                <a:highlight>
                  <a:srgbClr val="F8F9FA"/>
                </a:highlight>
                <a:latin typeface="Courier New"/>
                <a:ea typeface="Courier New"/>
                <a:cs typeface="Courier New"/>
                <a:sym typeface="Courier New"/>
              </a:rPr>
              <a:t>u</a:t>
            </a:r>
            <a:r>
              <a:rPr lang="en" sz="1150">
                <a:solidFill>
                  <a:schemeClr val="dk1"/>
                </a:solidFill>
                <a:highlight>
                  <a:srgbClr val="F8F9FA"/>
                </a:highlight>
                <a:latin typeface="Courier New"/>
                <a:ea typeface="Courier New"/>
                <a:cs typeface="Courier New"/>
                <a:sym typeface="Courier New"/>
              </a:rPr>
              <a:t>, </a:t>
            </a:r>
            <a:r>
              <a:rPr i="1" lang="en" sz="1150">
                <a:solidFill>
                  <a:schemeClr val="dk1"/>
                </a:solidFill>
                <a:highlight>
                  <a:srgbClr val="F8F9FA"/>
                </a:highlight>
                <a:latin typeface="Courier New"/>
                <a:ea typeface="Courier New"/>
                <a:cs typeface="Courier New"/>
                <a:sym typeface="Courier New"/>
              </a:rPr>
              <a:t>v</a:t>
            </a:r>
            <a:r>
              <a:rPr lang="en" sz="1150">
                <a:solidFill>
                  <a:schemeClr val="dk1"/>
                </a:solidFill>
                <a:highlight>
                  <a:srgbClr val="F8F9FA"/>
                </a:highlight>
                <a:latin typeface="Courier New"/>
                <a:ea typeface="Courier New"/>
                <a:cs typeface="Courier New"/>
                <a:sym typeface="Courier New"/>
              </a:rPr>
              <a:t>) </a:t>
            </a:r>
            <a:endParaRPr sz="1150">
              <a:solidFill>
                <a:schemeClr val="dk1"/>
              </a:solidFill>
              <a:highlight>
                <a:srgbClr val="F8F9FA"/>
              </a:highlight>
              <a:latin typeface="Courier New"/>
              <a:ea typeface="Courier New"/>
              <a:cs typeface="Courier New"/>
              <a:sym typeface="Courier New"/>
            </a:endParaRPr>
          </a:p>
          <a:p>
            <a:pPr indent="-342900" lvl="0" marL="342900" rtl="0" algn="l">
              <a:spcBef>
                <a:spcPts val="360"/>
              </a:spcBef>
              <a:spcAft>
                <a:spcPts val="0"/>
              </a:spcAft>
              <a:buNone/>
            </a:pPr>
            <a:r>
              <a:rPr lang="en" sz="1150">
                <a:solidFill>
                  <a:schemeClr val="dk1"/>
                </a:solidFill>
                <a:highlight>
                  <a:srgbClr val="F8F9FA"/>
                </a:highlight>
                <a:latin typeface="Courier New"/>
                <a:ea typeface="Courier New"/>
                <a:cs typeface="Courier New"/>
                <a:sym typeface="Courier New"/>
              </a:rPr>
              <a:t>15             </a:t>
            </a:r>
            <a:r>
              <a:rPr b="1" lang="en" sz="1150">
                <a:solidFill>
                  <a:schemeClr val="dk1"/>
                </a:solidFill>
                <a:highlight>
                  <a:srgbClr val="F8F9FA"/>
                </a:highlight>
                <a:latin typeface="Courier New"/>
                <a:ea typeface="Courier New"/>
                <a:cs typeface="Courier New"/>
                <a:sym typeface="Courier New"/>
              </a:rPr>
              <a:t>if</a:t>
            </a:r>
            <a:r>
              <a:rPr lang="en" sz="1150">
                <a:solidFill>
                  <a:schemeClr val="dk1"/>
                </a:solidFill>
                <a:highlight>
                  <a:srgbClr val="F8F9FA"/>
                </a:highlight>
                <a:latin typeface="Courier New"/>
                <a:ea typeface="Courier New"/>
                <a:cs typeface="Courier New"/>
                <a:sym typeface="Courier New"/>
              </a:rPr>
              <a:t> </a:t>
            </a:r>
            <a:r>
              <a:rPr i="1" lang="en" sz="1150">
                <a:solidFill>
                  <a:schemeClr val="dk1"/>
                </a:solidFill>
                <a:highlight>
                  <a:srgbClr val="F8F9FA"/>
                </a:highlight>
                <a:latin typeface="Courier New"/>
                <a:ea typeface="Courier New"/>
                <a:cs typeface="Courier New"/>
                <a:sym typeface="Courier New"/>
              </a:rPr>
              <a:t>alt</a:t>
            </a:r>
            <a:r>
              <a:rPr lang="en" sz="1150">
                <a:solidFill>
                  <a:schemeClr val="dk1"/>
                </a:solidFill>
                <a:highlight>
                  <a:srgbClr val="F8F9FA"/>
                </a:highlight>
                <a:latin typeface="Courier New"/>
                <a:ea typeface="Courier New"/>
                <a:cs typeface="Courier New"/>
                <a:sym typeface="Courier New"/>
              </a:rPr>
              <a:t> &lt; dist[</a:t>
            </a:r>
            <a:r>
              <a:rPr i="1" lang="en" sz="1150">
                <a:solidFill>
                  <a:schemeClr val="dk1"/>
                </a:solidFill>
                <a:highlight>
                  <a:srgbClr val="F8F9FA"/>
                </a:highlight>
                <a:latin typeface="Courier New"/>
                <a:ea typeface="Courier New"/>
                <a:cs typeface="Courier New"/>
                <a:sym typeface="Courier New"/>
              </a:rPr>
              <a:t>v</a:t>
            </a:r>
            <a:r>
              <a:rPr lang="en" sz="1150">
                <a:solidFill>
                  <a:schemeClr val="dk1"/>
                </a:solidFill>
                <a:highlight>
                  <a:srgbClr val="F8F9FA"/>
                </a:highlight>
                <a:latin typeface="Courier New"/>
                <a:ea typeface="Courier New"/>
                <a:cs typeface="Courier New"/>
                <a:sym typeface="Courier New"/>
              </a:rPr>
              <a:t>]</a:t>
            </a:r>
            <a:endParaRPr sz="1150">
              <a:solidFill>
                <a:schemeClr val="dk1"/>
              </a:solidFill>
              <a:highlight>
                <a:srgbClr val="F8F9FA"/>
              </a:highlight>
              <a:latin typeface="Courier New"/>
              <a:ea typeface="Courier New"/>
              <a:cs typeface="Courier New"/>
              <a:sym typeface="Courier New"/>
            </a:endParaRPr>
          </a:p>
          <a:p>
            <a:pPr indent="-342900" lvl="0" marL="342900" rtl="0" algn="l">
              <a:spcBef>
                <a:spcPts val="360"/>
              </a:spcBef>
              <a:spcAft>
                <a:spcPts val="0"/>
              </a:spcAft>
              <a:buNone/>
            </a:pPr>
            <a:r>
              <a:rPr lang="en" sz="1150">
                <a:solidFill>
                  <a:schemeClr val="dk1"/>
                </a:solidFill>
                <a:highlight>
                  <a:srgbClr val="F8F9FA"/>
                </a:highlight>
                <a:latin typeface="Courier New"/>
                <a:ea typeface="Courier New"/>
                <a:cs typeface="Courier New"/>
                <a:sym typeface="Courier New"/>
              </a:rPr>
              <a:t>16                 dist[</a:t>
            </a:r>
            <a:r>
              <a:rPr i="1" lang="en" sz="1150">
                <a:solidFill>
                  <a:schemeClr val="dk1"/>
                </a:solidFill>
                <a:highlight>
                  <a:srgbClr val="F8F9FA"/>
                </a:highlight>
                <a:latin typeface="Courier New"/>
                <a:ea typeface="Courier New"/>
                <a:cs typeface="Courier New"/>
                <a:sym typeface="Courier New"/>
              </a:rPr>
              <a:t>v</a:t>
            </a:r>
            <a:r>
              <a:rPr lang="en" sz="1150">
                <a:solidFill>
                  <a:schemeClr val="dk1"/>
                </a:solidFill>
                <a:highlight>
                  <a:srgbClr val="F8F9FA"/>
                </a:highlight>
                <a:latin typeface="Courier New"/>
                <a:ea typeface="Courier New"/>
                <a:cs typeface="Courier New"/>
                <a:sym typeface="Courier New"/>
              </a:rPr>
              <a:t>] ← </a:t>
            </a:r>
            <a:r>
              <a:rPr i="1" lang="en" sz="1150">
                <a:solidFill>
                  <a:schemeClr val="dk1"/>
                </a:solidFill>
                <a:highlight>
                  <a:srgbClr val="F8F9FA"/>
                </a:highlight>
                <a:latin typeface="Courier New"/>
                <a:ea typeface="Courier New"/>
                <a:cs typeface="Courier New"/>
                <a:sym typeface="Courier New"/>
              </a:rPr>
              <a:t>alt</a:t>
            </a:r>
            <a:endParaRPr sz="1150">
              <a:solidFill>
                <a:schemeClr val="dk1"/>
              </a:solidFill>
              <a:highlight>
                <a:srgbClr val="F8F9FA"/>
              </a:highlight>
              <a:latin typeface="Courier New"/>
              <a:ea typeface="Courier New"/>
              <a:cs typeface="Courier New"/>
              <a:sym typeface="Courier New"/>
            </a:endParaRPr>
          </a:p>
          <a:p>
            <a:pPr indent="-342900" lvl="0" marL="342900" rtl="0" algn="l">
              <a:spcBef>
                <a:spcPts val="360"/>
              </a:spcBef>
              <a:spcAft>
                <a:spcPts val="0"/>
              </a:spcAft>
              <a:buNone/>
            </a:pPr>
            <a:r>
              <a:rPr lang="en" sz="1150">
                <a:solidFill>
                  <a:schemeClr val="dk1"/>
                </a:solidFill>
                <a:highlight>
                  <a:srgbClr val="F8F9FA"/>
                </a:highlight>
                <a:latin typeface="Courier New"/>
                <a:ea typeface="Courier New"/>
                <a:cs typeface="Courier New"/>
                <a:sym typeface="Courier New"/>
              </a:rPr>
              <a:t>17                 prev[</a:t>
            </a:r>
            <a:r>
              <a:rPr i="1" lang="en" sz="1150">
                <a:solidFill>
                  <a:schemeClr val="dk1"/>
                </a:solidFill>
                <a:highlight>
                  <a:srgbClr val="F8F9FA"/>
                </a:highlight>
                <a:latin typeface="Courier New"/>
                <a:ea typeface="Courier New"/>
                <a:cs typeface="Courier New"/>
                <a:sym typeface="Courier New"/>
              </a:rPr>
              <a:t>v</a:t>
            </a:r>
            <a:r>
              <a:rPr lang="en" sz="1150">
                <a:solidFill>
                  <a:schemeClr val="dk1"/>
                </a:solidFill>
                <a:highlight>
                  <a:srgbClr val="F8F9FA"/>
                </a:highlight>
                <a:latin typeface="Courier New"/>
                <a:ea typeface="Courier New"/>
                <a:cs typeface="Courier New"/>
                <a:sym typeface="Courier New"/>
              </a:rPr>
              <a:t>] ← </a:t>
            </a:r>
            <a:r>
              <a:rPr i="1" lang="en" sz="1150">
                <a:solidFill>
                  <a:schemeClr val="dk1"/>
                </a:solidFill>
                <a:highlight>
                  <a:srgbClr val="F8F9FA"/>
                </a:highlight>
                <a:latin typeface="Courier New"/>
                <a:ea typeface="Courier New"/>
                <a:cs typeface="Courier New"/>
                <a:sym typeface="Courier New"/>
              </a:rPr>
              <a:t>u</a:t>
            </a:r>
            <a:endParaRPr sz="1150">
              <a:solidFill>
                <a:schemeClr val="dk1"/>
              </a:solidFill>
              <a:highlight>
                <a:srgbClr val="F8F9FA"/>
              </a:highlight>
              <a:latin typeface="Courier New"/>
              <a:ea typeface="Courier New"/>
              <a:cs typeface="Courier New"/>
              <a:sym typeface="Courier New"/>
            </a:endParaRPr>
          </a:p>
          <a:p>
            <a:pPr indent="-342900" lvl="0" marL="342900" rtl="0" algn="l">
              <a:spcBef>
                <a:spcPts val="360"/>
              </a:spcBef>
              <a:spcAft>
                <a:spcPts val="0"/>
              </a:spcAft>
              <a:buNone/>
            </a:pPr>
            <a:r>
              <a:rPr lang="en" sz="1150">
                <a:solidFill>
                  <a:schemeClr val="dk1"/>
                </a:solidFill>
                <a:highlight>
                  <a:srgbClr val="F8F9FA"/>
                </a:highlight>
                <a:latin typeface="Courier New"/>
                <a:ea typeface="Courier New"/>
                <a:cs typeface="Courier New"/>
                <a:sym typeface="Courier New"/>
              </a:rPr>
              <a:t>18                 </a:t>
            </a:r>
            <a:r>
              <a:rPr i="1" lang="en" sz="1150">
                <a:solidFill>
                  <a:schemeClr val="dk1"/>
                </a:solidFill>
                <a:highlight>
                  <a:srgbClr val="F8F9FA"/>
                </a:highlight>
                <a:latin typeface="Courier New"/>
                <a:ea typeface="Courier New"/>
                <a:cs typeface="Courier New"/>
                <a:sym typeface="Courier New"/>
              </a:rPr>
              <a:t>Q</a:t>
            </a:r>
            <a:r>
              <a:rPr lang="en" sz="1150">
                <a:solidFill>
                  <a:schemeClr val="dk1"/>
                </a:solidFill>
                <a:highlight>
                  <a:srgbClr val="F8F9FA"/>
                </a:highlight>
                <a:latin typeface="Courier New"/>
                <a:ea typeface="Courier New"/>
                <a:cs typeface="Courier New"/>
                <a:sym typeface="Courier New"/>
              </a:rPr>
              <a:t>.decrease_priority(</a:t>
            </a:r>
            <a:r>
              <a:rPr i="1" lang="en" sz="1150">
                <a:solidFill>
                  <a:schemeClr val="dk1"/>
                </a:solidFill>
                <a:highlight>
                  <a:srgbClr val="F8F9FA"/>
                </a:highlight>
                <a:latin typeface="Courier New"/>
                <a:ea typeface="Courier New"/>
                <a:cs typeface="Courier New"/>
                <a:sym typeface="Courier New"/>
              </a:rPr>
              <a:t>v</a:t>
            </a:r>
            <a:r>
              <a:rPr lang="en" sz="1150">
                <a:solidFill>
                  <a:schemeClr val="dk1"/>
                </a:solidFill>
                <a:highlight>
                  <a:srgbClr val="F8F9FA"/>
                </a:highlight>
                <a:latin typeface="Courier New"/>
                <a:ea typeface="Courier New"/>
                <a:cs typeface="Courier New"/>
                <a:sym typeface="Courier New"/>
              </a:rPr>
              <a:t>, </a:t>
            </a:r>
            <a:r>
              <a:rPr i="1" lang="en" sz="1150">
                <a:solidFill>
                  <a:schemeClr val="dk1"/>
                </a:solidFill>
                <a:highlight>
                  <a:srgbClr val="F8F9FA"/>
                </a:highlight>
                <a:latin typeface="Courier New"/>
                <a:ea typeface="Courier New"/>
                <a:cs typeface="Courier New"/>
                <a:sym typeface="Courier New"/>
              </a:rPr>
              <a:t>alt</a:t>
            </a:r>
            <a:r>
              <a:rPr lang="en" sz="1150">
                <a:solidFill>
                  <a:schemeClr val="dk1"/>
                </a:solidFill>
                <a:highlight>
                  <a:srgbClr val="F8F9FA"/>
                </a:highlight>
                <a:latin typeface="Courier New"/>
                <a:ea typeface="Courier New"/>
                <a:cs typeface="Courier New"/>
                <a:sym typeface="Courier New"/>
              </a:rPr>
              <a:t>)             </a:t>
            </a:r>
            <a:endParaRPr sz="1150">
              <a:solidFill>
                <a:schemeClr val="dk1"/>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rPr lang="en" sz="1150">
                <a:solidFill>
                  <a:schemeClr val="dk1"/>
                </a:solidFill>
                <a:highlight>
                  <a:srgbClr val="F8F9FA"/>
                </a:highlight>
                <a:latin typeface="Courier New"/>
                <a:ea typeface="Courier New"/>
                <a:cs typeface="Courier New"/>
                <a:sym typeface="Courier New"/>
              </a:rPr>
              <a:t>21     </a:t>
            </a:r>
            <a:r>
              <a:rPr b="1" lang="en" sz="1150">
                <a:solidFill>
                  <a:schemeClr val="dk1"/>
                </a:solidFill>
                <a:highlight>
                  <a:srgbClr val="F8F9FA"/>
                </a:highlight>
                <a:latin typeface="Courier New"/>
                <a:ea typeface="Courier New"/>
                <a:cs typeface="Courier New"/>
                <a:sym typeface="Courier New"/>
              </a:rPr>
              <a:t>return</a:t>
            </a:r>
            <a:r>
              <a:rPr lang="en" sz="1150">
                <a:solidFill>
                  <a:schemeClr val="dk1"/>
                </a:solidFill>
                <a:highlight>
                  <a:srgbClr val="F8F9FA"/>
                </a:highlight>
                <a:latin typeface="Courier New"/>
                <a:ea typeface="Courier New"/>
                <a:cs typeface="Courier New"/>
                <a:sym typeface="Courier New"/>
              </a:rPr>
              <a:t> prev[]</a:t>
            </a:r>
            <a:endParaRPr sz="1150">
              <a:solidFill>
                <a:schemeClr val="dk1"/>
              </a:solidFill>
              <a:highlight>
                <a:srgbClr val="F8F9FA"/>
              </a:highlight>
              <a:latin typeface="Courier New"/>
              <a:ea typeface="Courier New"/>
              <a:cs typeface="Courier New"/>
              <a:sym typeface="Courier New"/>
            </a:endParaRPr>
          </a:p>
          <a:p>
            <a:pPr indent="-342900" lvl="0" marL="342900" rtl="0" algn="l">
              <a:spcBef>
                <a:spcPts val="360"/>
              </a:spcBef>
              <a:spcAft>
                <a:spcPts val="0"/>
              </a:spcAft>
              <a:buNone/>
            </a:pPr>
            <a:r>
              <a:t/>
            </a:r>
            <a:endParaRPr b="1" sz="1300">
              <a:solidFill>
                <a:schemeClr val="dk1"/>
              </a:solidFill>
              <a:latin typeface="Courier New"/>
              <a:ea typeface="Courier New"/>
              <a:cs typeface="Courier New"/>
              <a:sym typeface="Courier New"/>
            </a:endParaRPr>
          </a:p>
          <a:p>
            <a:pPr indent="-342900" lvl="0" marL="342900" rtl="0" algn="l">
              <a:spcBef>
                <a:spcPts val="36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533400" lvl="0" marL="1447800" rtl="0" algn="just">
              <a:lnSpc>
                <a:spcPct val="90000"/>
              </a:lnSpc>
              <a:spcBef>
                <a:spcPts val="360"/>
              </a:spcBef>
              <a:spcAft>
                <a:spcPts val="0"/>
              </a:spcAft>
              <a:buNone/>
            </a:pPr>
            <a:r>
              <a:t/>
            </a:r>
            <a:endParaRPr b="1">
              <a:solidFill>
                <a:schemeClr val="dk1"/>
              </a:solidFill>
              <a:latin typeface="Courier New"/>
              <a:ea typeface="Courier New"/>
              <a:cs typeface="Courier New"/>
              <a:sym typeface="Courier New"/>
            </a:endParaRPr>
          </a:p>
        </p:txBody>
      </p:sp>
      <p:pic>
        <p:nvPicPr>
          <p:cNvPr id="561" name="Google Shape;561;p78"/>
          <p:cNvPicPr preferRelativeResize="0"/>
          <p:nvPr/>
        </p:nvPicPr>
        <p:blipFill>
          <a:blip r:embed="rId3">
            <a:alphaModFix/>
          </a:blip>
          <a:stretch>
            <a:fillRect/>
          </a:stretch>
        </p:blipFill>
        <p:spPr>
          <a:xfrm>
            <a:off x="4420670" y="995020"/>
            <a:ext cx="4509700" cy="25622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5" name="Shape 565"/>
        <p:cNvGrpSpPr/>
        <p:nvPr/>
      </p:nvGrpSpPr>
      <p:grpSpPr>
        <a:xfrm>
          <a:off x="0" y="0"/>
          <a:ext cx="0" cy="0"/>
          <a:chOff x="0" y="0"/>
          <a:chExt cx="0" cy="0"/>
        </a:xfrm>
      </p:grpSpPr>
      <p:sp>
        <p:nvSpPr>
          <p:cNvPr id="566" name="Google Shape;566;p79"/>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567" name="Google Shape;567;p79"/>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III. Shortest Path in Weighted Graph</a:t>
            </a:r>
            <a:endParaRPr sz="2800">
              <a:solidFill>
                <a:srgbClr val="434343"/>
              </a:solidFill>
              <a:latin typeface="Roboto"/>
              <a:ea typeface="Roboto"/>
              <a:cs typeface="Roboto"/>
              <a:sym typeface="Roboto"/>
            </a:endParaRPr>
          </a:p>
        </p:txBody>
      </p:sp>
      <p:pic>
        <p:nvPicPr>
          <p:cNvPr id="568" name="Google Shape;568;p79"/>
          <p:cNvPicPr preferRelativeResize="0"/>
          <p:nvPr/>
        </p:nvPicPr>
        <p:blipFill>
          <a:blip r:embed="rId3">
            <a:alphaModFix/>
          </a:blip>
          <a:stretch>
            <a:fillRect/>
          </a:stretch>
        </p:blipFill>
        <p:spPr>
          <a:xfrm>
            <a:off x="2617838" y="2206650"/>
            <a:ext cx="3646125" cy="2625200"/>
          </a:xfrm>
          <a:prstGeom prst="rect">
            <a:avLst/>
          </a:prstGeom>
          <a:noFill/>
          <a:ln>
            <a:noFill/>
          </a:ln>
        </p:spPr>
      </p:pic>
      <p:sp>
        <p:nvSpPr>
          <p:cNvPr id="569" name="Google Shape;569;p79"/>
          <p:cNvSpPr txBox="1"/>
          <p:nvPr/>
        </p:nvSpPr>
        <p:spPr>
          <a:xfrm>
            <a:off x="457200" y="779350"/>
            <a:ext cx="7967400" cy="3231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Dijkstra Algorithm demo</a:t>
            </a:r>
            <a:endParaRPr sz="1600">
              <a:solidFill>
                <a:schemeClr val="dk1"/>
              </a:solidFill>
              <a:latin typeface="Roboto Light"/>
              <a:ea typeface="Roboto Light"/>
              <a:cs typeface="Roboto Light"/>
              <a:sym typeface="Roboto Light"/>
            </a:endParaRPr>
          </a:p>
        </p:txBody>
      </p:sp>
      <p:sp>
        <p:nvSpPr>
          <p:cNvPr id="570" name="Google Shape;570;p79"/>
          <p:cNvSpPr txBox="1"/>
          <p:nvPr/>
        </p:nvSpPr>
        <p:spPr>
          <a:xfrm>
            <a:off x="357350" y="1318300"/>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https://docs.google.com/presentation/d/0ByoYId-KG3HUSnN6UDQxODlMdWs/edit?resourcekey=0-rDUIqZrmz7kGUk9EP8izYg#slide=id.p19</a:t>
            </a:r>
            <a:r>
              <a:rPr lang="en"/>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0"/>
          <p:cNvSpPr txBox="1"/>
          <p:nvPr/>
        </p:nvSpPr>
        <p:spPr>
          <a:xfrm>
            <a:off x="457200" y="779350"/>
            <a:ext cx="7967400" cy="27060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Dijkstra Algorithm</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Exercise</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Basic Dijkstra: </a:t>
            </a:r>
            <a:r>
              <a:rPr lang="en" sz="1600" u="sng">
                <a:solidFill>
                  <a:schemeClr val="accent5"/>
                </a:solidFill>
                <a:latin typeface="Roboto Light"/>
                <a:ea typeface="Roboto Light"/>
                <a:cs typeface="Roboto Light"/>
                <a:sym typeface="Roboto Light"/>
                <a:hlinkClick r:id="rId3">
                  <a:extLst>
                    <a:ext uri="{A12FA001-AC4F-418D-AE19-62706E023703}">
                      <ahyp:hlinkClr val="tx"/>
                    </a:ext>
                  </a:extLst>
                </a:hlinkClick>
              </a:rPr>
              <a:t>https://leetcode.com/problems/network-delay-time/description/</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Advanced applied Dijkstra: </a:t>
            </a:r>
            <a:r>
              <a:rPr lang="en" sz="1600" u="sng">
                <a:solidFill>
                  <a:schemeClr val="accent5"/>
                </a:solidFill>
                <a:latin typeface="Roboto Light"/>
                <a:ea typeface="Roboto Light"/>
                <a:cs typeface="Roboto Light"/>
                <a:sym typeface="Roboto Light"/>
                <a:hlinkClick r:id="rId4">
                  <a:extLst>
                    <a:ext uri="{A12FA001-AC4F-418D-AE19-62706E023703}">
                      <ahyp:hlinkClr val="tx"/>
                    </a:ext>
                  </a:extLst>
                </a:hlinkClick>
              </a:rPr>
              <a:t>https://leetcode.com/problems/reachable-nodes-in-subdivided-graph/description/</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Dijkstra using maxHeap:</a:t>
            </a:r>
            <a:r>
              <a:rPr lang="en" sz="1600">
                <a:solidFill>
                  <a:schemeClr val="dk1"/>
                </a:solidFill>
                <a:latin typeface="Roboto Light"/>
                <a:ea typeface="Roboto Light"/>
                <a:cs typeface="Roboto Light"/>
                <a:sym typeface="Roboto Light"/>
              </a:rPr>
              <a:t> </a:t>
            </a:r>
            <a:r>
              <a:rPr lang="en" sz="1600" u="sng">
                <a:solidFill>
                  <a:schemeClr val="accent5"/>
                </a:solidFill>
                <a:latin typeface="Roboto Light"/>
                <a:ea typeface="Roboto Light"/>
                <a:cs typeface="Roboto Light"/>
                <a:sym typeface="Roboto Light"/>
                <a:hlinkClick r:id="rId5">
                  <a:extLst>
                    <a:ext uri="{A12FA001-AC4F-418D-AE19-62706E023703}">
                      <ahyp:hlinkClr val="tx"/>
                    </a:ext>
                  </a:extLst>
                </a:hlinkClick>
              </a:rPr>
              <a:t>https://leetcode.com/problems/path-with-maximum-probability/description/</a:t>
            </a:r>
            <a:endParaRPr b="1" sz="1600">
              <a:solidFill>
                <a:schemeClr val="dk1"/>
              </a:solidFill>
              <a:latin typeface="Roboto"/>
              <a:ea typeface="Roboto"/>
              <a:cs typeface="Roboto"/>
              <a:sym typeface="Roboto"/>
            </a:endParaRPr>
          </a:p>
        </p:txBody>
      </p:sp>
      <p:sp>
        <p:nvSpPr>
          <p:cNvPr id="576" name="Google Shape;576;p80"/>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577" name="Google Shape;577;p80"/>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III. Shortest Path in Weighted Graph</a:t>
            </a:r>
            <a:endParaRPr sz="2800">
              <a:solidFill>
                <a:srgbClr val="434343"/>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81"/>
          <p:cNvSpPr txBox="1"/>
          <p:nvPr/>
        </p:nvSpPr>
        <p:spPr>
          <a:xfrm>
            <a:off x="457200" y="779350"/>
            <a:ext cx="7967400" cy="27060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Floyd–Warshall algorithm</a:t>
            </a:r>
            <a:endParaRPr b="1" sz="1800">
              <a:solidFill>
                <a:srgbClr val="CC0000"/>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All-pairs shortest path, graph </a:t>
            </a:r>
            <a:r>
              <a:rPr b="1" lang="en" sz="1600">
                <a:solidFill>
                  <a:schemeClr val="dk1"/>
                </a:solidFill>
                <a:latin typeface="Roboto"/>
                <a:ea typeface="Roboto"/>
                <a:cs typeface="Roboto"/>
                <a:sym typeface="Roboto"/>
              </a:rPr>
              <a:t>can contains negative edge weights</a:t>
            </a:r>
            <a:r>
              <a:rPr lang="en" sz="1600">
                <a:solidFill>
                  <a:schemeClr val="dk1"/>
                </a:solidFill>
                <a:latin typeface="Roboto Light"/>
                <a:ea typeface="Roboto Light"/>
                <a:cs typeface="Roboto Light"/>
                <a:sym typeface="Roboto Light"/>
              </a:rPr>
              <a:t>. </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Idea</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Follow the dynamic programming approach</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Consider every node </a:t>
            </a:r>
            <a:r>
              <a:rPr b="1" lang="en" sz="1600">
                <a:solidFill>
                  <a:schemeClr val="dk1"/>
                </a:solidFill>
                <a:latin typeface="Roboto"/>
                <a:ea typeface="Roboto"/>
                <a:cs typeface="Roboto"/>
                <a:sym typeface="Roboto"/>
              </a:rPr>
              <a:t>k</a:t>
            </a:r>
            <a:r>
              <a:rPr lang="en" sz="1600">
                <a:solidFill>
                  <a:schemeClr val="dk1"/>
                </a:solidFill>
                <a:latin typeface="Roboto Light"/>
                <a:ea typeface="Roboto Light"/>
                <a:cs typeface="Roboto Light"/>
                <a:sym typeface="Roboto Light"/>
              </a:rPr>
              <a:t>, check whether node </a:t>
            </a:r>
            <a:r>
              <a:rPr b="1" lang="en" sz="1600">
                <a:solidFill>
                  <a:schemeClr val="dk1"/>
                </a:solidFill>
                <a:latin typeface="Roboto"/>
                <a:ea typeface="Roboto"/>
                <a:cs typeface="Roboto"/>
                <a:sym typeface="Roboto"/>
              </a:rPr>
              <a:t>k</a:t>
            </a:r>
            <a:r>
              <a:rPr lang="en" sz="1600">
                <a:solidFill>
                  <a:schemeClr val="dk1"/>
                </a:solidFill>
                <a:latin typeface="Roboto Light"/>
                <a:ea typeface="Roboto Light"/>
                <a:cs typeface="Roboto Light"/>
                <a:sym typeface="Roboto Light"/>
              </a:rPr>
              <a:t> is in the shortest path between any pair of nodes.</a:t>
            </a:r>
            <a:br>
              <a:rPr lang="en" sz="1600">
                <a:solidFill>
                  <a:schemeClr val="dk1"/>
                </a:solidFill>
                <a:latin typeface="Roboto Light"/>
                <a:ea typeface="Roboto Light"/>
                <a:cs typeface="Roboto Light"/>
                <a:sym typeface="Roboto Light"/>
              </a:rPr>
            </a:br>
            <a:endParaRPr sz="1600">
              <a:solidFill>
                <a:schemeClr val="dk1"/>
              </a:solidFill>
              <a:latin typeface="Roboto Light"/>
              <a:ea typeface="Roboto Light"/>
              <a:cs typeface="Roboto Light"/>
              <a:sym typeface="Roboto Light"/>
            </a:endParaRPr>
          </a:p>
        </p:txBody>
      </p:sp>
      <p:sp>
        <p:nvSpPr>
          <p:cNvPr id="583" name="Google Shape;583;p81"/>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584" name="Google Shape;584;p81"/>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III. </a:t>
            </a:r>
            <a:r>
              <a:rPr lang="en" sz="2800">
                <a:solidFill>
                  <a:srgbClr val="434343"/>
                </a:solidFill>
                <a:latin typeface="Roboto"/>
                <a:ea typeface="Roboto"/>
                <a:cs typeface="Roboto"/>
                <a:sym typeface="Roboto"/>
              </a:rPr>
              <a:t>Shortest Path in Weighted Graph</a:t>
            </a:r>
            <a:endParaRPr sz="2800">
              <a:solidFill>
                <a:srgbClr val="434343"/>
              </a:solidFill>
              <a:latin typeface="Roboto"/>
              <a:ea typeface="Roboto"/>
              <a:cs typeface="Roboto"/>
              <a:sym typeface="Roboto"/>
            </a:endParaRPr>
          </a:p>
        </p:txBody>
      </p:sp>
      <p:pic>
        <p:nvPicPr>
          <p:cNvPr id="585" name="Google Shape;585;p81"/>
          <p:cNvPicPr preferRelativeResize="0"/>
          <p:nvPr/>
        </p:nvPicPr>
        <p:blipFill>
          <a:blip r:embed="rId3">
            <a:alphaModFix/>
          </a:blip>
          <a:stretch>
            <a:fillRect/>
          </a:stretch>
        </p:blipFill>
        <p:spPr>
          <a:xfrm>
            <a:off x="569525" y="3562025"/>
            <a:ext cx="8096250" cy="11811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82"/>
          <p:cNvSpPr txBox="1"/>
          <p:nvPr/>
        </p:nvSpPr>
        <p:spPr>
          <a:xfrm>
            <a:off x="457200" y="779350"/>
            <a:ext cx="7967400" cy="3231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Floyd–Warshall pseudo code</a:t>
            </a:r>
            <a:endParaRPr sz="1600">
              <a:solidFill>
                <a:schemeClr val="dk1"/>
              </a:solidFill>
              <a:latin typeface="Roboto Light"/>
              <a:ea typeface="Roboto Light"/>
              <a:cs typeface="Roboto Light"/>
              <a:sym typeface="Roboto Light"/>
            </a:endParaRPr>
          </a:p>
        </p:txBody>
      </p:sp>
      <p:sp>
        <p:nvSpPr>
          <p:cNvPr id="591" name="Google Shape;591;p82"/>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592" name="Google Shape;592;p82"/>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III. Shortest Path in Weighted Graph</a:t>
            </a:r>
            <a:endParaRPr sz="2800">
              <a:solidFill>
                <a:srgbClr val="434343"/>
              </a:solidFill>
              <a:latin typeface="Roboto"/>
              <a:ea typeface="Roboto"/>
              <a:cs typeface="Roboto"/>
              <a:sym typeface="Roboto"/>
            </a:endParaRPr>
          </a:p>
        </p:txBody>
      </p:sp>
      <p:sp>
        <p:nvSpPr>
          <p:cNvPr id="593" name="Google Shape;593;p82"/>
          <p:cNvSpPr txBox="1"/>
          <p:nvPr/>
        </p:nvSpPr>
        <p:spPr>
          <a:xfrm>
            <a:off x="533075" y="1253450"/>
            <a:ext cx="7967400" cy="29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50">
                <a:solidFill>
                  <a:srgbClr val="24292E"/>
                </a:solidFill>
                <a:highlight>
                  <a:schemeClr val="lt1"/>
                </a:highlight>
                <a:latin typeface="Courier New"/>
                <a:ea typeface="Courier New"/>
                <a:cs typeface="Courier New"/>
                <a:sym typeface="Courier New"/>
              </a:rPr>
              <a:t>// let dist be a </a:t>
            </a:r>
            <a:r>
              <a:rPr b="1" lang="en" sz="1350">
                <a:solidFill>
                  <a:srgbClr val="D73A49"/>
                </a:solidFill>
                <a:highlight>
                  <a:schemeClr val="lt1"/>
                </a:highlight>
                <a:latin typeface="Courier New"/>
                <a:ea typeface="Courier New"/>
                <a:cs typeface="Courier New"/>
                <a:sym typeface="Courier New"/>
              </a:rPr>
              <a:t>|</a:t>
            </a:r>
            <a:r>
              <a:rPr b="1" lang="en" sz="1350">
                <a:solidFill>
                  <a:srgbClr val="24292E"/>
                </a:solidFill>
                <a:highlight>
                  <a:schemeClr val="lt1"/>
                </a:highlight>
                <a:latin typeface="Courier New"/>
                <a:ea typeface="Courier New"/>
                <a:cs typeface="Courier New"/>
                <a:sym typeface="Courier New"/>
              </a:rPr>
              <a:t>V</a:t>
            </a:r>
            <a:r>
              <a:rPr b="1" lang="en" sz="1350">
                <a:solidFill>
                  <a:srgbClr val="D73A49"/>
                </a:solidFill>
                <a:highlight>
                  <a:schemeClr val="lt1"/>
                </a:highlight>
                <a:latin typeface="Courier New"/>
                <a:ea typeface="Courier New"/>
                <a:cs typeface="Courier New"/>
                <a:sym typeface="Courier New"/>
              </a:rPr>
              <a:t>|</a:t>
            </a:r>
            <a:r>
              <a:rPr b="1" lang="en" sz="1350">
                <a:solidFill>
                  <a:srgbClr val="24292E"/>
                </a:solidFill>
                <a:highlight>
                  <a:schemeClr val="lt1"/>
                </a:highlight>
                <a:latin typeface="Courier New"/>
                <a:ea typeface="Courier New"/>
                <a:cs typeface="Courier New"/>
                <a:sym typeface="Courier New"/>
              </a:rPr>
              <a:t> × </a:t>
            </a:r>
            <a:r>
              <a:rPr b="1" lang="en" sz="1350">
                <a:solidFill>
                  <a:srgbClr val="D73A49"/>
                </a:solidFill>
                <a:highlight>
                  <a:schemeClr val="lt1"/>
                </a:highlight>
                <a:latin typeface="Courier New"/>
                <a:ea typeface="Courier New"/>
                <a:cs typeface="Courier New"/>
                <a:sym typeface="Courier New"/>
              </a:rPr>
              <a:t>|</a:t>
            </a:r>
            <a:r>
              <a:rPr b="1" lang="en" sz="1350">
                <a:solidFill>
                  <a:srgbClr val="24292E"/>
                </a:solidFill>
                <a:highlight>
                  <a:schemeClr val="lt1"/>
                </a:highlight>
                <a:latin typeface="Courier New"/>
                <a:ea typeface="Courier New"/>
                <a:cs typeface="Courier New"/>
                <a:sym typeface="Courier New"/>
              </a:rPr>
              <a:t>V</a:t>
            </a:r>
            <a:r>
              <a:rPr b="1" lang="en" sz="1350">
                <a:solidFill>
                  <a:srgbClr val="D73A49"/>
                </a:solidFill>
                <a:highlight>
                  <a:schemeClr val="lt1"/>
                </a:highlight>
                <a:latin typeface="Courier New"/>
                <a:ea typeface="Courier New"/>
                <a:cs typeface="Courier New"/>
                <a:sym typeface="Courier New"/>
              </a:rPr>
              <a:t>|</a:t>
            </a:r>
            <a:r>
              <a:rPr b="1" lang="en" sz="1350">
                <a:solidFill>
                  <a:srgbClr val="24292E"/>
                </a:solidFill>
                <a:highlight>
                  <a:schemeClr val="lt1"/>
                </a:highlight>
                <a:latin typeface="Courier New"/>
                <a:ea typeface="Courier New"/>
                <a:cs typeface="Courier New"/>
                <a:sym typeface="Courier New"/>
              </a:rPr>
              <a:t> array of minimum distances initialized to ∞</a:t>
            </a:r>
            <a:endParaRPr b="1" sz="1350">
              <a:solidFill>
                <a:srgbClr val="24292E"/>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rgbClr val="D73A49"/>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D73A49"/>
                </a:solidFill>
                <a:highlight>
                  <a:schemeClr val="lt1"/>
                </a:highlight>
                <a:latin typeface="Courier New"/>
                <a:ea typeface="Courier New"/>
                <a:cs typeface="Courier New"/>
                <a:sym typeface="Courier New"/>
              </a:rPr>
              <a:t>for</a:t>
            </a:r>
            <a:r>
              <a:rPr b="1" lang="en" sz="1350">
                <a:solidFill>
                  <a:srgbClr val="24292E"/>
                </a:solidFill>
                <a:highlight>
                  <a:schemeClr val="lt1"/>
                </a:highlight>
                <a:latin typeface="Courier New"/>
                <a:ea typeface="Courier New"/>
                <a:cs typeface="Courier New"/>
                <a:sym typeface="Courier New"/>
              </a:rPr>
              <a:t> each </a:t>
            </a:r>
            <a:r>
              <a:rPr b="1" lang="en" sz="1350">
                <a:solidFill>
                  <a:srgbClr val="6F42C1"/>
                </a:solidFill>
                <a:highlight>
                  <a:schemeClr val="lt1"/>
                </a:highlight>
                <a:latin typeface="Courier New"/>
                <a:ea typeface="Courier New"/>
                <a:cs typeface="Courier New"/>
                <a:sym typeface="Courier New"/>
              </a:rPr>
              <a:t>edge</a:t>
            </a:r>
            <a:r>
              <a:rPr b="1" lang="en" sz="1350">
                <a:solidFill>
                  <a:srgbClr val="24292E"/>
                </a:solidFill>
                <a:highlight>
                  <a:schemeClr val="lt1"/>
                </a:highlight>
                <a:latin typeface="Courier New"/>
                <a:ea typeface="Courier New"/>
                <a:cs typeface="Courier New"/>
                <a:sym typeface="Courier New"/>
              </a:rPr>
              <a:t> (u, v) </a:t>
            </a:r>
            <a:r>
              <a:rPr b="1" lang="en" sz="1350">
                <a:solidFill>
                  <a:srgbClr val="D73A49"/>
                </a:solidFill>
                <a:highlight>
                  <a:schemeClr val="lt1"/>
                </a:highlight>
                <a:latin typeface="Courier New"/>
                <a:ea typeface="Courier New"/>
                <a:cs typeface="Courier New"/>
                <a:sym typeface="Courier New"/>
              </a:rPr>
              <a:t>do</a:t>
            </a:r>
            <a:endParaRPr b="1" sz="1350">
              <a:solidFill>
                <a:srgbClr val="24292E"/>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24292E"/>
                </a:solidFill>
                <a:highlight>
                  <a:schemeClr val="lt1"/>
                </a:highlight>
                <a:latin typeface="Courier New"/>
                <a:ea typeface="Courier New"/>
                <a:cs typeface="Courier New"/>
                <a:sym typeface="Courier New"/>
              </a:rPr>
              <a:t>    dist[u][v] ← </a:t>
            </a:r>
            <a:r>
              <a:rPr b="1" lang="en" sz="1350">
                <a:solidFill>
                  <a:srgbClr val="6F42C1"/>
                </a:solidFill>
                <a:highlight>
                  <a:schemeClr val="lt1"/>
                </a:highlight>
                <a:latin typeface="Courier New"/>
                <a:ea typeface="Courier New"/>
                <a:cs typeface="Courier New"/>
                <a:sym typeface="Courier New"/>
              </a:rPr>
              <a:t>w</a:t>
            </a:r>
            <a:r>
              <a:rPr b="1" lang="en" sz="1350">
                <a:solidFill>
                  <a:srgbClr val="24292E"/>
                </a:solidFill>
                <a:highlight>
                  <a:schemeClr val="lt1"/>
                </a:highlight>
                <a:latin typeface="Courier New"/>
                <a:ea typeface="Courier New"/>
                <a:cs typeface="Courier New"/>
                <a:sym typeface="Courier New"/>
              </a:rPr>
              <a:t>(u, v)  </a:t>
            </a:r>
            <a:r>
              <a:rPr b="1" lang="en" sz="1350">
                <a:solidFill>
                  <a:srgbClr val="6A737D"/>
                </a:solidFill>
                <a:highlight>
                  <a:schemeClr val="lt1"/>
                </a:highlight>
                <a:latin typeface="Courier New"/>
                <a:ea typeface="Courier New"/>
                <a:cs typeface="Courier New"/>
                <a:sym typeface="Courier New"/>
              </a:rPr>
              <a:t>// The weight of the edge (u, v)</a:t>
            </a:r>
            <a:endParaRPr b="1" sz="1350">
              <a:solidFill>
                <a:srgbClr val="6A737D"/>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rgbClr val="6A737D"/>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D73A49"/>
                </a:solidFill>
                <a:highlight>
                  <a:schemeClr val="lt1"/>
                </a:highlight>
                <a:latin typeface="Courier New"/>
                <a:ea typeface="Courier New"/>
                <a:cs typeface="Courier New"/>
                <a:sym typeface="Courier New"/>
              </a:rPr>
              <a:t>for</a:t>
            </a:r>
            <a:r>
              <a:rPr b="1" lang="en" sz="1350">
                <a:solidFill>
                  <a:srgbClr val="24292E"/>
                </a:solidFill>
                <a:highlight>
                  <a:schemeClr val="lt1"/>
                </a:highlight>
                <a:latin typeface="Courier New"/>
                <a:ea typeface="Courier New"/>
                <a:cs typeface="Courier New"/>
                <a:sym typeface="Courier New"/>
              </a:rPr>
              <a:t> each vertex v </a:t>
            </a:r>
            <a:r>
              <a:rPr b="1" lang="en" sz="1350">
                <a:solidFill>
                  <a:srgbClr val="D73A49"/>
                </a:solidFill>
                <a:highlight>
                  <a:schemeClr val="lt1"/>
                </a:highlight>
                <a:latin typeface="Courier New"/>
                <a:ea typeface="Courier New"/>
                <a:cs typeface="Courier New"/>
                <a:sym typeface="Courier New"/>
              </a:rPr>
              <a:t>do</a:t>
            </a:r>
            <a:endParaRPr b="1" sz="1350">
              <a:solidFill>
                <a:srgbClr val="24292E"/>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24292E"/>
                </a:solidFill>
                <a:highlight>
                  <a:schemeClr val="lt1"/>
                </a:highlight>
                <a:latin typeface="Courier New"/>
                <a:ea typeface="Courier New"/>
                <a:cs typeface="Courier New"/>
                <a:sym typeface="Courier New"/>
              </a:rPr>
              <a:t>    dist[v][v] ← </a:t>
            </a:r>
            <a:r>
              <a:rPr b="1" lang="en" sz="1350">
                <a:solidFill>
                  <a:srgbClr val="005CC5"/>
                </a:solidFill>
                <a:highlight>
                  <a:schemeClr val="lt1"/>
                </a:highlight>
                <a:latin typeface="Courier New"/>
                <a:ea typeface="Courier New"/>
                <a:cs typeface="Courier New"/>
                <a:sym typeface="Courier New"/>
              </a:rPr>
              <a:t>0</a:t>
            </a:r>
            <a:endParaRPr b="1" sz="1350">
              <a:solidFill>
                <a:srgbClr val="24292E"/>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rgbClr val="D73A49"/>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D73A49"/>
                </a:solidFill>
                <a:highlight>
                  <a:schemeClr val="lt1"/>
                </a:highlight>
                <a:latin typeface="Courier New"/>
                <a:ea typeface="Courier New"/>
                <a:cs typeface="Courier New"/>
                <a:sym typeface="Courier New"/>
              </a:rPr>
              <a:t>for</a:t>
            </a:r>
            <a:r>
              <a:rPr b="1" lang="en" sz="1350">
                <a:solidFill>
                  <a:srgbClr val="24292E"/>
                </a:solidFill>
                <a:highlight>
                  <a:schemeClr val="lt1"/>
                </a:highlight>
                <a:latin typeface="Courier New"/>
                <a:ea typeface="Courier New"/>
                <a:cs typeface="Courier New"/>
                <a:sym typeface="Courier New"/>
              </a:rPr>
              <a:t> k </a:t>
            </a:r>
            <a:r>
              <a:rPr b="1" lang="en" sz="1350">
                <a:solidFill>
                  <a:srgbClr val="24292E"/>
                </a:solidFill>
                <a:highlight>
                  <a:schemeClr val="lt1"/>
                </a:highlight>
                <a:latin typeface="Courier New"/>
                <a:ea typeface="Courier New"/>
                <a:cs typeface="Courier New"/>
                <a:sym typeface="Courier New"/>
              </a:rPr>
              <a:t>from </a:t>
            </a:r>
            <a:r>
              <a:rPr b="1" lang="en" sz="1350">
                <a:solidFill>
                  <a:srgbClr val="005CC5"/>
                </a:solidFill>
                <a:highlight>
                  <a:schemeClr val="lt1"/>
                </a:highlight>
                <a:latin typeface="Courier New"/>
                <a:ea typeface="Courier New"/>
                <a:cs typeface="Courier New"/>
                <a:sym typeface="Courier New"/>
              </a:rPr>
              <a:t>0</a:t>
            </a:r>
            <a:r>
              <a:rPr b="1" lang="en" sz="1350">
                <a:solidFill>
                  <a:srgbClr val="24292E"/>
                </a:solidFill>
                <a:highlight>
                  <a:schemeClr val="lt1"/>
                </a:highlight>
                <a:latin typeface="Courier New"/>
                <a:ea typeface="Courier New"/>
                <a:cs typeface="Courier New"/>
                <a:sym typeface="Courier New"/>
              </a:rPr>
              <a:t> to</a:t>
            </a:r>
            <a:r>
              <a:rPr b="1" lang="en" sz="1350">
                <a:solidFill>
                  <a:srgbClr val="24292E"/>
                </a:solidFill>
                <a:highlight>
                  <a:schemeClr val="lt1"/>
                </a:highlight>
                <a:latin typeface="Courier New"/>
                <a:ea typeface="Courier New"/>
                <a:cs typeface="Courier New"/>
                <a:sym typeface="Courier New"/>
              </a:rPr>
              <a:t> </a:t>
            </a:r>
            <a:r>
              <a:rPr b="1" lang="en" sz="1350">
                <a:solidFill>
                  <a:srgbClr val="D73A49"/>
                </a:solidFill>
                <a:highlight>
                  <a:schemeClr val="lt1"/>
                </a:highlight>
                <a:latin typeface="Courier New"/>
                <a:ea typeface="Courier New"/>
                <a:cs typeface="Courier New"/>
                <a:sym typeface="Courier New"/>
              </a:rPr>
              <a:t>|</a:t>
            </a:r>
            <a:r>
              <a:rPr b="1" lang="en" sz="1350">
                <a:solidFill>
                  <a:srgbClr val="24292E"/>
                </a:solidFill>
                <a:highlight>
                  <a:schemeClr val="lt1"/>
                </a:highlight>
                <a:latin typeface="Courier New"/>
                <a:ea typeface="Courier New"/>
                <a:cs typeface="Courier New"/>
                <a:sym typeface="Courier New"/>
              </a:rPr>
              <a:t>V</a:t>
            </a:r>
            <a:r>
              <a:rPr b="1" lang="en" sz="1350">
                <a:solidFill>
                  <a:srgbClr val="D73A49"/>
                </a:solidFill>
                <a:highlight>
                  <a:schemeClr val="lt1"/>
                </a:highlight>
                <a:latin typeface="Courier New"/>
                <a:ea typeface="Courier New"/>
                <a:cs typeface="Courier New"/>
                <a:sym typeface="Courier New"/>
              </a:rPr>
              <a:t>| </a:t>
            </a:r>
            <a:r>
              <a:rPr b="1" lang="en" sz="1350">
                <a:solidFill>
                  <a:schemeClr val="dk1"/>
                </a:solidFill>
                <a:highlight>
                  <a:schemeClr val="lt1"/>
                </a:highlight>
                <a:latin typeface="Courier New"/>
                <a:ea typeface="Courier New"/>
                <a:cs typeface="Courier New"/>
                <a:sym typeface="Courier New"/>
              </a:rPr>
              <a:t>- 1:</a:t>
            </a:r>
            <a:endParaRPr b="1" sz="13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24292E"/>
                </a:solidFill>
                <a:highlight>
                  <a:schemeClr val="lt1"/>
                </a:highlight>
                <a:latin typeface="Courier New"/>
                <a:ea typeface="Courier New"/>
                <a:cs typeface="Courier New"/>
                <a:sym typeface="Courier New"/>
              </a:rPr>
              <a:t>    </a:t>
            </a:r>
            <a:r>
              <a:rPr b="1" lang="en" sz="1350">
                <a:solidFill>
                  <a:srgbClr val="D73A49"/>
                </a:solidFill>
                <a:highlight>
                  <a:schemeClr val="lt1"/>
                </a:highlight>
                <a:latin typeface="Courier New"/>
                <a:ea typeface="Courier New"/>
                <a:cs typeface="Courier New"/>
                <a:sym typeface="Courier New"/>
              </a:rPr>
              <a:t>for</a:t>
            </a:r>
            <a:r>
              <a:rPr b="1" lang="en" sz="1350">
                <a:solidFill>
                  <a:srgbClr val="24292E"/>
                </a:solidFill>
                <a:highlight>
                  <a:schemeClr val="lt1"/>
                </a:highlight>
                <a:latin typeface="Courier New"/>
                <a:ea typeface="Courier New"/>
                <a:cs typeface="Courier New"/>
                <a:sym typeface="Courier New"/>
              </a:rPr>
              <a:t> i </a:t>
            </a:r>
            <a:r>
              <a:rPr b="1" lang="en" sz="1350">
                <a:solidFill>
                  <a:srgbClr val="24292E"/>
                </a:solidFill>
                <a:highlight>
                  <a:schemeClr val="lt1"/>
                </a:highlight>
                <a:latin typeface="Courier New"/>
                <a:ea typeface="Courier New"/>
                <a:cs typeface="Courier New"/>
                <a:sym typeface="Courier New"/>
              </a:rPr>
              <a:t>from </a:t>
            </a:r>
            <a:r>
              <a:rPr b="1" lang="en" sz="1350">
                <a:solidFill>
                  <a:srgbClr val="005CC5"/>
                </a:solidFill>
                <a:highlight>
                  <a:schemeClr val="lt1"/>
                </a:highlight>
                <a:latin typeface="Courier New"/>
                <a:ea typeface="Courier New"/>
                <a:cs typeface="Courier New"/>
                <a:sym typeface="Courier New"/>
              </a:rPr>
              <a:t>1</a:t>
            </a:r>
            <a:r>
              <a:rPr b="1" lang="en" sz="1350">
                <a:solidFill>
                  <a:srgbClr val="24292E"/>
                </a:solidFill>
                <a:highlight>
                  <a:schemeClr val="lt1"/>
                </a:highlight>
                <a:latin typeface="Courier New"/>
                <a:ea typeface="Courier New"/>
                <a:cs typeface="Courier New"/>
                <a:sym typeface="Courier New"/>
              </a:rPr>
              <a:t> to</a:t>
            </a:r>
            <a:r>
              <a:rPr b="1" lang="en" sz="1350">
                <a:solidFill>
                  <a:srgbClr val="24292E"/>
                </a:solidFill>
                <a:highlight>
                  <a:schemeClr val="lt1"/>
                </a:highlight>
                <a:latin typeface="Courier New"/>
                <a:ea typeface="Courier New"/>
                <a:cs typeface="Courier New"/>
                <a:sym typeface="Courier New"/>
              </a:rPr>
              <a:t> </a:t>
            </a:r>
            <a:r>
              <a:rPr b="1" lang="en" sz="1350">
                <a:solidFill>
                  <a:srgbClr val="D73A49"/>
                </a:solidFill>
                <a:highlight>
                  <a:schemeClr val="lt1"/>
                </a:highlight>
                <a:latin typeface="Courier New"/>
                <a:ea typeface="Courier New"/>
                <a:cs typeface="Courier New"/>
                <a:sym typeface="Courier New"/>
              </a:rPr>
              <a:t>|</a:t>
            </a:r>
            <a:r>
              <a:rPr b="1" lang="en" sz="1350">
                <a:solidFill>
                  <a:srgbClr val="24292E"/>
                </a:solidFill>
                <a:highlight>
                  <a:schemeClr val="lt1"/>
                </a:highlight>
                <a:latin typeface="Courier New"/>
                <a:ea typeface="Courier New"/>
                <a:cs typeface="Courier New"/>
                <a:sym typeface="Courier New"/>
              </a:rPr>
              <a:t>V</a:t>
            </a:r>
            <a:r>
              <a:rPr b="1" lang="en" sz="1350">
                <a:solidFill>
                  <a:srgbClr val="D73A49"/>
                </a:solidFill>
                <a:highlight>
                  <a:schemeClr val="lt1"/>
                </a:highlight>
                <a:latin typeface="Courier New"/>
                <a:ea typeface="Courier New"/>
                <a:cs typeface="Courier New"/>
                <a:sym typeface="Courier New"/>
              </a:rPr>
              <a:t>| </a:t>
            </a:r>
            <a:r>
              <a:rPr b="1" lang="en" sz="1350">
                <a:solidFill>
                  <a:schemeClr val="dk1"/>
                </a:solidFill>
                <a:highlight>
                  <a:schemeClr val="lt1"/>
                </a:highlight>
                <a:latin typeface="Courier New"/>
                <a:ea typeface="Courier New"/>
                <a:cs typeface="Courier New"/>
                <a:sym typeface="Courier New"/>
              </a:rPr>
              <a:t>- 1:</a:t>
            </a:r>
            <a:endParaRPr b="1" sz="13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24292E"/>
                </a:solidFill>
                <a:highlight>
                  <a:schemeClr val="lt1"/>
                </a:highlight>
                <a:latin typeface="Courier New"/>
                <a:ea typeface="Courier New"/>
                <a:cs typeface="Courier New"/>
                <a:sym typeface="Courier New"/>
              </a:rPr>
              <a:t>        </a:t>
            </a:r>
            <a:r>
              <a:rPr b="1" lang="en" sz="1350">
                <a:solidFill>
                  <a:srgbClr val="D73A49"/>
                </a:solidFill>
                <a:highlight>
                  <a:schemeClr val="lt1"/>
                </a:highlight>
                <a:latin typeface="Courier New"/>
                <a:ea typeface="Courier New"/>
                <a:cs typeface="Courier New"/>
                <a:sym typeface="Courier New"/>
              </a:rPr>
              <a:t>for</a:t>
            </a:r>
            <a:r>
              <a:rPr b="1" lang="en" sz="1350">
                <a:solidFill>
                  <a:srgbClr val="24292E"/>
                </a:solidFill>
                <a:highlight>
                  <a:schemeClr val="lt1"/>
                </a:highlight>
                <a:latin typeface="Courier New"/>
                <a:ea typeface="Courier New"/>
                <a:cs typeface="Courier New"/>
                <a:sym typeface="Courier New"/>
              </a:rPr>
              <a:t> j </a:t>
            </a:r>
            <a:r>
              <a:rPr b="1" lang="en" sz="1350">
                <a:solidFill>
                  <a:srgbClr val="24292E"/>
                </a:solidFill>
                <a:highlight>
                  <a:schemeClr val="lt1"/>
                </a:highlight>
                <a:latin typeface="Courier New"/>
                <a:ea typeface="Courier New"/>
                <a:cs typeface="Courier New"/>
                <a:sym typeface="Courier New"/>
              </a:rPr>
              <a:t>from </a:t>
            </a:r>
            <a:r>
              <a:rPr b="1" lang="en" sz="1350">
                <a:solidFill>
                  <a:srgbClr val="005CC5"/>
                </a:solidFill>
                <a:highlight>
                  <a:schemeClr val="lt1"/>
                </a:highlight>
                <a:latin typeface="Courier New"/>
                <a:ea typeface="Courier New"/>
                <a:cs typeface="Courier New"/>
                <a:sym typeface="Courier New"/>
              </a:rPr>
              <a:t>1</a:t>
            </a:r>
            <a:r>
              <a:rPr b="1" lang="en" sz="1350">
                <a:solidFill>
                  <a:srgbClr val="24292E"/>
                </a:solidFill>
                <a:highlight>
                  <a:schemeClr val="lt1"/>
                </a:highlight>
                <a:latin typeface="Courier New"/>
                <a:ea typeface="Courier New"/>
                <a:cs typeface="Courier New"/>
                <a:sym typeface="Courier New"/>
              </a:rPr>
              <a:t> to</a:t>
            </a:r>
            <a:r>
              <a:rPr b="1" lang="en" sz="1350">
                <a:solidFill>
                  <a:srgbClr val="24292E"/>
                </a:solidFill>
                <a:highlight>
                  <a:schemeClr val="lt1"/>
                </a:highlight>
                <a:latin typeface="Courier New"/>
                <a:ea typeface="Courier New"/>
                <a:cs typeface="Courier New"/>
                <a:sym typeface="Courier New"/>
              </a:rPr>
              <a:t> </a:t>
            </a:r>
            <a:r>
              <a:rPr b="1" lang="en" sz="1350">
                <a:solidFill>
                  <a:srgbClr val="D73A49"/>
                </a:solidFill>
                <a:highlight>
                  <a:schemeClr val="lt1"/>
                </a:highlight>
                <a:latin typeface="Courier New"/>
                <a:ea typeface="Courier New"/>
                <a:cs typeface="Courier New"/>
                <a:sym typeface="Courier New"/>
              </a:rPr>
              <a:t>|</a:t>
            </a:r>
            <a:r>
              <a:rPr b="1" lang="en" sz="1350">
                <a:solidFill>
                  <a:srgbClr val="24292E"/>
                </a:solidFill>
                <a:highlight>
                  <a:schemeClr val="lt1"/>
                </a:highlight>
                <a:latin typeface="Courier New"/>
                <a:ea typeface="Courier New"/>
                <a:cs typeface="Courier New"/>
                <a:sym typeface="Courier New"/>
              </a:rPr>
              <a:t>V</a:t>
            </a:r>
            <a:r>
              <a:rPr b="1" lang="en" sz="1350">
                <a:solidFill>
                  <a:srgbClr val="D73A49"/>
                </a:solidFill>
                <a:highlight>
                  <a:schemeClr val="lt1"/>
                </a:highlight>
                <a:latin typeface="Courier New"/>
                <a:ea typeface="Courier New"/>
                <a:cs typeface="Courier New"/>
                <a:sym typeface="Courier New"/>
              </a:rPr>
              <a:t>| </a:t>
            </a:r>
            <a:r>
              <a:rPr b="1" lang="en" sz="1350">
                <a:solidFill>
                  <a:schemeClr val="dk1"/>
                </a:solidFill>
                <a:highlight>
                  <a:schemeClr val="lt1"/>
                </a:highlight>
                <a:latin typeface="Courier New"/>
                <a:ea typeface="Courier New"/>
                <a:cs typeface="Courier New"/>
                <a:sym typeface="Courier New"/>
              </a:rPr>
              <a:t>- 1:</a:t>
            </a:r>
            <a:endParaRPr b="1" sz="13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24292E"/>
                </a:solidFill>
                <a:highlight>
                  <a:schemeClr val="lt1"/>
                </a:highlight>
                <a:latin typeface="Courier New"/>
                <a:ea typeface="Courier New"/>
                <a:cs typeface="Courier New"/>
                <a:sym typeface="Courier New"/>
              </a:rPr>
              <a:t>            </a:t>
            </a:r>
            <a:r>
              <a:rPr b="1" lang="en" sz="1350">
                <a:solidFill>
                  <a:srgbClr val="D73A49"/>
                </a:solidFill>
                <a:highlight>
                  <a:schemeClr val="lt1"/>
                </a:highlight>
                <a:latin typeface="Courier New"/>
                <a:ea typeface="Courier New"/>
                <a:cs typeface="Courier New"/>
                <a:sym typeface="Courier New"/>
              </a:rPr>
              <a:t>if</a:t>
            </a:r>
            <a:r>
              <a:rPr b="1" lang="en" sz="1350">
                <a:solidFill>
                  <a:srgbClr val="24292E"/>
                </a:solidFill>
                <a:highlight>
                  <a:schemeClr val="lt1"/>
                </a:highlight>
                <a:latin typeface="Courier New"/>
                <a:ea typeface="Courier New"/>
                <a:cs typeface="Courier New"/>
                <a:sym typeface="Courier New"/>
              </a:rPr>
              <a:t> dist[i][j] </a:t>
            </a:r>
            <a:r>
              <a:rPr b="1" lang="en" sz="1350">
                <a:solidFill>
                  <a:srgbClr val="D73A49"/>
                </a:solidFill>
                <a:highlight>
                  <a:schemeClr val="lt1"/>
                </a:highlight>
                <a:latin typeface="Courier New"/>
                <a:ea typeface="Courier New"/>
                <a:cs typeface="Courier New"/>
                <a:sym typeface="Courier New"/>
              </a:rPr>
              <a:t>&gt;</a:t>
            </a:r>
            <a:r>
              <a:rPr b="1" lang="en" sz="1350">
                <a:solidFill>
                  <a:srgbClr val="24292E"/>
                </a:solidFill>
                <a:highlight>
                  <a:schemeClr val="lt1"/>
                </a:highlight>
                <a:latin typeface="Courier New"/>
                <a:ea typeface="Courier New"/>
                <a:cs typeface="Courier New"/>
                <a:sym typeface="Courier New"/>
              </a:rPr>
              <a:t> dist[i][k] </a:t>
            </a:r>
            <a:r>
              <a:rPr b="1" lang="en" sz="1350">
                <a:solidFill>
                  <a:srgbClr val="D73A49"/>
                </a:solidFill>
                <a:highlight>
                  <a:schemeClr val="lt1"/>
                </a:highlight>
                <a:latin typeface="Courier New"/>
                <a:ea typeface="Courier New"/>
                <a:cs typeface="Courier New"/>
                <a:sym typeface="Courier New"/>
              </a:rPr>
              <a:t>+</a:t>
            </a:r>
            <a:r>
              <a:rPr b="1" lang="en" sz="1350">
                <a:solidFill>
                  <a:srgbClr val="24292E"/>
                </a:solidFill>
                <a:highlight>
                  <a:schemeClr val="lt1"/>
                </a:highlight>
                <a:latin typeface="Courier New"/>
                <a:ea typeface="Courier New"/>
                <a:cs typeface="Courier New"/>
                <a:sym typeface="Courier New"/>
              </a:rPr>
              <a:t> dist[k][j]</a:t>
            </a:r>
            <a:endParaRPr b="1" sz="1350">
              <a:solidFill>
                <a:srgbClr val="24292E"/>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24292E"/>
                </a:solidFill>
                <a:highlight>
                  <a:schemeClr val="lt1"/>
                </a:highlight>
                <a:latin typeface="Courier New"/>
                <a:ea typeface="Courier New"/>
                <a:cs typeface="Courier New"/>
                <a:sym typeface="Courier New"/>
              </a:rPr>
              <a:t>                dist[i][j] ← dist[i][k] </a:t>
            </a:r>
            <a:r>
              <a:rPr b="1" lang="en" sz="1350">
                <a:solidFill>
                  <a:srgbClr val="D73A49"/>
                </a:solidFill>
                <a:highlight>
                  <a:schemeClr val="lt1"/>
                </a:highlight>
                <a:latin typeface="Courier New"/>
                <a:ea typeface="Courier New"/>
                <a:cs typeface="Courier New"/>
                <a:sym typeface="Courier New"/>
              </a:rPr>
              <a:t>+</a:t>
            </a:r>
            <a:r>
              <a:rPr b="1" lang="en" sz="1350">
                <a:solidFill>
                  <a:srgbClr val="24292E"/>
                </a:solidFill>
                <a:highlight>
                  <a:schemeClr val="lt1"/>
                </a:highlight>
                <a:latin typeface="Courier New"/>
                <a:ea typeface="Courier New"/>
                <a:cs typeface="Courier New"/>
                <a:sym typeface="Courier New"/>
              </a:rPr>
              <a:t> dist[k][j]</a:t>
            </a:r>
            <a:endParaRPr b="1" sz="1350">
              <a:solidFill>
                <a:srgbClr val="24292E"/>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24292E"/>
                </a:solidFill>
                <a:highlight>
                  <a:schemeClr val="lt1"/>
                </a:highlight>
                <a:latin typeface="Courier New"/>
                <a:ea typeface="Courier New"/>
                <a:cs typeface="Courier New"/>
                <a:sym typeface="Courier New"/>
              </a:rPr>
              <a:t>            end </a:t>
            </a:r>
            <a:r>
              <a:rPr b="1" lang="en" sz="1350">
                <a:solidFill>
                  <a:srgbClr val="D73A49"/>
                </a:solidFill>
                <a:highlight>
                  <a:schemeClr val="lt1"/>
                </a:highlight>
                <a:latin typeface="Courier New"/>
                <a:ea typeface="Courier New"/>
                <a:cs typeface="Courier New"/>
                <a:sym typeface="Courier New"/>
              </a:rPr>
              <a:t>if</a:t>
            </a:r>
            <a:endParaRPr b="1" sz="2000">
              <a:solidFill>
                <a:schemeClr val="dk2"/>
              </a:solidFill>
              <a:highlight>
                <a:schemeClr val="lt1"/>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3"/>
          <p:cNvSpPr txBox="1"/>
          <p:nvPr/>
        </p:nvSpPr>
        <p:spPr>
          <a:xfrm>
            <a:off x="457200" y="779350"/>
            <a:ext cx="7967400" cy="1523700"/>
          </a:xfrm>
          <a:prstGeom prst="rect">
            <a:avLst/>
          </a:prstGeom>
          <a:noFill/>
          <a:ln>
            <a:noFill/>
          </a:ln>
        </p:spPr>
        <p:txBody>
          <a:bodyPr anchorCtr="0" anchor="t" bIns="22850" lIns="45725" spcFirstLastPara="1" rIns="45725" wrap="square" tIns="22850">
            <a:spAutoFit/>
          </a:bodyPr>
          <a:lstStyle/>
          <a:p>
            <a:pPr indent="0" lvl="0" marL="0" rtl="0" algn="l">
              <a:lnSpc>
                <a:spcPct val="160000"/>
              </a:lnSpc>
              <a:spcBef>
                <a:spcPts val="0"/>
              </a:spcBef>
              <a:spcAft>
                <a:spcPts val="0"/>
              </a:spcAft>
              <a:buNone/>
            </a:pPr>
            <a:r>
              <a:rPr b="1" lang="en" sz="1800">
                <a:solidFill>
                  <a:srgbClr val="CC0000"/>
                </a:solidFill>
                <a:latin typeface="Roboto"/>
                <a:ea typeface="Roboto"/>
                <a:cs typeface="Roboto"/>
                <a:sym typeface="Roboto"/>
              </a:rPr>
              <a:t>Floyd Algorithm</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u="sng">
                <a:solidFill>
                  <a:schemeClr val="hlink"/>
                </a:solidFill>
                <a:latin typeface="Roboto Light"/>
                <a:ea typeface="Roboto Light"/>
                <a:cs typeface="Roboto Light"/>
                <a:sym typeface="Roboto Light"/>
                <a:hlinkClick r:id="rId3"/>
              </a:rPr>
              <a:t>Find the City With the Smallest Number of Neighbors at a Threshold Distance</a:t>
            </a:r>
            <a:endParaRPr/>
          </a:p>
          <a:p>
            <a:pPr indent="0" lvl="0" marL="685800" rtl="0" algn="l">
              <a:lnSpc>
                <a:spcPct val="160000"/>
              </a:lnSpc>
              <a:spcBef>
                <a:spcPts val="0"/>
              </a:spcBef>
              <a:spcAft>
                <a:spcPts val="0"/>
              </a:spcAft>
              <a:buNone/>
            </a:pPr>
            <a:br>
              <a:rPr lang="en" sz="1600" u="sng">
                <a:solidFill>
                  <a:schemeClr val="hlink"/>
                </a:solidFill>
                <a:latin typeface="Roboto Light"/>
                <a:ea typeface="Roboto Light"/>
                <a:cs typeface="Roboto Light"/>
                <a:sym typeface="Roboto Light"/>
                <a:hlinkClick r:id="rId4"/>
              </a:rPr>
            </a:br>
            <a:endParaRPr sz="1600">
              <a:solidFill>
                <a:schemeClr val="dk1"/>
              </a:solidFill>
              <a:latin typeface="Roboto Light"/>
              <a:ea typeface="Roboto Light"/>
              <a:cs typeface="Roboto Light"/>
              <a:sym typeface="Roboto Light"/>
            </a:endParaRPr>
          </a:p>
        </p:txBody>
      </p:sp>
      <p:sp>
        <p:nvSpPr>
          <p:cNvPr id="599" name="Google Shape;599;p83"/>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600" name="Google Shape;600;p83"/>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III. Shortest Path in Weighted Graph</a:t>
            </a:r>
            <a:endParaRPr sz="2800">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9"/>
          <p:cNvPicPr preferRelativeResize="0"/>
          <p:nvPr/>
        </p:nvPicPr>
        <p:blipFill>
          <a:blip r:embed="rId3">
            <a:alphaModFix/>
          </a:blip>
          <a:stretch>
            <a:fillRect/>
          </a:stretch>
        </p:blipFill>
        <p:spPr>
          <a:xfrm>
            <a:off x="457200" y="1058108"/>
            <a:ext cx="3350587" cy="3322192"/>
          </a:xfrm>
          <a:prstGeom prst="rect">
            <a:avLst/>
          </a:prstGeom>
          <a:noFill/>
          <a:ln>
            <a:noFill/>
          </a:ln>
        </p:spPr>
      </p:pic>
      <p:pic>
        <p:nvPicPr>
          <p:cNvPr id="242" name="Google Shape;242;p39"/>
          <p:cNvPicPr preferRelativeResize="0"/>
          <p:nvPr/>
        </p:nvPicPr>
        <p:blipFill>
          <a:blip r:embed="rId4">
            <a:alphaModFix/>
          </a:blip>
          <a:stretch>
            <a:fillRect/>
          </a:stretch>
        </p:blipFill>
        <p:spPr>
          <a:xfrm>
            <a:off x="5101298" y="1058099"/>
            <a:ext cx="3776650" cy="3076850"/>
          </a:xfrm>
          <a:prstGeom prst="rect">
            <a:avLst/>
          </a:prstGeom>
          <a:noFill/>
          <a:ln>
            <a:noFill/>
          </a:ln>
        </p:spPr>
      </p:pic>
      <p:sp>
        <p:nvSpPr>
          <p:cNvPr id="243" name="Google Shape;243;p39"/>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244" name="Google Shape;244;p39"/>
          <p:cNvSpPr txBox="1"/>
          <p:nvPr/>
        </p:nvSpPr>
        <p:spPr>
          <a:xfrm>
            <a:off x="457200" y="780908"/>
            <a:ext cx="7786500" cy="735600"/>
          </a:xfrm>
          <a:prstGeom prst="rect">
            <a:avLst/>
          </a:prstGeom>
          <a:noFill/>
          <a:ln>
            <a:noFill/>
          </a:ln>
        </p:spPr>
        <p:txBody>
          <a:bodyPr anchorCtr="0" anchor="t" bIns="22850" lIns="45725" spcFirstLastPara="1" rIns="45725" wrap="square" tIns="22850">
            <a:spAutoFit/>
          </a:bodyPr>
          <a:lstStyle/>
          <a:p>
            <a:pPr indent="0" lvl="0" marL="0" marR="0" rtl="0" algn="l">
              <a:lnSpc>
                <a:spcPct val="160000"/>
              </a:lnSpc>
              <a:spcBef>
                <a:spcPts val="0"/>
              </a:spcBef>
              <a:spcAft>
                <a:spcPts val="0"/>
              </a:spcAft>
              <a:buNone/>
            </a:pPr>
            <a:r>
              <a:rPr b="1" lang="en" sz="1800">
                <a:solidFill>
                  <a:srgbClr val="CC0000"/>
                </a:solidFill>
                <a:latin typeface="Roboto"/>
                <a:ea typeface="Roboto"/>
                <a:cs typeface="Roboto"/>
                <a:sym typeface="Roboto"/>
              </a:rPr>
              <a:t>Example</a:t>
            </a:r>
            <a:endParaRPr sz="1600">
              <a:latin typeface="Roboto Light"/>
              <a:ea typeface="Roboto Light"/>
              <a:cs typeface="Roboto Light"/>
              <a:sym typeface="Roboto Light"/>
            </a:endParaRPr>
          </a:p>
          <a:p>
            <a:pPr indent="-127000" lvl="0" marL="228600" marR="0" rtl="0" algn="l">
              <a:lnSpc>
                <a:spcPct val="160000"/>
              </a:lnSpc>
              <a:spcBef>
                <a:spcPts val="0"/>
              </a:spcBef>
              <a:spcAft>
                <a:spcPts val="0"/>
              </a:spcAft>
              <a:buClr>
                <a:schemeClr val="dk1"/>
              </a:buClr>
              <a:buSzPts val="1600"/>
              <a:buFont typeface="Arial"/>
              <a:buNone/>
            </a:pPr>
            <a:r>
              <a:t/>
            </a:r>
            <a:endParaRPr sz="1600">
              <a:solidFill>
                <a:schemeClr val="dk1"/>
              </a:solidFill>
              <a:latin typeface="Roboto Light"/>
              <a:ea typeface="Roboto Light"/>
              <a:cs typeface="Roboto Light"/>
              <a:sym typeface="Roboto Light"/>
            </a:endParaRPr>
          </a:p>
        </p:txBody>
      </p:sp>
      <p:sp>
        <p:nvSpPr>
          <p:cNvPr id="245" name="Google Shape;245;p39"/>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 Tree</a:t>
            </a:r>
            <a:endParaRPr sz="2800">
              <a:solidFill>
                <a:srgbClr val="434343"/>
              </a:solidFill>
              <a:latin typeface="Roboto"/>
              <a:ea typeface="Roboto"/>
              <a:cs typeface="Roboto"/>
              <a:sym typeface="Roboto"/>
            </a:endParaRPr>
          </a:p>
        </p:txBody>
      </p:sp>
      <p:sp>
        <p:nvSpPr>
          <p:cNvPr id="246" name="Google Shape;246;p39"/>
          <p:cNvSpPr txBox="1"/>
          <p:nvPr/>
        </p:nvSpPr>
        <p:spPr>
          <a:xfrm>
            <a:off x="989038" y="4304100"/>
            <a:ext cx="2286900" cy="51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File systems</a:t>
            </a:r>
            <a:endParaRPr sz="1600">
              <a:solidFill>
                <a:schemeClr val="dk1"/>
              </a:solidFill>
              <a:latin typeface="Roboto"/>
              <a:ea typeface="Roboto"/>
              <a:cs typeface="Roboto"/>
              <a:sym typeface="Roboto"/>
            </a:endParaRPr>
          </a:p>
        </p:txBody>
      </p:sp>
      <p:sp>
        <p:nvSpPr>
          <p:cNvPr id="247" name="Google Shape;247;p39"/>
          <p:cNvSpPr txBox="1"/>
          <p:nvPr/>
        </p:nvSpPr>
        <p:spPr>
          <a:xfrm>
            <a:off x="5846163" y="4304100"/>
            <a:ext cx="2286900" cy="51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Organization charts</a:t>
            </a:r>
            <a:endParaRPr sz="1600">
              <a:solidFill>
                <a:schemeClr val="dk1"/>
              </a:solidFill>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4"/>
          <p:cNvSpPr txBox="1"/>
          <p:nvPr>
            <p:ph idx="1" type="body"/>
          </p:nvPr>
        </p:nvSpPr>
        <p:spPr>
          <a:xfrm>
            <a:off x="1016297" y="519100"/>
            <a:ext cx="6954000" cy="832800"/>
          </a:xfrm>
          <a:prstGeom prst="rect">
            <a:avLst/>
          </a:prstGeom>
          <a:noFill/>
          <a:ln>
            <a:noFill/>
          </a:ln>
        </p:spPr>
        <p:txBody>
          <a:bodyPr anchorCtr="0" anchor="b" bIns="22850" lIns="45725" spcFirstLastPara="1" rIns="45725" wrap="square" tIns="22850">
            <a:noAutofit/>
          </a:bodyPr>
          <a:lstStyle/>
          <a:p>
            <a:pPr indent="0" lvl="0" marL="0" rtl="0" algn="ctr">
              <a:lnSpc>
                <a:spcPct val="100000"/>
              </a:lnSpc>
              <a:spcBef>
                <a:spcPts val="0"/>
              </a:spcBef>
              <a:spcAft>
                <a:spcPts val="0"/>
              </a:spcAft>
              <a:buClr>
                <a:schemeClr val="accent1"/>
              </a:buClr>
              <a:buSzPts val="4800"/>
              <a:buNone/>
            </a:pPr>
            <a:r>
              <a:rPr lang="en">
                <a:solidFill>
                  <a:srgbClr val="CC0000"/>
                </a:solidFill>
              </a:rPr>
              <a:t>THANK YOU!</a:t>
            </a:r>
            <a:endParaRPr>
              <a:solidFill>
                <a:srgbClr val="CC0000"/>
              </a:solidFill>
            </a:endParaRPr>
          </a:p>
        </p:txBody>
      </p:sp>
      <p:pic>
        <p:nvPicPr>
          <p:cNvPr descr="HÃ¬nh áº£nh cÃ³ liÃªn quan" id="606" name="Google Shape;606;p84"/>
          <p:cNvPicPr preferRelativeResize="0"/>
          <p:nvPr/>
        </p:nvPicPr>
        <p:blipFill rotWithShape="1">
          <a:blip r:embed="rId3">
            <a:alphaModFix/>
          </a:blip>
          <a:srcRect b="0" l="0" r="0" t="0"/>
          <a:stretch/>
        </p:blipFill>
        <p:spPr>
          <a:xfrm>
            <a:off x="3010186" y="2013245"/>
            <a:ext cx="3122584" cy="21914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253" name="Google Shape;253;p40"/>
          <p:cNvSpPr txBox="1"/>
          <p:nvPr/>
        </p:nvSpPr>
        <p:spPr>
          <a:xfrm>
            <a:off x="457200" y="780908"/>
            <a:ext cx="7786500" cy="3888000"/>
          </a:xfrm>
          <a:prstGeom prst="rect">
            <a:avLst/>
          </a:prstGeom>
          <a:noFill/>
          <a:ln>
            <a:noFill/>
          </a:ln>
        </p:spPr>
        <p:txBody>
          <a:bodyPr anchorCtr="0" anchor="t" bIns="22850" lIns="45725" spcFirstLastPara="1" rIns="45725" wrap="square" tIns="22850">
            <a:spAutoFit/>
          </a:bodyPr>
          <a:lstStyle/>
          <a:p>
            <a:pPr indent="0" lvl="0" marL="0" marR="0" rtl="0" algn="l">
              <a:lnSpc>
                <a:spcPct val="160000"/>
              </a:lnSpc>
              <a:spcBef>
                <a:spcPts val="0"/>
              </a:spcBef>
              <a:spcAft>
                <a:spcPts val="0"/>
              </a:spcAft>
              <a:buNone/>
            </a:pPr>
            <a:r>
              <a:rPr b="1" lang="en" sz="1800">
                <a:solidFill>
                  <a:srgbClr val="CC0000"/>
                </a:solidFill>
                <a:latin typeface="Roboto"/>
                <a:ea typeface="Roboto"/>
                <a:cs typeface="Roboto"/>
                <a:sym typeface="Roboto"/>
              </a:rPr>
              <a:t>Terminologies</a:t>
            </a:r>
            <a:endParaRPr b="1" sz="1800">
              <a:solidFill>
                <a:srgbClr val="CC0000"/>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Path:</a:t>
            </a:r>
            <a:r>
              <a:rPr lang="en" sz="1600">
                <a:solidFill>
                  <a:schemeClr val="dk1"/>
                </a:solidFill>
                <a:latin typeface="Roboto Light"/>
                <a:ea typeface="Roboto Light"/>
                <a:cs typeface="Roboto Light"/>
                <a:sym typeface="Roboto Light"/>
              </a:rPr>
              <a:t> sequence of nodes x</a:t>
            </a:r>
            <a:r>
              <a:rPr baseline="-25000" lang="en" sz="1600">
                <a:solidFill>
                  <a:schemeClr val="dk1"/>
                </a:solidFill>
                <a:latin typeface="Roboto Light"/>
                <a:ea typeface="Roboto Light"/>
                <a:cs typeface="Roboto Light"/>
                <a:sym typeface="Roboto Light"/>
              </a:rPr>
              <a:t>1</a:t>
            </a:r>
            <a:r>
              <a:rPr lang="en" sz="1600">
                <a:solidFill>
                  <a:schemeClr val="dk1"/>
                </a:solidFill>
                <a:latin typeface="Roboto Light"/>
                <a:ea typeface="Roboto Light"/>
                <a:cs typeface="Roboto Light"/>
                <a:sym typeface="Roboto Light"/>
              </a:rPr>
              <a:t>, …, x</a:t>
            </a:r>
            <a:r>
              <a:rPr baseline="-25000" lang="en" sz="1600">
                <a:solidFill>
                  <a:schemeClr val="dk1"/>
                </a:solidFill>
                <a:latin typeface="Roboto Light"/>
                <a:ea typeface="Roboto Light"/>
                <a:cs typeface="Roboto Light"/>
                <a:sym typeface="Roboto Light"/>
              </a:rPr>
              <a:t>k</a:t>
            </a:r>
            <a:r>
              <a:rPr lang="en" sz="1600">
                <a:solidFill>
                  <a:schemeClr val="dk1"/>
                </a:solidFill>
                <a:latin typeface="Roboto Light"/>
                <a:ea typeface="Roboto Light"/>
                <a:cs typeface="Roboto Light"/>
                <a:sym typeface="Roboto Light"/>
              </a:rPr>
              <a:t> where x</a:t>
            </a:r>
            <a:r>
              <a:rPr baseline="-25000" lang="en" sz="1600">
                <a:solidFill>
                  <a:schemeClr val="dk1"/>
                </a:solidFill>
                <a:latin typeface="Roboto Light"/>
                <a:ea typeface="Roboto Light"/>
                <a:cs typeface="Roboto Light"/>
                <a:sym typeface="Roboto Light"/>
              </a:rPr>
              <a:t>i</a:t>
            </a:r>
            <a:r>
              <a:rPr lang="en" sz="1600">
                <a:solidFill>
                  <a:schemeClr val="dk1"/>
                </a:solidFill>
                <a:latin typeface="Roboto Light"/>
                <a:ea typeface="Roboto Light"/>
                <a:cs typeface="Roboto Light"/>
                <a:sym typeface="Roboto Light"/>
              </a:rPr>
              <a:t> is parent of x</a:t>
            </a:r>
            <a:r>
              <a:rPr baseline="-25000" lang="en" sz="1600">
                <a:solidFill>
                  <a:schemeClr val="dk1"/>
                </a:solidFill>
                <a:latin typeface="Roboto Light"/>
                <a:ea typeface="Roboto Light"/>
                <a:cs typeface="Roboto Light"/>
                <a:sym typeface="Roboto Light"/>
              </a:rPr>
              <a:t>i+1</a:t>
            </a:r>
            <a:r>
              <a:rPr lang="en" sz="1600">
                <a:solidFill>
                  <a:schemeClr val="dk1"/>
                </a:solidFill>
                <a:latin typeface="Roboto Light"/>
                <a:ea typeface="Roboto Light"/>
                <a:cs typeface="Roboto Light"/>
                <a:sym typeface="Roboto Light"/>
              </a:rPr>
              <a:t>, is called path of length k-1</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Ancestor:</a:t>
            </a:r>
            <a:r>
              <a:rPr lang="en" sz="1600">
                <a:solidFill>
                  <a:schemeClr val="dk1"/>
                </a:solidFill>
                <a:latin typeface="Roboto Light"/>
                <a:ea typeface="Roboto Light"/>
                <a:cs typeface="Roboto Light"/>
                <a:sym typeface="Roboto Light"/>
              </a:rPr>
              <a:t> </a:t>
            </a:r>
            <a:r>
              <a:rPr lang="en" sz="1600">
                <a:solidFill>
                  <a:schemeClr val="dk1"/>
                </a:solidFill>
                <a:latin typeface="Roboto Light"/>
                <a:ea typeface="Roboto Light"/>
                <a:cs typeface="Roboto Light"/>
                <a:sym typeface="Roboto Light"/>
              </a:rPr>
              <a:t>node u is ancestor of node v if there exists a path from u to v</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Descendant</a:t>
            </a:r>
            <a:r>
              <a:rPr b="1" lang="en" sz="1600">
                <a:solidFill>
                  <a:schemeClr val="dk1"/>
                </a:solidFill>
                <a:latin typeface="Roboto"/>
                <a:ea typeface="Roboto"/>
                <a:cs typeface="Roboto"/>
                <a:sym typeface="Roboto"/>
              </a:rPr>
              <a:t>: </a:t>
            </a:r>
            <a:r>
              <a:rPr lang="en" sz="1600">
                <a:solidFill>
                  <a:schemeClr val="dk1"/>
                </a:solidFill>
                <a:latin typeface="Roboto Light"/>
                <a:ea typeface="Roboto Light"/>
                <a:cs typeface="Roboto Light"/>
                <a:sym typeface="Roboto Light"/>
              </a:rPr>
              <a:t>node u is descendant of node v if v is ancestor of u</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Sibling: </a:t>
            </a:r>
            <a:r>
              <a:rPr lang="en" sz="1600">
                <a:solidFill>
                  <a:schemeClr val="dk1"/>
                </a:solidFill>
                <a:latin typeface="Roboto Light"/>
                <a:ea typeface="Roboto Light"/>
                <a:cs typeface="Roboto Light"/>
                <a:sym typeface="Roboto Light"/>
              </a:rPr>
              <a:t>node u and v are sibling if they have the same parent</a:t>
            </a:r>
            <a:r>
              <a:rPr lang="en" sz="1600">
                <a:solidFill>
                  <a:schemeClr val="dk1"/>
                </a:solidFill>
                <a:latin typeface="Roboto Light"/>
                <a:ea typeface="Roboto Light"/>
                <a:cs typeface="Roboto Light"/>
                <a:sym typeface="Roboto Light"/>
              </a:rPr>
              <a:t>	</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Leaf: </a:t>
            </a:r>
            <a:r>
              <a:rPr lang="en" sz="1600">
                <a:solidFill>
                  <a:schemeClr val="dk1"/>
                </a:solidFill>
                <a:latin typeface="Roboto Light"/>
                <a:ea typeface="Roboto Light"/>
                <a:cs typeface="Roboto Light"/>
                <a:sym typeface="Roboto Light"/>
              </a:rPr>
              <a:t>node has no children</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Level of a node: </a:t>
            </a:r>
            <a:r>
              <a:rPr lang="en" sz="1600">
                <a:solidFill>
                  <a:schemeClr val="dk1"/>
                </a:solidFill>
                <a:latin typeface="Roboto Light"/>
                <a:ea typeface="Roboto Light"/>
                <a:cs typeface="Roboto Light"/>
                <a:sym typeface="Roboto Light"/>
              </a:rPr>
              <a:t>The count of edges on the path from the root node to that node</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Subtree:</a:t>
            </a:r>
            <a:r>
              <a:rPr lang="en" sz="1600">
                <a:solidFill>
                  <a:schemeClr val="dk1"/>
                </a:solidFill>
                <a:latin typeface="Roboto Light"/>
                <a:ea typeface="Roboto Light"/>
                <a:cs typeface="Roboto Light"/>
                <a:sym typeface="Roboto Light"/>
              </a:rPr>
              <a:t> Any node of the tree along with its descendants</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b="1" lang="en" sz="1600">
                <a:solidFill>
                  <a:schemeClr val="dk1"/>
                </a:solidFill>
                <a:latin typeface="Roboto"/>
                <a:ea typeface="Roboto"/>
                <a:cs typeface="Roboto"/>
                <a:sym typeface="Roboto"/>
              </a:rPr>
              <a:t>Height:</a:t>
            </a:r>
            <a:r>
              <a:rPr lang="en" sz="1600">
                <a:solidFill>
                  <a:schemeClr val="dk1"/>
                </a:solidFill>
                <a:latin typeface="Roboto Light"/>
                <a:ea typeface="Roboto Light"/>
                <a:cs typeface="Roboto Light"/>
                <a:sym typeface="Roboto Light"/>
              </a:rPr>
              <a:t> the number of edges from the root node to the deepest leaf node</a:t>
            </a:r>
            <a:endParaRPr sz="1600">
              <a:solidFill>
                <a:schemeClr val="dk1"/>
              </a:solidFill>
              <a:latin typeface="Roboto Light"/>
              <a:ea typeface="Roboto Light"/>
              <a:cs typeface="Roboto Light"/>
              <a:sym typeface="Roboto Light"/>
            </a:endParaRPr>
          </a:p>
          <a:p>
            <a:pPr indent="0" lvl="0" marL="0" rtl="0" algn="l">
              <a:lnSpc>
                <a:spcPct val="160000"/>
              </a:lnSpc>
              <a:spcBef>
                <a:spcPts val="0"/>
              </a:spcBef>
              <a:spcAft>
                <a:spcPts val="0"/>
              </a:spcAft>
              <a:buNone/>
            </a:pPr>
            <a:r>
              <a:t/>
            </a:r>
            <a:endParaRPr sz="1600">
              <a:solidFill>
                <a:schemeClr val="dk1"/>
              </a:solidFill>
              <a:latin typeface="Roboto Light"/>
              <a:ea typeface="Roboto Light"/>
              <a:cs typeface="Roboto Light"/>
              <a:sym typeface="Roboto Light"/>
            </a:endParaRPr>
          </a:p>
        </p:txBody>
      </p:sp>
      <p:sp>
        <p:nvSpPr>
          <p:cNvPr id="254" name="Google Shape;254;p40"/>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 Tree</a:t>
            </a:r>
            <a:endParaRPr sz="2800">
              <a:solidFill>
                <a:srgbClr val="43434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260" name="Google Shape;260;p41"/>
          <p:cNvSpPr txBox="1"/>
          <p:nvPr/>
        </p:nvSpPr>
        <p:spPr>
          <a:xfrm>
            <a:off x="457200" y="780908"/>
            <a:ext cx="7786500" cy="735600"/>
          </a:xfrm>
          <a:prstGeom prst="rect">
            <a:avLst/>
          </a:prstGeom>
          <a:noFill/>
          <a:ln>
            <a:noFill/>
          </a:ln>
        </p:spPr>
        <p:txBody>
          <a:bodyPr anchorCtr="0" anchor="t" bIns="22850" lIns="45725" spcFirstLastPara="1" rIns="45725" wrap="square" tIns="22850">
            <a:spAutoFit/>
          </a:bodyPr>
          <a:lstStyle/>
          <a:p>
            <a:pPr indent="0" lvl="0" marL="0" marR="0" rtl="0" algn="l">
              <a:lnSpc>
                <a:spcPct val="160000"/>
              </a:lnSpc>
              <a:spcBef>
                <a:spcPts val="0"/>
              </a:spcBef>
              <a:spcAft>
                <a:spcPts val="0"/>
              </a:spcAft>
              <a:buNone/>
            </a:pPr>
            <a:r>
              <a:rPr b="1" lang="en" sz="1800">
                <a:solidFill>
                  <a:srgbClr val="CC0000"/>
                </a:solidFill>
                <a:latin typeface="Roboto"/>
                <a:ea typeface="Roboto"/>
                <a:cs typeface="Roboto"/>
                <a:sym typeface="Roboto"/>
              </a:rPr>
              <a:t>Terminologies</a:t>
            </a:r>
            <a:endParaRPr sz="1600">
              <a:solidFill>
                <a:schemeClr val="dk1"/>
              </a:solidFill>
              <a:latin typeface="Roboto Light"/>
              <a:ea typeface="Roboto Light"/>
              <a:cs typeface="Roboto Light"/>
              <a:sym typeface="Roboto Light"/>
            </a:endParaRPr>
          </a:p>
          <a:p>
            <a:pPr indent="0" lvl="0" marL="0" rtl="0" algn="l">
              <a:lnSpc>
                <a:spcPct val="160000"/>
              </a:lnSpc>
              <a:spcBef>
                <a:spcPts val="0"/>
              </a:spcBef>
              <a:spcAft>
                <a:spcPts val="0"/>
              </a:spcAft>
              <a:buNone/>
            </a:pPr>
            <a:r>
              <a:t/>
            </a:r>
            <a:endParaRPr sz="1600">
              <a:solidFill>
                <a:schemeClr val="dk1"/>
              </a:solidFill>
              <a:latin typeface="Roboto Light"/>
              <a:ea typeface="Roboto Light"/>
              <a:cs typeface="Roboto Light"/>
              <a:sym typeface="Roboto Light"/>
            </a:endParaRPr>
          </a:p>
        </p:txBody>
      </p:sp>
      <p:sp>
        <p:nvSpPr>
          <p:cNvPr id="261" name="Google Shape;261;p41"/>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 Tree</a:t>
            </a:r>
            <a:endParaRPr sz="2800">
              <a:solidFill>
                <a:srgbClr val="434343"/>
              </a:solidFill>
              <a:latin typeface="Roboto"/>
              <a:ea typeface="Roboto"/>
              <a:cs typeface="Roboto"/>
              <a:sym typeface="Roboto"/>
            </a:endParaRPr>
          </a:p>
        </p:txBody>
      </p:sp>
      <p:pic>
        <p:nvPicPr>
          <p:cNvPr id="262" name="Google Shape;262;p41"/>
          <p:cNvPicPr preferRelativeResize="0"/>
          <p:nvPr/>
        </p:nvPicPr>
        <p:blipFill>
          <a:blip r:embed="rId3">
            <a:alphaModFix/>
          </a:blip>
          <a:stretch>
            <a:fillRect/>
          </a:stretch>
        </p:blipFill>
        <p:spPr>
          <a:xfrm>
            <a:off x="1301650" y="1321083"/>
            <a:ext cx="6631988" cy="33221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268" name="Google Shape;268;p42"/>
          <p:cNvSpPr txBox="1"/>
          <p:nvPr/>
        </p:nvSpPr>
        <p:spPr>
          <a:xfrm>
            <a:off x="457200" y="780908"/>
            <a:ext cx="7786500" cy="1129800"/>
          </a:xfrm>
          <a:prstGeom prst="rect">
            <a:avLst/>
          </a:prstGeom>
          <a:noFill/>
          <a:ln>
            <a:noFill/>
          </a:ln>
        </p:spPr>
        <p:txBody>
          <a:bodyPr anchorCtr="0" anchor="t" bIns="22850" lIns="45725" spcFirstLastPara="1" rIns="45725" wrap="square" tIns="22850">
            <a:spAutoFit/>
          </a:bodyPr>
          <a:lstStyle/>
          <a:p>
            <a:pPr indent="0" lvl="0" marL="0" marR="0" rtl="0" algn="l">
              <a:lnSpc>
                <a:spcPct val="160000"/>
              </a:lnSpc>
              <a:spcBef>
                <a:spcPts val="0"/>
              </a:spcBef>
              <a:spcAft>
                <a:spcPts val="0"/>
              </a:spcAft>
              <a:buNone/>
            </a:pPr>
            <a:r>
              <a:rPr b="1" lang="en" sz="1800">
                <a:solidFill>
                  <a:srgbClr val="CC0000"/>
                </a:solidFill>
                <a:latin typeface="Roboto"/>
                <a:ea typeface="Roboto"/>
                <a:cs typeface="Roboto"/>
                <a:sym typeface="Roboto"/>
              </a:rPr>
              <a:t>Types of tree</a:t>
            </a:r>
            <a:endParaRPr b="1" sz="1800">
              <a:solidFill>
                <a:srgbClr val="CC0000"/>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Based on the number of childrens</a:t>
            </a:r>
            <a:endParaRPr sz="1600">
              <a:latin typeface="Roboto Light"/>
              <a:ea typeface="Roboto Light"/>
              <a:cs typeface="Roboto Light"/>
              <a:sym typeface="Roboto Light"/>
            </a:endParaRPr>
          </a:p>
          <a:p>
            <a:pPr indent="-127000" lvl="0" marL="228600" marR="0" rtl="0" algn="l">
              <a:lnSpc>
                <a:spcPct val="160000"/>
              </a:lnSpc>
              <a:spcBef>
                <a:spcPts val="0"/>
              </a:spcBef>
              <a:spcAft>
                <a:spcPts val="0"/>
              </a:spcAft>
              <a:buClr>
                <a:schemeClr val="dk1"/>
              </a:buClr>
              <a:buSzPts val="1600"/>
              <a:buFont typeface="Arial"/>
              <a:buNone/>
            </a:pPr>
            <a:r>
              <a:t/>
            </a:r>
            <a:endParaRPr sz="1600">
              <a:solidFill>
                <a:schemeClr val="dk1"/>
              </a:solidFill>
              <a:latin typeface="Roboto Light"/>
              <a:ea typeface="Roboto Light"/>
              <a:cs typeface="Roboto Light"/>
              <a:sym typeface="Roboto Light"/>
            </a:endParaRPr>
          </a:p>
        </p:txBody>
      </p:sp>
      <p:sp>
        <p:nvSpPr>
          <p:cNvPr id="269" name="Google Shape;269;p42"/>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 Tree</a:t>
            </a:r>
            <a:endParaRPr sz="2800">
              <a:solidFill>
                <a:srgbClr val="434343"/>
              </a:solidFill>
              <a:latin typeface="Roboto"/>
              <a:ea typeface="Roboto"/>
              <a:cs typeface="Roboto"/>
              <a:sym typeface="Roboto"/>
            </a:endParaRPr>
          </a:p>
        </p:txBody>
      </p:sp>
      <p:pic>
        <p:nvPicPr>
          <p:cNvPr id="270" name="Google Shape;270;p42"/>
          <p:cNvPicPr preferRelativeResize="0"/>
          <p:nvPr/>
        </p:nvPicPr>
        <p:blipFill rotWithShape="1">
          <a:blip r:embed="rId3">
            <a:alphaModFix/>
          </a:blip>
          <a:srcRect b="2234" l="1462" r="1062" t="3497"/>
          <a:stretch/>
        </p:blipFill>
        <p:spPr>
          <a:xfrm>
            <a:off x="1605825" y="1674325"/>
            <a:ext cx="6090251" cy="294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idx="12" type="sldNum"/>
          </p:nvPr>
        </p:nvSpPr>
        <p:spPr>
          <a:xfrm>
            <a:off x="8686725" y="4795684"/>
            <a:ext cx="453600" cy="273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None/>
            </a:pPr>
            <a:fld id="{00000000-1234-1234-1234-123412341234}" type="slidenum">
              <a:rPr lang="en"/>
              <a:t>‹#›</a:t>
            </a:fld>
            <a:endParaRPr/>
          </a:p>
        </p:txBody>
      </p:sp>
      <p:sp>
        <p:nvSpPr>
          <p:cNvPr id="276" name="Google Shape;276;p43"/>
          <p:cNvSpPr txBox="1"/>
          <p:nvPr/>
        </p:nvSpPr>
        <p:spPr>
          <a:xfrm>
            <a:off x="457200" y="780908"/>
            <a:ext cx="7786500" cy="3099900"/>
          </a:xfrm>
          <a:prstGeom prst="rect">
            <a:avLst/>
          </a:prstGeom>
          <a:noFill/>
          <a:ln>
            <a:noFill/>
          </a:ln>
        </p:spPr>
        <p:txBody>
          <a:bodyPr anchorCtr="0" anchor="t" bIns="22850" lIns="45725" spcFirstLastPara="1" rIns="45725" wrap="square" tIns="22850">
            <a:spAutoFit/>
          </a:bodyPr>
          <a:lstStyle/>
          <a:p>
            <a:pPr indent="0" lvl="0" marL="0" marR="0" rtl="0" algn="l">
              <a:lnSpc>
                <a:spcPct val="160000"/>
              </a:lnSpc>
              <a:spcBef>
                <a:spcPts val="0"/>
              </a:spcBef>
              <a:spcAft>
                <a:spcPts val="0"/>
              </a:spcAft>
              <a:buNone/>
            </a:pPr>
            <a:r>
              <a:rPr b="1" lang="en" sz="1800">
                <a:solidFill>
                  <a:srgbClr val="CC0000"/>
                </a:solidFill>
                <a:latin typeface="Roboto"/>
                <a:ea typeface="Roboto"/>
                <a:cs typeface="Roboto"/>
                <a:sym typeface="Roboto"/>
              </a:rPr>
              <a:t>Binary Tree</a:t>
            </a:r>
            <a:endParaRPr b="1" sz="1800">
              <a:solidFill>
                <a:srgbClr val="CC0000"/>
              </a:solidFill>
              <a:latin typeface="Roboto"/>
              <a:ea typeface="Roboto"/>
              <a:cs typeface="Roboto"/>
              <a:sym typeface="Roboto"/>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A Tree data structure where each node has at most 2 childrens </a:t>
            </a:r>
            <a:endParaRPr sz="1600">
              <a:solidFill>
                <a:schemeClr val="dk1"/>
              </a:solidFill>
              <a:latin typeface="Roboto Light"/>
              <a:ea typeface="Roboto Light"/>
              <a:cs typeface="Roboto Light"/>
              <a:sym typeface="Roboto Light"/>
            </a:endParaRPr>
          </a:p>
          <a:p>
            <a:pPr indent="-215900" lvl="0" marL="2286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Properties:</a:t>
            </a:r>
            <a:endParaRPr sz="1600">
              <a:solidFill>
                <a:schemeClr val="dk1"/>
              </a:solidFill>
              <a:latin typeface="Roboto Light"/>
              <a:ea typeface="Roboto Light"/>
              <a:cs typeface="Roboto Light"/>
              <a:sym typeface="Roboto Light"/>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The maximum number of nodes at level </a:t>
            </a:r>
            <a:r>
              <a:rPr b="1" lang="en" sz="1600">
                <a:solidFill>
                  <a:schemeClr val="dk1"/>
                </a:solidFill>
                <a:latin typeface="Roboto"/>
                <a:ea typeface="Roboto"/>
                <a:cs typeface="Roboto"/>
                <a:sym typeface="Roboto"/>
              </a:rPr>
              <a:t>x</a:t>
            </a:r>
            <a:r>
              <a:rPr lang="en" sz="1600">
                <a:solidFill>
                  <a:schemeClr val="dk1"/>
                </a:solidFill>
                <a:latin typeface="Roboto Light"/>
                <a:ea typeface="Roboto Light"/>
                <a:cs typeface="Roboto Light"/>
                <a:sym typeface="Roboto Light"/>
              </a:rPr>
              <a:t> of a binary tree is </a:t>
            </a:r>
            <a:r>
              <a:rPr b="1" lang="en" sz="1600">
                <a:solidFill>
                  <a:schemeClr val="dk1"/>
                </a:solidFill>
                <a:latin typeface="Roboto"/>
                <a:ea typeface="Roboto"/>
                <a:cs typeface="Roboto"/>
                <a:sym typeface="Roboto"/>
              </a:rPr>
              <a:t>2</a:t>
            </a:r>
            <a:r>
              <a:rPr b="1" baseline="30000" lang="en" sz="1600">
                <a:solidFill>
                  <a:schemeClr val="dk1"/>
                </a:solidFill>
                <a:latin typeface="Roboto"/>
                <a:ea typeface="Roboto"/>
                <a:cs typeface="Roboto"/>
                <a:sym typeface="Roboto"/>
              </a:rPr>
              <a:t>x</a:t>
            </a:r>
            <a:endParaRPr b="1" sz="1600">
              <a:solidFill>
                <a:schemeClr val="dk1"/>
              </a:solidFill>
              <a:latin typeface="Roboto"/>
              <a:ea typeface="Roboto"/>
              <a:cs typeface="Roboto"/>
              <a:sym typeface="Roboto"/>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The maximum number of nodes in a binary tree of height </a:t>
            </a:r>
            <a:r>
              <a:rPr b="1" lang="en" sz="1600">
                <a:solidFill>
                  <a:schemeClr val="dk1"/>
                </a:solidFill>
                <a:latin typeface="Roboto"/>
                <a:ea typeface="Roboto"/>
                <a:cs typeface="Roboto"/>
                <a:sym typeface="Roboto"/>
              </a:rPr>
              <a:t>h</a:t>
            </a:r>
            <a:r>
              <a:rPr lang="en" sz="1600">
                <a:solidFill>
                  <a:schemeClr val="dk1"/>
                </a:solidFill>
                <a:latin typeface="Roboto Light"/>
                <a:ea typeface="Roboto Light"/>
                <a:cs typeface="Roboto Light"/>
                <a:sym typeface="Roboto Light"/>
              </a:rPr>
              <a:t> is </a:t>
            </a:r>
            <a:r>
              <a:rPr b="1" lang="en" sz="1600">
                <a:solidFill>
                  <a:schemeClr val="dk1"/>
                </a:solidFill>
                <a:latin typeface="Roboto"/>
                <a:ea typeface="Roboto"/>
                <a:cs typeface="Roboto"/>
                <a:sym typeface="Roboto"/>
              </a:rPr>
              <a:t>2</a:t>
            </a:r>
            <a:r>
              <a:rPr b="1" baseline="30000" lang="en" sz="1600">
                <a:solidFill>
                  <a:schemeClr val="dk1"/>
                </a:solidFill>
                <a:latin typeface="Roboto"/>
                <a:ea typeface="Roboto"/>
                <a:cs typeface="Roboto"/>
                <a:sym typeface="Roboto"/>
              </a:rPr>
              <a:t>h</a:t>
            </a:r>
            <a:r>
              <a:rPr b="1" lang="en" sz="1600">
                <a:solidFill>
                  <a:schemeClr val="dk1"/>
                </a:solidFill>
                <a:latin typeface="Roboto"/>
                <a:ea typeface="Roboto"/>
                <a:cs typeface="Roboto"/>
                <a:sym typeface="Roboto"/>
              </a:rPr>
              <a:t>–1</a:t>
            </a:r>
            <a:endParaRPr b="1" sz="1600">
              <a:solidFill>
                <a:schemeClr val="dk1"/>
              </a:solidFill>
              <a:latin typeface="Roboto"/>
              <a:ea typeface="Roboto"/>
              <a:cs typeface="Roboto"/>
              <a:sym typeface="Roboto"/>
            </a:endParaRPr>
          </a:p>
          <a:p>
            <a:pPr indent="-215900" lvl="1" marL="457200" rtl="0" algn="l">
              <a:lnSpc>
                <a:spcPct val="16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 A Binary Tree with </a:t>
            </a:r>
            <a:r>
              <a:rPr b="1" lang="en" sz="1600">
                <a:solidFill>
                  <a:schemeClr val="dk1"/>
                </a:solidFill>
                <a:latin typeface="Roboto"/>
                <a:ea typeface="Roboto"/>
                <a:cs typeface="Roboto"/>
                <a:sym typeface="Roboto"/>
              </a:rPr>
              <a:t>N</a:t>
            </a:r>
            <a:r>
              <a:rPr lang="en" sz="1600">
                <a:solidFill>
                  <a:schemeClr val="dk1"/>
                </a:solidFill>
                <a:latin typeface="Roboto Light"/>
                <a:ea typeface="Roboto Light"/>
                <a:cs typeface="Roboto Light"/>
                <a:sym typeface="Roboto Light"/>
              </a:rPr>
              <a:t> nodes, the minimum possible height or the minimum number of levels is</a:t>
            </a:r>
            <a:r>
              <a:rPr b="1" lang="en" sz="1600">
                <a:solidFill>
                  <a:schemeClr val="dk1"/>
                </a:solidFill>
                <a:latin typeface="Roboto"/>
                <a:ea typeface="Roboto"/>
                <a:cs typeface="Roboto"/>
                <a:sym typeface="Roboto"/>
              </a:rPr>
              <a:t> log</a:t>
            </a:r>
            <a:r>
              <a:rPr b="1" baseline="-25000" lang="en" sz="1600">
                <a:solidFill>
                  <a:schemeClr val="dk1"/>
                </a:solidFill>
                <a:latin typeface="Roboto"/>
                <a:ea typeface="Roboto"/>
                <a:cs typeface="Roboto"/>
                <a:sym typeface="Roboto"/>
              </a:rPr>
              <a:t>2</a:t>
            </a:r>
            <a:r>
              <a:rPr b="1" lang="en" sz="1600">
                <a:solidFill>
                  <a:schemeClr val="dk1"/>
                </a:solidFill>
                <a:latin typeface="Roboto"/>
                <a:ea typeface="Roboto"/>
                <a:cs typeface="Roboto"/>
                <a:sym typeface="Roboto"/>
              </a:rPr>
              <a:t>(N+1)</a:t>
            </a:r>
            <a:endParaRPr b="1" sz="1600">
              <a:solidFill>
                <a:schemeClr val="dk1"/>
              </a:solidFill>
              <a:latin typeface="Roboto"/>
              <a:ea typeface="Roboto"/>
              <a:cs typeface="Roboto"/>
              <a:sym typeface="Roboto"/>
            </a:endParaRPr>
          </a:p>
          <a:p>
            <a:pPr indent="-127000" lvl="0" marL="228600" marR="0" rtl="0" algn="l">
              <a:lnSpc>
                <a:spcPct val="160000"/>
              </a:lnSpc>
              <a:spcBef>
                <a:spcPts val="0"/>
              </a:spcBef>
              <a:spcAft>
                <a:spcPts val="0"/>
              </a:spcAft>
              <a:buClr>
                <a:schemeClr val="dk1"/>
              </a:buClr>
              <a:buSzPts val="1600"/>
              <a:buFont typeface="Arial"/>
              <a:buNone/>
            </a:pPr>
            <a:r>
              <a:t/>
            </a:r>
            <a:endParaRPr sz="1600">
              <a:solidFill>
                <a:schemeClr val="dk1"/>
              </a:solidFill>
              <a:latin typeface="Roboto Light"/>
              <a:ea typeface="Roboto Light"/>
              <a:cs typeface="Roboto Light"/>
              <a:sym typeface="Roboto Light"/>
            </a:endParaRPr>
          </a:p>
        </p:txBody>
      </p:sp>
      <p:sp>
        <p:nvSpPr>
          <p:cNvPr id="277" name="Google Shape;277;p43"/>
          <p:cNvSpPr txBox="1"/>
          <p:nvPr/>
        </p:nvSpPr>
        <p:spPr>
          <a:xfrm>
            <a:off x="357350" y="1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00">
                <a:solidFill>
                  <a:srgbClr val="434343"/>
                </a:solidFill>
                <a:latin typeface="Roboto"/>
                <a:ea typeface="Roboto"/>
                <a:cs typeface="Roboto"/>
                <a:sym typeface="Roboto"/>
              </a:rPr>
              <a:t>I. Tree</a:t>
            </a:r>
            <a:endParaRPr sz="2800">
              <a:solidFill>
                <a:srgbClr val="434343"/>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o Decoration">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