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2258933"/>
            <a:ext cx="6253317" cy="2066179"/>
          </a:xfrm>
        </p:spPr>
        <p:txBody>
          <a:bodyPr>
            <a:normAutofit/>
          </a:bodyPr>
          <a:lstStyle/>
          <a:p>
            <a:pPr algn="ctr"/>
            <a:r>
              <a:rPr lang="en-US" sz="6000" smtClean="0"/>
              <a:t>Chủ đề: Website bán hàng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Nhóm: CÔNG NGHỆ WEB</a:t>
            </a:r>
          </a:p>
          <a:p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Gvhd: đào thành chung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 txBox="1">
            <a:spLocks/>
          </p:cNvSpPr>
          <p:nvPr/>
        </p:nvSpPr>
        <p:spPr>
          <a:xfrm>
            <a:off x="5289753" y="192754"/>
            <a:ext cx="6269347" cy="454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 nghệ web và dịch vụ trực tuyến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 txBox="1">
            <a:spLocks/>
          </p:cNvSpPr>
          <p:nvPr/>
        </p:nvSpPr>
        <p:spPr>
          <a:xfrm>
            <a:off x="5427754" y="666804"/>
            <a:ext cx="6269347" cy="4542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--- Báo cáo bài tập lớn ---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smtClean="0">
                <a:solidFill>
                  <a:srgbClr val="FFFFFF"/>
                </a:solidFill>
              </a:rPr>
              <a:t>Giao diện chính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3256289" cy="537205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FFFFFF"/>
                </a:solidFill>
              </a:rPr>
              <a:t>Phần người dùng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1" y="0"/>
            <a:ext cx="12190493" cy="68580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 txBox="1">
            <a:spLocks/>
          </p:cNvSpPr>
          <p:nvPr/>
        </p:nvSpPr>
        <p:spPr>
          <a:xfrm>
            <a:off x="1100051" y="5220112"/>
            <a:ext cx="3256289" cy="537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FFFFFF"/>
                </a:solidFill>
              </a:rPr>
              <a:t>Phần admin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41" y="0"/>
            <a:ext cx="12190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4571" y="1871725"/>
            <a:ext cx="8849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latin typeface="+mj-lt"/>
              </a:rPr>
              <a:t>CÁC CHỨC NĂNG CHÍNH CỦA WEBSITE</a:t>
            </a:r>
            <a:endParaRPr lang="en-US" sz="600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913308"/>
              </p:ext>
            </p:extLst>
          </p:nvPr>
        </p:nvGraphicFramePr>
        <p:xfrm>
          <a:off x="1054331" y="457201"/>
          <a:ext cx="1014984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6309">
                  <a:extLst>
                    <a:ext uri="{9D8B030D-6E8A-4147-A177-3AD203B41FA5}">
                      <a16:colId xmlns:a16="http://schemas.microsoft.com/office/drawing/2014/main" val="2850331123"/>
                    </a:ext>
                  </a:extLst>
                </a:gridCol>
                <a:gridCol w="7353531">
                  <a:extLst>
                    <a:ext uri="{9D8B030D-6E8A-4147-A177-3AD203B41FA5}">
                      <a16:colId xmlns:a16="http://schemas.microsoft.com/office/drawing/2014/main" val="1610985708"/>
                    </a:ext>
                  </a:extLst>
                </a:gridCol>
              </a:tblGrid>
              <a:tr h="8042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aseline="0" smtClean="0">
                          <a:latin typeface="+mj-lt"/>
                        </a:rPr>
                        <a:t>ĐỐI TƯỢNG</a:t>
                      </a:r>
                      <a:endParaRPr lang="en-US" sz="24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smtClean="0">
                          <a:latin typeface="+mj-lt"/>
                        </a:rPr>
                        <a:t>CHỨC</a:t>
                      </a:r>
                      <a:r>
                        <a:rPr lang="en-US" sz="2800" baseline="0" smtClean="0">
                          <a:latin typeface="+mj-lt"/>
                        </a:rPr>
                        <a:t> NĂNG CHÍNH</a:t>
                      </a:r>
                      <a:endParaRPr lang="en-US" sz="280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563643"/>
                  </a:ext>
                </a:extLst>
              </a:tr>
              <a:tr h="2341066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2000" b="1" smtClean="0">
                          <a:latin typeface="+mj-lt"/>
                        </a:rPr>
                        <a:t>Khách</a:t>
                      </a:r>
                      <a:r>
                        <a:rPr lang="en-US" sz="2000" b="1" baseline="0" smtClean="0">
                          <a:latin typeface="+mj-lt"/>
                        </a:rPr>
                        <a:t> hàng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2000" b="1" baseline="0" smtClean="0">
                          <a:latin typeface="+mj-lt"/>
                        </a:rPr>
                        <a:t>(Người sử dụng)</a:t>
                      </a:r>
                      <a:endParaRPr lang="en-US" sz="2000" b="1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smtClean="0">
                          <a:latin typeface="+mj-lt"/>
                        </a:rPr>
                        <a:t>Tìm</a:t>
                      </a:r>
                      <a:r>
                        <a:rPr lang="en-US" sz="1800" baseline="0" smtClean="0">
                          <a:latin typeface="+mj-lt"/>
                        </a:rPr>
                        <a:t> kiếm sản phẩm(sp)/ xem danh sách sp/  xem chi tiết sp.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baseline="0" smtClean="0">
                          <a:latin typeface="+mj-lt"/>
                        </a:rPr>
                        <a:t>Lọc sp theo tiêu chí: tên gọi (A-Z, Z-A), giá (tăng dần, giảm dần), loại sp.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baseline="0" smtClean="0">
                          <a:latin typeface="+mj-lt"/>
                        </a:rPr>
                        <a:t>Thêm sp vào giỏ hàng.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baseline="0" smtClean="0">
                          <a:latin typeface="+mj-lt"/>
                        </a:rPr>
                        <a:t>Thanh toán đơn hàng.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386792"/>
                  </a:ext>
                </a:extLst>
              </a:tr>
              <a:tr h="234106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smtClean="0">
                          <a:latin typeface="+mj-lt"/>
                        </a:rPr>
                        <a:t>Quản</a:t>
                      </a:r>
                      <a:r>
                        <a:rPr lang="en-US" sz="2000" b="1" baseline="0" smtClean="0">
                          <a:latin typeface="+mj-lt"/>
                        </a:rPr>
                        <a:t> lý trang (Admin)</a:t>
                      </a:r>
                      <a:endParaRPr lang="en-US" sz="2000" b="1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smtClean="0">
                          <a:latin typeface="+mj-lt"/>
                        </a:rPr>
                        <a:t>Đăng</a:t>
                      </a:r>
                      <a:r>
                        <a:rPr lang="en-US" sz="1800" baseline="0" smtClean="0">
                          <a:latin typeface="+mj-lt"/>
                        </a:rPr>
                        <a:t> nhập/ Thêm admin.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baseline="0" smtClean="0">
                          <a:latin typeface="+mj-lt"/>
                        </a:rPr>
                        <a:t>Duyệt đơn hàng.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baseline="0" smtClean="0">
                          <a:latin typeface="+mj-lt"/>
                        </a:rPr>
                        <a:t>Thêm/ Sửa/ Xóa sản phẩm.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baseline="0" smtClean="0">
                          <a:latin typeface="+mj-lt"/>
                        </a:rPr>
                        <a:t>Thêm/ Sửa/ Xóa bài viết.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2314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190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4571" y="1871725"/>
            <a:ext cx="8849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latin typeface="+mj-lt"/>
              </a:rPr>
              <a:t>PHÂN CÔNG CÔNG VIỆC TRONG NHÓM</a:t>
            </a:r>
            <a:endParaRPr lang="en-US" sz="600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71862"/>
              </p:ext>
            </p:extLst>
          </p:nvPr>
        </p:nvGraphicFramePr>
        <p:xfrm>
          <a:off x="626225" y="475827"/>
          <a:ext cx="11006052" cy="5630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175">
                  <a:extLst>
                    <a:ext uri="{9D8B030D-6E8A-4147-A177-3AD203B41FA5}">
                      <a16:colId xmlns:a16="http://schemas.microsoft.com/office/drawing/2014/main" val="4156939207"/>
                    </a:ext>
                  </a:extLst>
                </a:gridCol>
                <a:gridCol w="7923877">
                  <a:extLst>
                    <a:ext uri="{9D8B030D-6E8A-4147-A177-3AD203B41FA5}">
                      <a16:colId xmlns:a16="http://schemas.microsoft.com/office/drawing/2014/main" val="4041089169"/>
                    </a:ext>
                  </a:extLst>
                </a:gridCol>
              </a:tblGrid>
              <a:tr h="736619">
                <a:tc>
                  <a:txBody>
                    <a:bodyPr/>
                    <a:lstStyle/>
                    <a:p>
                      <a:r>
                        <a:rPr lang="en-US" smtClean="0">
                          <a:latin typeface="+mj-lt"/>
                        </a:rPr>
                        <a:t>HỌ</a:t>
                      </a:r>
                      <a:r>
                        <a:rPr lang="en-US" baseline="0" smtClean="0">
                          <a:latin typeface="+mj-lt"/>
                        </a:rPr>
                        <a:t> </a:t>
                      </a:r>
                      <a:r>
                        <a:rPr lang="en-US" smtClean="0">
                          <a:latin typeface="+mj-lt"/>
                        </a:rPr>
                        <a:t>TÊN - MSSV</a:t>
                      </a:r>
                      <a:endParaRPr 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smtClean="0">
                          <a:latin typeface="+mj-lt"/>
                        </a:rPr>
                        <a:t>NỘI</a:t>
                      </a:r>
                      <a:r>
                        <a:rPr lang="en-US" sz="2400" baseline="0" smtClean="0">
                          <a:latin typeface="+mj-lt"/>
                        </a:rPr>
                        <a:t> DUNG THỰC HIỆN</a:t>
                      </a:r>
                      <a:endParaRPr lang="en-US" sz="240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188990"/>
                  </a:ext>
                </a:extLst>
              </a:tr>
              <a:tr h="1223429">
                <a:tc>
                  <a:txBody>
                    <a:bodyPr/>
                    <a:lstStyle/>
                    <a:p>
                      <a:r>
                        <a:rPr lang="en-US" smtClean="0">
                          <a:latin typeface="+mj-lt"/>
                        </a:rPr>
                        <a:t>PHÙNG</a:t>
                      </a:r>
                      <a:r>
                        <a:rPr lang="en-US" baseline="0" smtClean="0">
                          <a:latin typeface="+mj-lt"/>
                        </a:rPr>
                        <a:t> MINH HIẾU</a:t>
                      </a:r>
                    </a:p>
                    <a:p>
                      <a:r>
                        <a:rPr lang="en-US" baseline="0" smtClean="0">
                          <a:latin typeface="+mj-lt"/>
                        </a:rPr>
                        <a:t>20183536</a:t>
                      </a:r>
                      <a:endParaRPr 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mtClean="0">
                          <a:latin typeface="+mj-lt"/>
                        </a:rPr>
                        <a:t>Giao</a:t>
                      </a:r>
                      <a:r>
                        <a:rPr lang="en-US" baseline="0" smtClean="0">
                          <a:latin typeface="+mj-lt"/>
                        </a:rPr>
                        <a:t> diện trang người dùng, admin: html, css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smtClean="0">
                          <a:latin typeface="+mj-lt"/>
                        </a:rPr>
                        <a:t>Modules home, product, users trong trang user.</a:t>
                      </a:r>
                      <a:endParaRPr lang="en-US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0835797"/>
                  </a:ext>
                </a:extLst>
              </a:tr>
              <a:tr h="1223429">
                <a:tc>
                  <a:txBody>
                    <a:bodyPr/>
                    <a:lstStyle/>
                    <a:p>
                      <a:r>
                        <a:rPr lang="en-US" baseline="0" smtClean="0">
                          <a:latin typeface="+mj-lt"/>
                        </a:rPr>
                        <a:t>Vũ Long Vũ</a:t>
                      </a:r>
                    </a:p>
                    <a:p>
                      <a:r>
                        <a:rPr lang="en-US" baseline="0" smtClean="0">
                          <a:latin typeface="+mj-lt"/>
                        </a:rPr>
                        <a:t>20183675</a:t>
                      </a:r>
                      <a:endParaRPr 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+mj-lt"/>
                        </a:rPr>
                        <a:t>Giao</a:t>
                      </a:r>
                      <a:r>
                        <a:rPr lang="en-US" baseline="0" smtClean="0">
                          <a:latin typeface="+mj-lt"/>
                        </a:rPr>
                        <a:t> diện trang người dùng, admin: javascript, ajax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>
                          <a:latin typeface="+mj-lt"/>
                        </a:rPr>
                        <a:t>Modules page, users trong trang admin.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870221"/>
                  </a:ext>
                </a:extLst>
              </a:tr>
              <a:tr h="1223429">
                <a:tc>
                  <a:txBody>
                    <a:bodyPr/>
                    <a:lstStyle/>
                    <a:p>
                      <a:r>
                        <a:rPr lang="en-US" smtClean="0">
                          <a:latin typeface="+mj-lt"/>
                        </a:rPr>
                        <a:t>PHẠM</a:t>
                      </a:r>
                      <a:r>
                        <a:rPr lang="en-US" baseline="0" smtClean="0">
                          <a:latin typeface="+mj-lt"/>
                        </a:rPr>
                        <a:t> VĂN HẠNH</a:t>
                      </a:r>
                    </a:p>
                    <a:p>
                      <a:r>
                        <a:rPr lang="en-US" baseline="0" smtClean="0">
                          <a:latin typeface="+mj-lt"/>
                        </a:rPr>
                        <a:t>20183525</a:t>
                      </a:r>
                      <a:endParaRPr 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mtClean="0">
                          <a:latin typeface="+mj-lt"/>
                        </a:rPr>
                        <a:t>Xây</a:t>
                      </a:r>
                      <a:r>
                        <a:rPr lang="en-US" baseline="0" smtClean="0">
                          <a:latin typeface="+mj-lt"/>
                        </a:rPr>
                        <a:t> dựng các hàm dùng chung, database, config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smtClean="0">
                          <a:latin typeface="+mj-lt"/>
                        </a:rPr>
                        <a:t>Modules blog, cart, page trong trang user.</a:t>
                      </a:r>
                      <a:endParaRPr lang="en-US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30549"/>
                  </a:ext>
                </a:extLst>
              </a:tr>
              <a:tr h="1223429">
                <a:tc>
                  <a:txBody>
                    <a:bodyPr/>
                    <a:lstStyle/>
                    <a:p>
                      <a:r>
                        <a:rPr lang="en-US" smtClean="0">
                          <a:latin typeface="+mj-lt"/>
                        </a:rPr>
                        <a:t>NGUYỄN</a:t>
                      </a:r>
                      <a:r>
                        <a:rPr lang="en-US" baseline="0" smtClean="0">
                          <a:latin typeface="+mj-lt"/>
                        </a:rPr>
                        <a:t> HOÀNG NAM</a:t>
                      </a:r>
                    </a:p>
                    <a:p>
                      <a:r>
                        <a:rPr lang="en-US" baseline="0" smtClean="0">
                          <a:latin typeface="+mj-lt"/>
                        </a:rPr>
                        <a:t>20183596</a:t>
                      </a:r>
                      <a:endParaRPr 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mtClean="0">
                          <a:latin typeface="+mj-lt"/>
                        </a:rPr>
                        <a:t>Xây</a:t>
                      </a:r>
                      <a:r>
                        <a:rPr lang="en-US" baseline="0" smtClean="0">
                          <a:latin typeface="+mj-lt"/>
                        </a:rPr>
                        <a:t> dựng các hàm dùng chung.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smtClean="0">
                          <a:latin typeface="+mj-lt"/>
                        </a:rPr>
                        <a:t>Modules post, product trong trang admin.</a:t>
                      </a:r>
                      <a:endParaRPr lang="en-US" smtClean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828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599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4571" y="1912365"/>
            <a:ext cx="8849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mtClean="0">
                <a:latin typeface="+mj-lt"/>
              </a:rPr>
              <a:t>DEMO</a:t>
            </a:r>
            <a:endParaRPr lang="en-US" sz="720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52009" y="3243532"/>
            <a:ext cx="675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+mj-lt"/>
              </a:rPr>
              <a:t>Sử dụng: HTML, CSS, JS, PHP</a:t>
            </a:r>
            <a:endParaRPr lang="en-US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7604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264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1_RetrospectVTI</vt:lpstr>
      <vt:lpstr>Chủ đề: Website bán hàng</vt:lpstr>
      <vt:lpstr>Giao diện chính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2021-05-26T08:27:45Z</dcterms:created>
  <dcterms:modified xsi:type="dcterms:W3CDTF">2021-05-27T07:23:53Z</dcterms:modified>
</cp:coreProperties>
</file>