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0"/>
  </p:notesMasterIdLst>
  <p:sldIdLst>
    <p:sldId id="256" r:id="rId2"/>
    <p:sldId id="258" r:id="rId3"/>
    <p:sldId id="259" r:id="rId4"/>
    <p:sldId id="260" r:id="rId5"/>
    <p:sldId id="266" r:id="rId6"/>
    <p:sldId id="261" r:id="rId7"/>
    <p:sldId id="269" r:id="rId8"/>
    <p:sldId id="293" r:id="rId9"/>
    <p:sldId id="276" r:id="rId10"/>
    <p:sldId id="263" r:id="rId11"/>
    <p:sldId id="296" r:id="rId12"/>
    <p:sldId id="297" r:id="rId13"/>
    <p:sldId id="300" r:id="rId14"/>
    <p:sldId id="301" r:id="rId15"/>
    <p:sldId id="283" r:id="rId16"/>
    <p:sldId id="291" r:id="rId17"/>
    <p:sldId id="295" r:id="rId18"/>
    <p:sldId id="272" r:id="rId19"/>
  </p:sldIdLst>
  <p:sldSz cx="9144000" cy="5143500" type="screen16x9"/>
  <p:notesSz cx="6858000" cy="9144000"/>
  <p:embeddedFontLst>
    <p:embeddedFont>
      <p:font typeface="Cambria" panose="02040503050406030204" pitchFamily="18"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Poppins" panose="00000500000000000000" pitchFamily="2" charset="0"/>
      <p:regular r:id="rId29"/>
      <p:bold r:id="rId30"/>
      <p:italic r:id="rId31"/>
      <p:boldItalic r:id="rId32"/>
    </p:embeddedFont>
    <p:embeddedFont>
      <p:font typeface="Titillium Web" panose="00000500000000000000" pitchFamily="2" charset="0"/>
      <p:regular r:id="rId33"/>
      <p:bold r:id="rId34"/>
      <p:italic r:id="rId35"/>
      <p:boldItalic r:id="rId36"/>
    </p:embeddedFont>
    <p:embeddedFont>
      <p:font typeface="Titillium Web Light" panose="000004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A3"/>
    <a:srgbClr val="4D9DFF"/>
    <a:srgbClr val="DFEDFF"/>
    <a:srgbClr val="F1E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1B1B09-6F8C-45B1-9F36-ADF30B027B4B}">
  <a:tblStyle styleId="{941B1B09-6F8C-45B1-9F36-ADF30B027B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p:cViewPr varScale="1">
        <p:scale>
          <a:sx n="95" d="100"/>
          <a:sy n="95" d="100"/>
        </p:scale>
        <p:origin x="6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64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414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734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550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6"/>
        <p:cNvGrpSpPr/>
        <p:nvPr/>
      </p:nvGrpSpPr>
      <p:grpSpPr>
        <a:xfrm>
          <a:off x="0" y="0"/>
          <a:ext cx="0" cy="0"/>
          <a:chOff x="0" y="0"/>
          <a:chExt cx="0" cy="0"/>
        </a:xfrm>
      </p:grpSpPr>
      <p:sp>
        <p:nvSpPr>
          <p:cNvPr id="2807" name="Google Shape;2807;gf76327ca34_0_2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8" name="Google Shape;2808;gf76327ca34_0_2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3"/>
        <p:cNvGrpSpPr/>
        <p:nvPr/>
      </p:nvGrpSpPr>
      <p:grpSpPr>
        <a:xfrm>
          <a:off x="0" y="0"/>
          <a:ext cx="0" cy="0"/>
          <a:chOff x="0" y="0"/>
          <a:chExt cx="0" cy="0"/>
        </a:xfrm>
      </p:grpSpPr>
      <p:sp>
        <p:nvSpPr>
          <p:cNvPr id="3374" name="Google Shape;3374;gcb675c3222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5" name="Google Shape;3375;gcb675c3222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8"/>
        <p:cNvGrpSpPr/>
        <p:nvPr/>
      </p:nvGrpSpPr>
      <p:grpSpPr>
        <a:xfrm>
          <a:off x="0" y="0"/>
          <a:ext cx="0" cy="0"/>
          <a:chOff x="0" y="0"/>
          <a:chExt cx="0" cy="0"/>
        </a:xfrm>
      </p:grpSpPr>
      <p:sp>
        <p:nvSpPr>
          <p:cNvPr id="3709" name="Google Shape;3709;gcb5b8cb8a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0" name="Google Shape;3710;gcb5b8cb8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b675c3222_0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b675c3222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cb5b8cb8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cb5b8cb8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cb5b8cb8a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cb5b8cb8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dirty="0"/>
              <a:t>Trong thời đại 4.0 ngày nay việc sử dụng tiền ảo trong các ví điện tử, cá tài khoản ngân hàng, trên những sàn thương mại ngày càng tiện dụng và phổ biến rộng rãi. Thâm chí chúng ta có thể bước chân ra ngoài chỉ với một chiếc điện thoại còn pin mà không cần dùng đến tiền mặt.</a:t>
            </a:r>
          </a:p>
          <a:p>
            <a:pPr marL="171450" lvl="0" indent="-171450" algn="l" rtl="0">
              <a:spcBef>
                <a:spcPts val="0"/>
              </a:spcBef>
              <a:spcAft>
                <a:spcPts val="0"/>
              </a:spcAft>
              <a:buFontTx/>
              <a:buChar char="-"/>
            </a:pPr>
            <a:r>
              <a:rPr lang="vi-VN" dirty="0"/>
              <a:t>Tuy nhiên để chi tiêu một cách thông minh hợp lý, người dùng Việt Nam đang phải quay quồng với rất nhiều ứng dụng khác nhau. Nào là ngân hàng, nào là ví điện tử, nào là các app quản lý tài chính, .... </a:t>
            </a:r>
          </a:p>
          <a:p>
            <a:pPr marL="171450" lvl="0" indent="-171450" algn="l" rtl="0">
              <a:spcBef>
                <a:spcPts val="0"/>
              </a:spcBef>
              <a:spcAft>
                <a:spcPts val="0"/>
              </a:spcAft>
              <a:buFontTx/>
              <a:buChar char="-"/>
            </a:pPr>
            <a:r>
              <a:rPr lang="vi-VN" dirty="0"/>
              <a:t>Đồng tiền trước khi quy về một mối để quản lý đã phải phân tách ở rất nhiều lơi gây khó khăn trong việc quản lý tài chính cá nhân của mình.</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Vì vậy chúng em mong muốn tạo ra một ngân hàng quản lý tài chính có để quản lý tất cả. Để có một ngân hàng vừa có thể xài tiền vừa có thể quản lý tài chính cá nhân. Chúng em đề ra những yêu cầu sau đối với ứng dụng của mình:</a:t>
            </a:r>
          </a:p>
          <a:p>
            <a:pPr marL="171450" lvl="0" indent="-171450" algn="l" rtl="0">
              <a:spcBef>
                <a:spcPts val="0"/>
              </a:spcBef>
              <a:spcAft>
                <a:spcPts val="0"/>
              </a:spcAft>
              <a:buFontTx/>
              <a:buChar char="-"/>
            </a:pPr>
            <a:r>
              <a:rPr lang="vi-VN" dirty="0"/>
              <a:t>Là một ngân hàng </a:t>
            </a:r>
          </a:p>
          <a:p>
            <a:pPr marL="171450" lvl="0" indent="-171450" algn="l" rtl="0">
              <a:spcBef>
                <a:spcPts val="0"/>
              </a:spcBef>
              <a:spcAft>
                <a:spcPts val="0"/>
              </a:spcAft>
              <a:buFontTx/>
              <a:buChar char="-"/>
            </a:pPr>
            <a:r>
              <a:rPr lang="vi-VN" dirty="0"/>
              <a:t>Có thể liên kết với các ngân hàng khác và các ví điện tử khá =&gt; Tính tổng tiền hiện có</a:t>
            </a:r>
          </a:p>
          <a:p>
            <a:pPr marL="171450" lvl="0" indent="-171450" algn="l" rtl="0">
              <a:spcBef>
                <a:spcPts val="0"/>
              </a:spcBef>
              <a:spcAft>
                <a:spcPts val="0"/>
              </a:spcAft>
              <a:buFontTx/>
              <a:buChar char="-"/>
            </a:pPr>
            <a:r>
              <a:rPr lang="vi-VN" dirty="0"/>
              <a:t>Có các chức năng quản lý tài chính</a:t>
            </a:r>
          </a:p>
          <a:p>
            <a:pPr marL="171450" lvl="0" indent="-171450" algn="l" rtl="0">
              <a:spcBef>
                <a:spcPts val="0"/>
              </a:spcBef>
              <a:spcAft>
                <a:spcPts val="0"/>
              </a:spcAft>
              <a:buFontTx/>
              <a:buChar char="-"/>
            </a:pPr>
            <a:r>
              <a:rPr lang="vi-VN" dirty="0"/>
              <a:t>Các thao tác nhập chi tiêu phải hiện đại: tự động phân loại chi tiêu, tự động quét ảnh hóa đơn, nhận diện bằng giọng nói, ...</a:t>
            </a:r>
          </a:p>
          <a:p>
            <a:pPr marL="0" lvl="0" indent="0" algn="l" rtl="0">
              <a:spcBef>
                <a:spcPts val="0"/>
              </a:spcBef>
              <a:spcAft>
                <a:spcPts val="0"/>
              </a:spcAft>
              <a:buFontTx/>
              <a:buNone/>
            </a:pPr>
            <a:r>
              <a:rPr lang="vi-VN" dirty="0"/>
              <a:t>Mong muốn đối với ý tưởng là nhiều và rất khó đối với sinh viên. Tuy nhiên chúng em sẽ cố gằng hoàn thiện những chức năng mà chúng em có thể làm được.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f67d8f6e70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f67d8f6e7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9"/>
        <p:cNvGrpSpPr/>
        <p:nvPr/>
      </p:nvGrpSpPr>
      <p:grpSpPr>
        <a:xfrm>
          <a:off x="0" y="0"/>
          <a:ext cx="0" cy="0"/>
          <a:chOff x="0" y="0"/>
          <a:chExt cx="0" cy="0"/>
        </a:xfrm>
      </p:grpSpPr>
      <p:sp>
        <p:nvSpPr>
          <p:cNvPr id="3540" name="Google Shape;3540;gcb675c3222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1" name="Google Shape;3541;gcb675c3222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f76327ca34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f76327ca3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rgbClr val="191919"/>
              </a:buClr>
              <a:buSzPts val="5200"/>
              <a:buNone/>
              <a:defRPr sz="8500">
                <a:solidFill>
                  <a:srgbClr val="191919"/>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3">
  <p:cSld name="SECTION_HEADER_1_1_1">
    <p:spTree>
      <p:nvGrpSpPr>
        <p:cNvPr id="1" name="Shape 241"/>
        <p:cNvGrpSpPr/>
        <p:nvPr/>
      </p:nvGrpSpPr>
      <p:grpSpPr>
        <a:xfrm>
          <a:off x="0" y="0"/>
          <a:ext cx="0" cy="0"/>
          <a:chOff x="0" y="0"/>
          <a:chExt cx="0" cy="0"/>
        </a:xfrm>
      </p:grpSpPr>
      <p:sp>
        <p:nvSpPr>
          <p:cNvPr id="242" name="Google Shape;242;p17"/>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txBox="1">
            <a:spLocks noGrp="1"/>
          </p:cNvSpPr>
          <p:nvPr>
            <p:ph type="title"/>
          </p:nvPr>
        </p:nvSpPr>
        <p:spPr>
          <a:xfrm>
            <a:off x="720000" y="681325"/>
            <a:ext cx="6035700" cy="1631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5" name="Google Shape;245;p17"/>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6000"/>
              <a:buNone/>
              <a:defRPr sz="15000" b="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246" name="Google Shape;246;p17"/>
          <p:cNvSpPr txBox="1">
            <a:spLocks noGrp="1"/>
          </p:cNvSpPr>
          <p:nvPr>
            <p:ph type="subTitle" idx="1"/>
          </p:nvPr>
        </p:nvSpPr>
        <p:spPr>
          <a:xfrm>
            <a:off x="787175" y="2322575"/>
            <a:ext cx="2715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7" name="Google Shape;247;p17"/>
          <p:cNvGrpSpPr/>
          <p:nvPr/>
        </p:nvGrpSpPr>
        <p:grpSpPr>
          <a:xfrm>
            <a:off x="883374" y="742244"/>
            <a:ext cx="7477553" cy="3817369"/>
            <a:chOff x="883374" y="742244"/>
            <a:chExt cx="7477553" cy="3817369"/>
          </a:xfrm>
        </p:grpSpPr>
        <p:grpSp>
          <p:nvGrpSpPr>
            <p:cNvPr id="248" name="Google Shape;248;p17"/>
            <p:cNvGrpSpPr/>
            <p:nvPr/>
          </p:nvGrpSpPr>
          <p:grpSpPr>
            <a:xfrm>
              <a:off x="1349196" y="742244"/>
              <a:ext cx="7011731" cy="3817369"/>
              <a:chOff x="1349196" y="742244"/>
              <a:chExt cx="7011731" cy="3817369"/>
            </a:xfrm>
          </p:grpSpPr>
          <p:grpSp>
            <p:nvGrpSpPr>
              <p:cNvPr id="249" name="Google Shape;249;p17"/>
              <p:cNvGrpSpPr/>
              <p:nvPr/>
            </p:nvGrpSpPr>
            <p:grpSpPr>
              <a:xfrm>
                <a:off x="1349196" y="742244"/>
                <a:ext cx="7011731" cy="3817369"/>
                <a:chOff x="1349196" y="742244"/>
                <a:chExt cx="7011731" cy="3817369"/>
              </a:xfrm>
            </p:grpSpPr>
            <p:sp>
              <p:nvSpPr>
                <p:cNvPr id="250" name="Google Shape;250;p17"/>
                <p:cNvSpPr/>
                <p:nvPr/>
              </p:nvSpPr>
              <p:spPr>
                <a:xfrm>
                  <a:off x="2549921" y="34733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5865626" y="4311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5394551" y="24541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6470274" y="7422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4235800" y="2011035"/>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7"/>
                <p:cNvGrpSpPr/>
                <p:nvPr/>
              </p:nvGrpSpPr>
              <p:grpSpPr>
                <a:xfrm>
                  <a:off x="8261121" y="2850605"/>
                  <a:ext cx="99806" cy="99809"/>
                  <a:chOff x="3688596" y="3879680"/>
                  <a:chExt cx="99806" cy="99809"/>
                </a:xfrm>
              </p:grpSpPr>
              <p:sp>
                <p:nvSpPr>
                  <p:cNvPr id="256" name="Google Shape;256;p1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7"/>
                <p:cNvGrpSpPr/>
                <p:nvPr/>
              </p:nvGrpSpPr>
              <p:grpSpPr>
                <a:xfrm>
                  <a:off x="1349196" y="4004505"/>
                  <a:ext cx="99806" cy="99809"/>
                  <a:chOff x="2774196" y="3879680"/>
                  <a:chExt cx="99806" cy="99809"/>
                </a:xfrm>
              </p:grpSpPr>
              <p:sp>
                <p:nvSpPr>
                  <p:cNvPr id="259" name="Google Shape;259;p17"/>
                  <p:cNvSpPr/>
                  <p:nvPr/>
                </p:nvSpPr>
                <p:spPr>
                  <a:xfrm>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flipH="1">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7"/>
                <p:cNvSpPr/>
                <p:nvPr/>
              </p:nvSpPr>
              <p:spPr>
                <a:xfrm flipH="1">
                  <a:off x="3335246" y="44598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p:nvPr/>
            </p:nvSpPr>
            <p:spPr>
              <a:xfrm>
                <a:off x="3964892" y="266636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7"/>
            <p:cNvSpPr/>
            <p:nvPr/>
          </p:nvSpPr>
          <p:spPr>
            <a:xfrm>
              <a:off x="883374" y="32656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5">
  <p:cSld name="SECTION_HEADER_1_1_1_1_1">
    <p:spTree>
      <p:nvGrpSpPr>
        <p:cNvPr id="1" name="Shape 280"/>
        <p:cNvGrpSpPr/>
        <p:nvPr/>
      </p:nvGrpSpPr>
      <p:grpSpPr>
        <a:xfrm>
          <a:off x="0" y="0"/>
          <a:ext cx="0" cy="0"/>
          <a:chOff x="0" y="0"/>
          <a:chExt cx="0" cy="0"/>
        </a:xfrm>
      </p:grpSpPr>
      <p:sp>
        <p:nvSpPr>
          <p:cNvPr id="281" name="Google Shape;281;p19"/>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txBox="1">
            <a:spLocks noGrp="1"/>
          </p:cNvSpPr>
          <p:nvPr>
            <p:ph type="title"/>
          </p:nvPr>
        </p:nvSpPr>
        <p:spPr>
          <a:xfrm>
            <a:off x="787175" y="706400"/>
            <a:ext cx="4308300" cy="15681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4" name="Google Shape;284;p19"/>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4"/>
              </a:buClr>
              <a:buSzPts val="6000"/>
              <a:buNone/>
              <a:defRPr sz="15000" b="0">
                <a:solidFill>
                  <a:schemeClr val="accent4"/>
                </a:solidFill>
              </a:defRPr>
            </a:lvl1pPr>
            <a:lvl2pPr lvl="1" algn="ctr" rtl="0">
              <a:spcBef>
                <a:spcPts val="0"/>
              </a:spcBef>
              <a:spcAft>
                <a:spcPts val="0"/>
              </a:spcAft>
              <a:buClr>
                <a:schemeClr val="accent4"/>
              </a:buClr>
              <a:buSzPts val="6000"/>
              <a:buNone/>
              <a:defRPr sz="6000">
                <a:solidFill>
                  <a:schemeClr val="accent4"/>
                </a:solidFill>
              </a:defRPr>
            </a:lvl2pPr>
            <a:lvl3pPr lvl="2" algn="ctr" rtl="0">
              <a:spcBef>
                <a:spcPts val="0"/>
              </a:spcBef>
              <a:spcAft>
                <a:spcPts val="0"/>
              </a:spcAft>
              <a:buClr>
                <a:schemeClr val="accent4"/>
              </a:buClr>
              <a:buSzPts val="6000"/>
              <a:buNone/>
              <a:defRPr sz="6000">
                <a:solidFill>
                  <a:schemeClr val="accent4"/>
                </a:solidFill>
              </a:defRPr>
            </a:lvl3pPr>
            <a:lvl4pPr lvl="3" algn="ctr" rtl="0">
              <a:spcBef>
                <a:spcPts val="0"/>
              </a:spcBef>
              <a:spcAft>
                <a:spcPts val="0"/>
              </a:spcAft>
              <a:buClr>
                <a:schemeClr val="accent4"/>
              </a:buClr>
              <a:buSzPts val="6000"/>
              <a:buNone/>
              <a:defRPr sz="6000">
                <a:solidFill>
                  <a:schemeClr val="accent4"/>
                </a:solidFill>
              </a:defRPr>
            </a:lvl4pPr>
            <a:lvl5pPr lvl="4" algn="ctr" rtl="0">
              <a:spcBef>
                <a:spcPts val="0"/>
              </a:spcBef>
              <a:spcAft>
                <a:spcPts val="0"/>
              </a:spcAft>
              <a:buClr>
                <a:schemeClr val="accent4"/>
              </a:buClr>
              <a:buSzPts val="6000"/>
              <a:buNone/>
              <a:defRPr sz="6000">
                <a:solidFill>
                  <a:schemeClr val="accent4"/>
                </a:solidFill>
              </a:defRPr>
            </a:lvl5pPr>
            <a:lvl6pPr lvl="5" algn="ctr" rtl="0">
              <a:spcBef>
                <a:spcPts val="0"/>
              </a:spcBef>
              <a:spcAft>
                <a:spcPts val="0"/>
              </a:spcAft>
              <a:buClr>
                <a:schemeClr val="accent4"/>
              </a:buClr>
              <a:buSzPts val="6000"/>
              <a:buNone/>
              <a:defRPr sz="6000">
                <a:solidFill>
                  <a:schemeClr val="accent4"/>
                </a:solidFill>
              </a:defRPr>
            </a:lvl6pPr>
            <a:lvl7pPr lvl="6" algn="ctr" rtl="0">
              <a:spcBef>
                <a:spcPts val="0"/>
              </a:spcBef>
              <a:spcAft>
                <a:spcPts val="0"/>
              </a:spcAft>
              <a:buClr>
                <a:schemeClr val="accent4"/>
              </a:buClr>
              <a:buSzPts val="6000"/>
              <a:buNone/>
              <a:defRPr sz="6000">
                <a:solidFill>
                  <a:schemeClr val="accent4"/>
                </a:solidFill>
              </a:defRPr>
            </a:lvl7pPr>
            <a:lvl8pPr lvl="7" algn="ctr" rtl="0">
              <a:spcBef>
                <a:spcPts val="0"/>
              </a:spcBef>
              <a:spcAft>
                <a:spcPts val="0"/>
              </a:spcAft>
              <a:buClr>
                <a:schemeClr val="accent4"/>
              </a:buClr>
              <a:buSzPts val="6000"/>
              <a:buNone/>
              <a:defRPr sz="6000">
                <a:solidFill>
                  <a:schemeClr val="accent4"/>
                </a:solidFill>
              </a:defRPr>
            </a:lvl8pPr>
            <a:lvl9pPr lvl="8" algn="ctr" rtl="0">
              <a:spcBef>
                <a:spcPts val="0"/>
              </a:spcBef>
              <a:spcAft>
                <a:spcPts val="0"/>
              </a:spcAft>
              <a:buClr>
                <a:schemeClr val="accent4"/>
              </a:buClr>
              <a:buSzPts val="6000"/>
              <a:buNone/>
              <a:defRPr sz="6000">
                <a:solidFill>
                  <a:schemeClr val="accent4"/>
                </a:solidFill>
              </a:defRPr>
            </a:lvl9pPr>
          </a:lstStyle>
          <a:p>
            <a:r>
              <a:t>xx%</a:t>
            </a:r>
          </a:p>
        </p:txBody>
      </p:sp>
      <p:sp>
        <p:nvSpPr>
          <p:cNvPr id="285" name="Google Shape;285;p19"/>
          <p:cNvSpPr txBox="1">
            <a:spLocks noGrp="1"/>
          </p:cNvSpPr>
          <p:nvPr>
            <p:ph type="subTitle" idx="1"/>
          </p:nvPr>
        </p:nvSpPr>
        <p:spPr>
          <a:xfrm>
            <a:off x="787175" y="2309788"/>
            <a:ext cx="27408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6" name="Google Shape;286;p19"/>
          <p:cNvGrpSpPr/>
          <p:nvPr/>
        </p:nvGrpSpPr>
        <p:grpSpPr>
          <a:xfrm>
            <a:off x="1050227" y="912894"/>
            <a:ext cx="7255296" cy="3558251"/>
            <a:chOff x="1050227" y="912894"/>
            <a:chExt cx="7255296" cy="3558251"/>
          </a:xfrm>
        </p:grpSpPr>
        <p:sp>
          <p:nvSpPr>
            <p:cNvPr id="287" name="Google Shape;287;p19"/>
            <p:cNvSpPr/>
            <p:nvPr/>
          </p:nvSpPr>
          <p:spPr>
            <a:xfrm>
              <a:off x="8120171" y="10574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996826" y="21500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301306" y="43123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009781" y="2663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470223" y="9128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163026" y="22744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9"/>
            <p:cNvGrpSpPr/>
            <p:nvPr/>
          </p:nvGrpSpPr>
          <p:grpSpPr>
            <a:xfrm>
              <a:off x="2138846" y="3487330"/>
              <a:ext cx="99806" cy="99809"/>
              <a:chOff x="3688596" y="3879680"/>
              <a:chExt cx="99806" cy="99809"/>
            </a:xfrm>
          </p:grpSpPr>
          <p:sp>
            <p:nvSpPr>
              <p:cNvPr id="294" name="Google Shape;294;p1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9"/>
            <p:cNvSpPr/>
            <p:nvPr/>
          </p:nvSpPr>
          <p:spPr>
            <a:xfrm>
              <a:off x="7078631" y="16318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flipH="1">
              <a:off x="3527971" y="19896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flipH="1">
              <a:off x="1050227" y="43714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only 9">
  <p:cSld name="TITLE_ONLY_1_1_1_1_1_1_1_1_1_1">
    <p:spTree>
      <p:nvGrpSpPr>
        <p:cNvPr id="1" name="Shape 428"/>
        <p:cNvGrpSpPr/>
        <p:nvPr/>
      </p:nvGrpSpPr>
      <p:grpSpPr>
        <a:xfrm>
          <a:off x="0" y="0"/>
          <a:ext cx="0" cy="0"/>
          <a:chOff x="0" y="0"/>
          <a:chExt cx="0" cy="0"/>
        </a:xfrm>
      </p:grpSpPr>
      <p:sp>
        <p:nvSpPr>
          <p:cNvPr id="429" name="Google Shape;429;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0" name="Google Shape;430;p28"/>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431" name="Google Shape;431;p28"/>
          <p:cNvGrpSpPr/>
          <p:nvPr/>
        </p:nvGrpSpPr>
        <p:grpSpPr>
          <a:xfrm>
            <a:off x="648996" y="264980"/>
            <a:ext cx="7685206" cy="4121659"/>
            <a:chOff x="648996" y="264980"/>
            <a:chExt cx="7685206" cy="4121659"/>
          </a:xfrm>
        </p:grpSpPr>
        <p:grpSp>
          <p:nvGrpSpPr>
            <p:cNvPr id="432" name="Google Shape;432;p28"/>
            <p:cNvGrpSpPr/>
            <p:nvPr/>
          </p:nvGrpSpPr>
          <p:grpSpPr>
            <a:xfrm>
              <a:off x="648996" y="264980"/>
              <a:ext cx="7685206" cy="4121659"/>
              <a:chOff x="648996" y="264980"/>
              <a:chExt cx="7685206" cy="4121659"/>
            </a:xfrm>
          </p:grpSpPr>
          <p:sp>
            <p:nvSpPr>
              <p:cNvPr id="433" name="Google Shape;433;p28"/>
              <p:cNvSpPr/>
              <p:nvPr/>
            </p:nvSpPr>
            <p:spPr>
              <a:xfrm>
                <a:off x="648996" y="22510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748806" y="6515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7561998" y="1047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762014" y="31782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8234396" y="4286830"/>
                <a:ext cx="99806" cy="99809"/>
                <a:chOff x="3688596" y="3879680"/>
                <a:chExt cx="99806" cy="99809"/>
              </a:xfrm>
            </p:grpSpPr>
            <p:sp>
              <p:nvSpPr>
                <p:cNvPr id="438" name="Google Shape;438;p2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28"/>
              <p:cNvSpPr/>
              <p:nvPr/>
            </p:nvSpPr>
            <p:spPr>
              <a:xfrm>
                <a:off x="3614456" y="12275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flipH="1">
                <a:off x="1635021" y="2649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flipH="1">
                <a:off x="1763627" y="41871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28"/>
            <p:cNvSpPr/>
            <p:nvPr/>
          </p:nvSpPr>
          <p:spPr>
            <a:xfrm>
              <a:off x="6913842" y="13001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text 2">
  <p:cSld name="BLANK_1_1_1_2_1">
    <p:spTree>
      <p:nvGrpSpPr>
        <p:cNvPr id="1" name="Shape 493"/>
        <p:cNvGrpSpPr/>
        <p:nvPr/>
      </p:nvGrpSpPr>
      <p:grpSpPr>
        <a:xfrm>
          <a:off x="0" y="0"/>
          <a:ext cx="0" cy="0"/>
          <a:chOff x="0" y="0"/>
          <a:chExt cx="0" cy="0"/>
        </a:xfrm>
      </p:grpSpPr>
      <p:sp>
        <p:nvSpPr>
          <p:cNvPr id="494" name="Google Shape;494;p3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txBox="1">
            <a:spLocks noGrp="1"/>
          </p:cNvSpPr>
          <p:nvPr>
            <p:ph type="title"/>
          </p:nvPr>
        </p:nvSpPr>
        <p:spPr>
          <a:xfrm>
            <a:off x="1908825" y="1389225"/>
            <a:ext cx="3082500" cy="120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32"/>
          <p:cNvSpPr txBox="1">
            <a:spLocks noGrp="1"/>
          </p:cNvSpPr>
          <p:nvPr>
            <p:ph type="subTitle" idx="1"/>
          </p:nvPr>
        </p:nvSpPr>
        <p:spPr>
          <a:xfrm>
            <a:off x="1908825" y="2684700"/>
            <a:ext cx="3082500" cy="120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three columns">
  <p:cSld name="BLANK_1_1_1_1_1">
    <p:spTree>
      <p:nvGrpSpPr>
        <p:cNvPr id="1" name="Shape 572"/>
        <p:cNvGrpSpPr/>
        <p:nvPr/>
      </p:nvGrpSpPr>
      <p:grpSpPr>
        <a:xfrm>
          <a:off x="0" y="0"/>
          <a:ext cx="0" cy="0"/>
          <a:chOff x="0" y="0"/>
          <a:chExt cx="0" cy="0"/>
        </a:xfrm>
      </p:grpSpPr>
      <p:sp>
        <p:nvSpPr>
          <p:cNvPr id="573" name="Google Shape;573;p37"/>
          <p:cNvSpPr txBox="1">
            <a:spLocks noGrp="1"/>
          </p:cNvSpPr>
          <p:nvPr>
            <p:ph type="title"/>
          </p:nvPr>
        </p:nvSpPr>
        <p:spPr>
          <a:xfrm>
            <a:off x="59300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4" name="Google Shape;574;p37"/>
          <p:cNvSpPr txBox="1">
            <a:spLocks noGrp="1"/>
          </p:cNvSpPr>
          <p:nvPr>
            <p:ph type="subTitle" idx="1"/>
          </p:nvPr>
        </p:nvSpPr>
        <p:spPr>
          <a:xfrm>
            <a:off x="593011"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37"/>
          <p:cNvSpPr txBox="1">
            <a:spLocks noGrp="1"/>
          </p:cNvSpPr>
          <p:nvPr>
            <p:ph type="title" idx="2"/>
          </p:nvPr>
        </p:nvSpPr>
        <p:spPr>
          <a:xfrm>
            <a:off x="2580525"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6" name="Google Shape;576;p37"/>
          <p:cNvSpPr txBox="1">
            <a:spLocks noGrp="1"/>
          </p:cNvSpPr>
          <p:nvPr>
            <p:ph type="subTitle" idx="3"/>
          </p:nvPr>
        </p:nvSpPr>
        <p:spPr>
          <a:xfrm>
            <a:off x="2580532"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37"/>
          <p:cNvSpPr txBox="1">
            <a:spLocks noGrp="1"/>
          </p:cNvSpPr>
          <p:nvPr>
            <p:ph type="title" idx="4"/>
          </p:nvPr>
        </p:nvSpPr>
        <p:spPr>
          <a:xfrm>
            <a:off x="456805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37"/>
          <p:cNvSpPr txBox="1">
            <a:spLocks noGrp="1"/>
          </p:cNvSpPr>
          <p:nvPr>
            <p:ph type="subTitle" idx="5"/>
          </p:nvPr>
        </p:nvSpPr>
        <p:spPr>
          <a:xfrm>
            <a:off x="4568053"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3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0" name="Google Shape;580;p3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flipH="1">
            <a:off x="8795257" y="28047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flipH="1">
            <a:off x="3824779" y="43038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flipH="1">
            <a:off x="8118902" y="314297"/>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7"/>
          <p:cNvGrpSpPr/>
          <p:nvPr/>
        </p:nvGrpSpPr>
        <p:grpSpPr>
          <a:xfrm flipH="1">
            <a:off x="556401" y="4081205"/>
            <a:ext cx="99806" cy="99809"/>
            <a:chOff x="3688596" y="3879680"/>
            <a:chExt cx="99806" cy="99809"/>
          </a:xfrm>
        </p:grpSpPr>
        <p:sp>
          <p:nvSpPr>
            <p:cNvPr id="585" name="Google Shape;585;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7"/>
          <p:cNvGrpSpPr/>
          <p:nvPr/>
        </p:nvGrpSpPr>
        <p:grpSpPr>
          <a:xfrm flipH="1">
            <a:off x="6706301" y="1930230"/>
            <a:ext cx="99806" cy="99809"/>
            <a:chOff x="3688596" y="3879680"/>
            <a:chExt cx="99806" cy="99809"/>
          </a:xfrm>
        </p:grpSpPr>
        <p:sp>
          <p:nvSpPr>
            <p:cNvPr id="588" name="Google Shape;588;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7"/>
          <p:cNvSpPr/>
          <p:nvPr/>
        </p:nvSpPr>
        <p:spPr>
          <a:xfrm flipH="1">
            <a:off x="5754472" y="7080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7846317" y="41810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solidFill>
            <a:schemeClr val="accent2"/>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flipH="1">
            <a:off x="3846707" y="3143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hanks">
  <p:cSld name="BLANK_1_1_1_1_1_1_1_1_1_1">
    <p:spTree>
      <p:nvGrpSpPr>
        <p:cNvPr id="1" name="Shape 750"/>
        <p:cNvGrpSpPr/>
        <p:nvPr/>
      </p:nvGrpSpPr>
      <p:grpSpPr>
        <a:xfrm>
          <a:off x="0" y="0"/>
          <a:ext cx="0" cy="0"/>
          <a:chOff x="0" y="0"/>
          <a:chExt cx="0" cy="0"/>
        </a:xfrm>
      </p:grpSpPr>
      <p:sp>
        <p:nvSpPr>
          <p:cNvPr id="751" name="Google Shape;751;p44"/>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txBox="1">
            <a:spLocks noGrp="1"/>
          </p:cNvSpPr>
          <p:nvPr>
            <p:ph type="ctrTitle"/>
          </p:nvPr>
        </p:nvSpPr>
        <p:spPr>
          <a:xfrm>
            <a:off x="720000" y="70571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53" name="Google Shape;753;p44"/>
          <p:cNvSpPr txBox="1">
            <a:spLocks noGrp="1"/>
          </p:cNvSpPr>
          <p:nvPr>
            <p:ph type="subTitle" idx="1"/>
          </p:nvPr>
        </p:nvSpPr>
        <p:spPr>
          <a:xfrm>
            <a:off x="771600" y="1703525"/>
            <a:ext cx="4232400" cy="106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54" name="Google Shape;754;p44"/>
          <p:cNvSpPr txBox="1">
            <a:spLocks noGrp="1"/>
          </p:cNvSpPr>
          <p:nvPr>
            <p:ph type="subTitle" idx="2"/>
          </p:nvPr>
        </p:nvSpPr>
        <p:spPr>
          <a:xfrm>
            <a:off x="771600" y="4318299"/>
            <a:ext cx="4232400" cy="29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755" name="Google Shape;755;p44"/>
          <p:cNvGrpSpPr/>
          <p:nvPr/>
        </p:nvGrpSpPr>
        <p:grpSpPr>
          <a:xfrm>
            <a:off x="2851773" y="657755"/>
            <a:ext cx="5495426" cy="3544013"/>
            <a:chOff x="2851773" y="657755"/>
            <a:chExt cx="5495426" cy="3544013"/>
          </a:xfrm>
        </p:grpSpPr>
        <p:grpSp>
          <p:nvGrpSpPr>
            <p:cNvPr id="756" name="Google Shape;756;p44"/>
            <p:cNvGrpSpPr/>
            <p:nvPr/>
          </p:nvGrpSpPr>
          <p:grpSpPr>
            <a:xfrm>
              <a:off x="4867671" y="657755"/>
              <a:ext cx="3479528" cy="3544013"/>
              <a:chOff x="4867671" y="657755"/>
              <a:chExt cx="3479528" cy="3544013"/>
            </a:xfrm>
          </p:grpSpPr>
          <p:sp>
            <p:nvSpPr>
              <p:cNvPr id="757" name="Google Shape;757;p44"/>
              <p:cNvSpPr/>
              <p:nvPr/>
            </p:nvSpPr>
            <p:spPr>
              <a:xfrm>
                <a:off x="7837446" y="3560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5203173" y="4160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7252742" y="6577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8204701" y="20218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5939331" y="12287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flipH="1">
                <a:off x="4867671" y="1258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44"/>
            <p:cNvSpPr/>
            <p:nvPr/>
          </p:nvSpPr>
          <p:spPr>
            <a:xfrm>
              <a:off x="4129193" y="27350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2851773" y="33009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44"/>
          <p:cNvSpPr txBox="1"/>
          <p:nvPr/>
        </p:nvSpPr>
        <p:spPr>
          <a:xfrm>
            <a:off x="720000" y="3408875"/>
            <a:ext cx="3843000" cy="7389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and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808900" y="2451625"/>
            <a:ext cx="27777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 name="Google Shape;18;p3"/>
          <p:cNvGrpSpPr/>
          <p:nvPr/>
        </p:nvGrpSpPr>
        <p:grpSpPr>
          <a:xfrm>
            <a:off x="720006" y="883338"/>
            <a:ext cx="8128549" cy="3770017"/>
            <a:chOff x="720006" y="883338"/>
            <a:chExt cx="8128549" cy="3770017"/>
          </a:xfrm>
        </p:grpSpPr>
        <p:grpSp>
          <p:nvGrpSpPr>
            <p:cNvPr id="19" name="Google Shape;19;p3"/>
            <p:cNvGrpSpPr/>
            <p:nvPr/>
          </p:nvGrpSpPr>
          <p:grpSpPr>
            <a:xfrm>
              <a:off x="720006" y="883338"/>
              <a:ext cx="8128549" cy="3770017"/>
              <a:chOff x="720006" y="883338"/>
              <a:chExt cx="8128549" cy="3770017"/>
            </a:xfrm>
          </p:grpSpPr>
          <p:sp>
            <p:nvSpPr>
              <p:cNvPr id="20" name="Google Shape;20;p3"/>
              <p:cNvSpPr/>
              <p:nvPr/>
            </p:nvSpPr>
            <p:spPr>
              <a:xfrm>
                <a:off x="3413808" y="2901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74676" y="12922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6" y="3427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176148" y="33856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011621" y="2521842"/>
                <a:ext cx="99806" cy="99809"/>
                <a:chOff x="3688596" y="3879680"/>
                <a:chExt cx="99806" cy="99809"/>
              </a:xfrm>
            </p:grpSpPr>
            <p:sp>
              <p:nvSpPr>
                <p:cNvPr id="25" name="Google Shape;25;p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a:off x="6809951" y="19434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86881" y="883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4920296" y="40438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1908477" y="45536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4540873" y="3494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618442" y="26325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6"/>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6"/>
          <p:cNvGrpSpPr/>
          <p:nvPr/>
        </p:nvGrpSpPr>
        <p:grpSpPr>
          <a:xfrm>
            <a:off x="510908" y="737830"/>
            <a:ext cx="8209197" cy="3654365"/>
            <a:chOff x="510908" y="737830"/>
            <a:chExt cx="8209197" cy="3654365"/>
          </a:xfrm>
        </p:grpSpPr>
        <p:sp>
          <p:nvSpPr>
            <p:cNvPr id="73" name="Google Shape;73;p6"/>
            <p:cNvSpPr/>
            <p:nvPr/>
          </p:nvSpPr>
          <p:spPr>
            <a:xfrm>
              <a:off x="510908" y="837655"/>
              <a:ext cx="99806" cy="99809"/>
            </a:xfrm>
            <a:custGeom>
              <a:avLst/>
              <a:gdLst/>
              <a:ahLst/>
              <a:cxnLst/>
              <a:rect l="l" t="t" r="r" b="b"/>
              <a:pathLst>
                <a:path w="1031" h="1031" fill="none" extrusionOk="0">
                  <a:moveTo>
                    <a:pt x="1031" y="0"/>
                  </a:moveTo>
                  <a:lnTo>
                    <a:pt x="1" y="1030"/>
                  </a:lnTo>
                </a:path>
              </a:pathLst>
            </a:custGeom>
            <a:solidFill>
              <a:schemeClr val="accent1"/>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94618" y="4232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8047698" y="40569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6908092" y="9949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6"/>
            <p:cNvGrpSpPr/>
            <p:nvPr/>
          </p:nvGrpSpPr>
          <p:grpSpPr>
            <a:xfrm>
              <a:off x="1639821" y="737830"/>
              <a:ext cx="99806" cy="99809"/>
              <a:chOff x="3688596" y="3879680"/>
              <a:chExt cx="99806" cy="99809"/>
            </a:xfrm>
          </p:grpSpPr>
          <p:sp>
            <p:nvSpPr>
              <p:cNvPr id="78" name="Google Shape;78;p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97"/>
        <p:cNvGrpSpPr/>
        <p:nvPr/>
      </p:nvGrpSpPr>
      <p:grpSpPr>
        <a:xfrm>
          <a:off x="0" y="0"/>
          <a:ext cx="0" cy="0"/>
          <a:chOff x="0" y="0"/>
          <a:chExt cx="0" cy="0"/>
        </a:xfrm>
      </p:grpSpPr>
      <p:sp>
        <p:nvSpPr>
          <p:cNvPr id="98" name="Google Shape;98;p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01" name="Google Shape;101;p8"/>
          <p:cNvGrpSpPr/>
          <p:nvPr/>
        </p:nvGrpSpPr>
        <p:grpSpPr>
          <a:xfrm>
            <a:off x="892748" y="782638"/>
            <a:ext cx="6910108" cy="3663376"/>
            <a:chOff x="892748" y="782638"/>
            <a:chExt cx="6910108" cy="3663376"/>
          </a:xfrm>
        </p:grpSpPr>
        <p:grpSp>
          <p:nvGrpSpPr>
            <p:cNvPr id="102" name="Google Shape;102;p8"/>
            <p:cNvGrpSpPr/>
            <p:nvPr/>
          </p:nvGrpSpPr>
          <p:grpSpPr>
            <a:xfrm>
              <a:off x="892748" y="782638"/>
              <a:ext cx="6910108" cy="3663376"/>
              <a:chOff x="892748" y="782638"/>
              <a:chExt cx="6910108" cy="3663376"/>
            </a:xfrm>
          </p:grpSpPr>
          <p:grpSp>
            <p:nvGrpSpPr>
              <p:cNvPr id="103" name="Google Shape;103;p8"/>
              <p:cNvGrpSpPr/>
              <p:nvPr/>
            </p:nvGrpSpPr>
            <p:grpSpPr>
              <a:xfrm>
                <a:off x="1565143" y="782638"/>
                <a:ext cx="6237713" cy="3663376"/>
                <a:chOff x="1565143" y="782638"/>
                <a:chExt cx="6237713" cy="3663376"/>
              </a:xfrm>
            </p:grpSpPr>
            <p:sp>
              <p:nvSpPr>
                <p:cNvPr id="104" name="Google Shape;104;p8"/>
                <p:cNvSpPr/>
                <p:nvPr/>
              </p:nvSpPr>
              <p:spPr>
                <a:xfrm>
                  <a:off x="6326646" y="4346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7633931" y="18642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565143" y="12224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2673967" y="7892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3196746" y="4090105"/>
                  <a:ext cx="99806" cy="99809"/>
                  <a:chOff x="3688596" y="3879680"/>
                  <a:chExt cx="99806" cy="99809"/>
                </a:xfrm>
              </p:grpSpPr>
              <p:sp>
                <p:nvSpPr>
                  <p:cNvPr id="109" name="Google Shape;109;p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8"/>
                <p:cNvSpPr/>
                <p:nvPr/>
              </p:nvSpPr>
              <p:spPr>
                <a:xfrm>
                  <a:off x="5044281" y="7826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flipH="1">
                  <a:off x="7157452" y="3052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892748" y="21994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p:nvPr/>
          </p:nvSpPr>
          <p:spPr>
            <a:xfrm>
              <a:off x="7531901" y="1163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3156400" y="1683438"/>
            <a:ext cx="28311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15775" y="2425050"/>
            <a:ext cx="4712700" cy="12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9"/>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9"/>
          <p:cNvGrpSpPr/>
          <p:nvPr/>
        </p:nvGrpSpPr>
        <p:grpSpPr>
          <a:xfrm>
            <a:off x="485951" y="490092"/>
            <a:ext cx="7775897" cy="3768771"/>
            <a:chOff x="485951" y="490092"/>
            <a:chExt cx="7775897" cy="3768771"/>
          </a:xfrm>
        </p:grpSpPr>
        <p:grpSp>
          <p:nvGrpSpPr>
            <p:cNvPr id="121" name="Google Shape;121;p9"/>
            <p:cNvGrpSpPr/>
            <p:nvPr/>
          </p:nvGrpSpPr>
          <p:grpSpPr>
            <a:xfrm>
              <a:off x="1223481" y="490092"/>
              <a:ext cx="6384146" cy="3768771"/>
              <a:chOff x="1223481" y="490092"/>
              <a:chExt cx="6384146" cy="3768771"/>
            </a:xfrm>
          </p:grpSpPr>
          <p:sp>
            <p:nvSpPr>
              <p:cNvPr id="122" name="Google Shape;122;p9"/>
              <p:cNvSpPr/>
              <p:nvPr/>
            </p:nvSpPr>
            <p:spPr>
              <a:xfrm>
                <a:off x="4235683" y="40905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292371" y="4900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180399" y="6337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223481" y="1411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a:off x="2014096" y="4159055"/>
                <a:ext cx="99806" cy="99809"/>
                <a:chOff x="3688596" y="3879680"/>
                <a:chExt cx="99806" cy="99809"/>
              </a:xfrm>
            </p:grpSpPr>
            <p:sp>
              <p:nvSpPr>
                <p:cNvPr id="127" name="Google Shape;127;p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7507821" y="3756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p:nvPr/>
          </p:nvSpPr>
          <p:spPr>
            <a:xfrm>
              <a:off x="485951" y="29672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084792" y="19625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able of contents">
  <p:cSld name="BLANK_1">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3"/>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13"/>
          <p:cNvSpPr txBox="1">
            <a:spLocks noGrp="1"/>
          </p:cNvSpPr>
          <p:nvPr>
            <p:ph type="title" idx="3" hasCustomPrompt="1"/>
          </p:nvPr>
        </p:nvSpPr>
        <p:spPr>
          <a:xfrm>
            <a:off x="7200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1"/>
          </p:nvPr>
        </p:nvSpPr>
        <p:spPr>
          <a:xfrm>
            <a:off x="720000" y="233666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3"/>
          <p:cNvSpPr txBox="1">
            <a:spLocks noGrp="1"/>
          </p:cNvSpPr>
          <p:nvPr>
            <p:ph type="title" idx="5" hasCustomPrompt="1"/>
          </p:nvPr>
        </p:nvSpPr>
        <p:spPr>
          <a:xfrm>
            <a:off x="34038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6"/>
          </p:nvPr>
        </p:nvSpPr>
        <p:spPr>
          <a:xfrm>
            <a:off x="34038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13"/>
          <p:cNvSpPr txBox="1">
            <a:spLocks noGrp="1"/>
          </p:cNvSpPr>
          <p:nvPr>
            <p:ph type="title" idx="8" hasCustomPrompt="1"/>
          </p:nvPr>
        </p:nvSpPr>
        <p:spPr>
          <a:xfrm>
            <a:off x="60876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9"/>
          </p:nvPr>
        </p:nvSpPr>
        <p:spPr>
          <a:xfrm>
            <a:off x="60876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title" idx="14" hasCustomPrompt="1"/>
          </p:nvPr>
        </p:nvSpPr>
        <p:spPr>
          <a:xfrm>
            <a:off x="7200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5"/>
          </p:nvPr>
        </p:nvSpPr>
        <p:spPr>
          <a:xfrm>
            <a:off x="720000" y="4140778"/>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3"/>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17" hasCustomPrompt="1"/>
          </p:nvPr>
        </p:nvSpPr>
        <p:spPr>
          <a:xfrm>
            <a:off x="34038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18"/>
          </p:nvPr>
        </p:nvSpPr>
        <p:spPr>
          <a:xfrm>
            <a:off x="34038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20" hasCustomPrompt="1"/>
          </p:nvPr>
        </p:nvSpPr>
        <p:spPr>
          <a:xfrm>
            <a:off x="60876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21"/>
          </p:nvPr>
        </p:nvSpPr>
        <p:spPr>
          <a:xfrm>
            <a:off x="60876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6" name="Google Shape;176;p13"/>
          <p:cNvGrpSpPr/>
          <p:nvPr/>
        </p:nvGrpSpPr>
        <p:grpSpPr>
          <a:xfrm>
            <a:off x="307776" y="206869"/>
            <a:ext cx="8692374" cy="4765939"/>
            <a:chOff x="307776" y="206869"/>
            <a:chExt cx="8692374" cy="4765939"/>
          </a:xfrm>
        </p:grpSpPr>
        <p:grpSp>
          <p:nvGrpSpPr>
            <p:cNvPr id="177" name="Google Shape;177;p13"/>
            <p:cNvGrpSpPr/>
            <p:nvPr/>
          </p:nvGrpSpPr>
          <p:grpSpPr>
            <a:xfrm>
              <a:off x="307776" y="206869"/>
              <a:ext cx="8692374" cy="4765939"/>
              <a:chOff x="307776" y="206869"/>
              <a:chExt cx="8692374" cy="4765939"/>
            </a:xfrm>
          </p:grpSpPr>
          <p:sp>
            <p:nvSpPr>
              <p:cNvPr id="178" name="Google Shape;178;p13"/>
              <p:cNvSpPr/>
              <p:nvPr/>
            </p:nvSpPr>
            <p:spPr>
              <a:xfrm>
                <a:off x="358121" y="48656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449424" y="6515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702281" y="48130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7139748" y="206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327646" y="3218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7776" y="37217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3"/>
              <p:cNvGrpSpPr/>
              <p:nvPr/>
            </p:nvGrpSpPr>
            <p:grpSpPr>
              <a:xfrm>
                <a:off x="5088646" y="490092"/>
                <a:ext cx="99806" cy="99809"/>
                <a:chOff x="3688596" y="3879680"/>
                <a:chExt cx="99806" cy="99809"/>
              </a:xfrm>
            </p:grpSpPr>
            <p:sp>
              <p:nvSpPr>
                <p:cNvPr id="185" name="Google Shape;185;p1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3"/>
              <p:cNvSpPr/>
              <p:nvPr/>
            </p:nvSpPr>
            <p:spPr>
              <a:xfrm flipH="1">
                <a:off x="8771396" y="18394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8609392" y="38521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1">
  <p:cSld name="SECTION_HEADER_1">
    <p:spTree>
      <p:nvGrpSpPr>
        <p:cNvPr id="1" name="Shape 205"/>
        <p:cNvGrpSpPr/>
        <p:nvPr/>
      </p:nvGrpSpPr>
      <p:grpSpPr>
        <a:xfrm>
          <a:off x="0" y="0"/>
          <a:ext cx="0" cy="0"/>
          <a:chOff x="0" y="0"/>
          <a:chExt cx="0" cy="0"/>
        </a:xfrm>
      </p:grpSpPr>
      <p:sp>
        <p:nvSpPr>
          <p:cNvPr id="206" name="Google Shape;206;p15"/>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txBox="1">
            <a:spLocks noGrp="1"/>
          </p:cNvSpPr>
          <p:nvPr>
            <p:ph type="title"/>
          </p:nvPr>
        </p:nvSpPr>
        <p:spPr>
          <a:xfrm>
            <a:off x="720000" y="681325"/>
            <a:ext cx="4893300" cy="2417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9" name="Google Shape;209;p15"/>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15"/>
          <p:cNvSpPr txBox="1">
            <a:spLocks noGrp="1"/>
          </p:cNvSpPr>
          <p:nvPr>
            <p:ph type="subTitle" idx="1"/>
          </p:nvPr>
        </p:nvSpPr>
        <p:spPr>
          <a:xfrm>
            <a:off x="835150" y="3098725"/>
            <a:ext cx="29241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1" name="Google Shape;211;p15"/>
          <p:cNvGrpSpPr/>
          <p:nvPr/>
        </p:nvGrpSpPr>
        <p:grpSpPr>
          <a:xfrm>
            <a:off x="2464601" y="979094"/>
            <a:ext cx="6063322" cy="3471130"/>
            <a:chOff x="2464601" y="979094"/>
            <a:chExt cx="6063322" cy="3471130"/>
          </a:xfrm>
        </p:grpSpPr>
        <p:grpSp>
          <p:nvGrpSpPr>
            <p:cNvPr id="212" name="Google Shape;212;p15"/>
            <p:cNvGrpSpPr/>
            <p:nvPr/>
          </p:nvGrpSpPr>
          <p:grpSpPr>
            <a:xfrm>
              <a:off x="4440171" y="979094"/>
              <a:ext cx="4087753" cy="3471119"/>
              <a:chOff x="4211571" y="902894"/>
              <a:chExt cx="4087753" cy="3471119"/>
            </a:xfrm>
          </p:grpSpPr>
          <p:sp>
            <p:nvSpPr>
              <p:cNvPr id="213" name="Google Shape;213;p15"/>
              <p:cNvSpPr/>
              <p:nvPr/>
            </p:nvSpPr>
            <p:spPr>
              <a:xfrm>
                <a:off x="4782658" y="3446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4211571" y="9328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130399" y="9028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455181" y="9697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a:off x="5295946" y="4274205"/>
                <a:ext cx="99806" cy="99809"/>
                <a:chOff x="3688596" y="3879680"/>
                <a:chExt cx="99806" cy="99809"/>
              </a:xfrm>
            </p:grpSpPr>
            <p:sp>
              <p:nvSpPr>
                <p:cNvPr id="218" name="Google Shape;218;p1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5"/>
              <p:cNvSpPr/>
              <p:nvPr/>
            </p:nvSpPr>
            <p:spPr>
              <a:xfrm flipH="1">
                <a:off x="5997696" y="2698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5"/>
            <p:cNvSpPr/>
            <p:nvPr/>
          </p:nvSpPr>
          <p:spPr>
            <a:xfrm>
              <a:off x="2464601" y="43066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929342" y="39812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2">
  <p:cSld name="SECTION_HEADER_1_1">
    <p:spTree>
      <p:nvGrpSpPr>
        <p:cNvPr id="1" name="Shape 223"/>
        <p:cNvGrpSpPr/>
        <p:nvPr/>
      </p:nvGrpSpPr>
      <p:grpSpPr>
        <a:xfrm>
          <a:off x="0" y="0"/>
          <a:ext cx="0" cy="0"/>
          <a:chOff x="0" y="0"/>
          <a:chExt cx="0" cy="0"/>
        </a:xfrm>
      </p:grpSpPr>
      <p:sp>
        <p:nvSpPr>
          <p:cNvPr id="224" name="Google Shape;224;p16"/>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txBox="1">
            <a:spLocks noGrp="1"/>
          </p:cNvSpPr>
          <p:nvPr>
            <p:ph type="title"/>
          </p:nvPr>
        </p:nvSpPr>
        <p:spPr>
          <a:xfrm>
            <a:off x="720000" y="681325"/>
            <a:ext cx="6035700" cy="1813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7" name="Google Shape;227;p16"/>
          <p:cNvSpPr txBox="1">
            <a:spLocks noGrp="1"/>
          </p:cNvSpPr>
          <p:nvPr>
            <p:ph type="title" idx="2" hasCustomPrompt="1"/>
          </p:nvPr>
        </p:nvSpPr>
        <p:spPr>
          <a:xfrm>
            <a:off x="5814025" y="2879250"/>
            <a:ext cx="25236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6000"/>
              <a:buNone/>
              <a:defRPr sz="15000" b="0">
                <a:solidFill>
                  <a:schemeClr val="accent2"/>
                </a:solidFill>
              </a:defRPr>
            </a:lvl1pPr>
            <a:lvl2pPr lvl="1" algn="ctr" rtl="0">
              <a:spcBef>
                <a:spcPts val="0"/>
              </a:spcBef>
              <a:spcAft>
                <a:spcPts val="0"/>
              </a:spcAft>
              <a:buClr>
                <a:schemeClr val="accent2"/>
              </a:buClr>
              <a:buSzPts val="6000"/>
              <a:buNone/>
              <a:defRPr sz="6000">
                <a:solidFill>
                  <a:schemeClr val="accent2"/>
                </a:solidFill>
              </a:defRPr>
            </a:lvl2pPr>
            <a:lvl3pPr lvl="2" algn="ctr" rtl="0">
              <a:spcBef>
                <a:spcPts val="0"/>
              </a:spcBef>
              <a:spcAft>
                <a:spcPts val="0"/>
              </a:spcAft>
              <a:buClr>
                <a:schemeClr val="accent2"/>
              </a:buClr>
              <a:buSzPts val="6000"/>
              <a:buNone/>
              <a:defRPr sz="6000">
                <a:solidFill>
                  <a:schemeClr val="accent2"/>
                </a:solidFill>
              </a:defRPr>
            </a:lvl3pPr>
            <a:lvl4pPr lvl="3" algn="ctr" rtl="0">
              <a:spcBef>
                <a:spcPts val="0"/>
              </a:spcBef>
              <a:spcAft>
                <a:spcPts val="0"/>
              </a:spcAft>
              <a:buClr>
                <a:schemeClr val="accent2"/>
              </a:buClr>
              <a:buSzPts val="6000"/>
              <a:buNone/>
              <a:defRPr sz="6000">
                <a:solidFill>
                  <a:schemeClr val="accent2"/>
                </a:solidFill>
              </a:defRPr>
            </a:lvl4pPr>
            <a:lvl5pPr lvl="4" algn="ctr" rtl="0">
              <a:spcBef>
                <a:spcPts val="0"/>
              </a:spcBef>
              <a:spcAft>
                <a:spcPts val="0"/>
              </a:spcAft>
              <a:buClr>
                <a:schemeClr val="accent2"/>
              </a:buClr>
              <a:buSzPts val="6000"/>
              <a:buNone/>
              <a:defRPr sz="6000">
                <a:solidFill>
                  <a:schemeClr val="accent2"/>
                </a:solidFill>
              </a:defRPr>
            </a:lvl5pPr>
            <a:lvl6pPr lvl="5" algn="ctr" rtl="0">
              <a:spcBef>
                <a:spcPts val="0"/>
              </a:spcBef>
              <a:spcAft>
                <a:spcPts val="0"/>
              </a:spcAft>
              <a:buClr>
                <a:schemeClr val="accent2"/>
              </a:buClr>
              <a:buSzPts val="6000"/>
              <a:buNone/>
              <a:defRPr sz="6000">
                <a:solidFill>
                  <a:schemeClr val="accent2"/>
                </a:solidFill>
              </a:defRPr>
            </a:lvl6pPr>
            <a:lvl7pPr lvl="6" algn="ctr" rtl="0">
              <a:spcBef>
                <a:spcPts val="0"/>
              </a:spcBef>
              <a:spcAft>
                <a:spcPts val="0"/>
              </a:spcAft>
              <a:buClr>
                <a:schemeClr val="accent2"/>
              </a:buClr>
              <a:buSzPts val="6000"/>
              <a:buNone/>
              <a:defRPr sz="6000">
                <a:solidFill>
                  <a:schemeClr val="accent2"/>
                </a:solidFill>
              </a:defRPr>
            </a:lvl7pPr>
            <a:lvl8pPr lvl="7" algn="ctr" rtl="0">
              <a:spcBef>
                <a:spcPts val="0"/>
              </a:spcBef>
              <a:spcAft>
                <a:spcPts val="0"/>
              </a:spcAft>
              <a:buClr>
                <a:schemeClr val="accent2"/>
              </a:buClr>
              <a:buSzPts val="6000"/>
              <a:buNone/>
              <a:defRPr sz="6000">
                <a:solidFill>
                  <a:schemeClr val="accent2"/>
                </a:solidFill>
              </a:defRPr>
            </a:lvl8pPr>
            <a:lvl9pPr lvl="8" algn="ctr" rtl="0">
              <a:spcBef>
                <a:spcPts val="0"/>
              </a:spcBef>
              <a:spcAft>
                <a:spcPts val="0"/>
              </a:spcAft>
              <a:buClr>
                <a:schemeClr val="accent2"/>
              </a:buClr>
              <a:buSzPts val="6000"/>
              <a:buNone/>
              <a:defRPr sz="6000">
                <a:solidFill>
                  <a:schemeClr val="accent2"/>
                </a:solidFill>
              </a:defRPr>
            </a:lvl9pPr>
          </a:lstStyle>
          <a:p>
            <a:r>
              <a:t>xx%</a:t>
            </a:r>
          </a:p>
        </p:txBody>
      </p:sp>
      <p:sp>
        <p:nvSpPr>
          <p:cNvPr id="228" name="Google Shape;228;p16"/>
          <p:cNvSpPr txBox="1">
            <a:spLocks noGrp="1"/>
          </p:cNvSpPr>
          <p:nvPr>
            <p:ph type="subTitle" idx="1"/>
          </p:nvPr>
        </p:nvSpPr>
        <p:spPr>
          <a:xfrm>
            <a:off x="787175" y="2317500"/>
            <a:ext cx="28884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9" name="Google Shape;229;p16"/>
          <p:cNvGrpSpPr/>
          <p:nvPr/>
        </p:nvGrpSpPr>
        <p:grpSpPr>
          <a:xfrm>
            <a:off x="670096" y="909844"/>
            <a:ext cx="7896403" cy="2860058"/>
            <a:chOff x="670096" y="909844"/>
            <a:chExt cx="7896403" cy="2860058"/>
          </a:xfrm>
        </p:grpSpPr>
        <p:grpSp>
          <p:nvGrpSpPr>
            <p:cNvPr id="230" name="Google Shape;230;p16"/>
            <p:cNvGrpSpPr/>
            <p:nvPr/>
          </p:nvGrpSpPr>
          <p:grpSpPr>
            <a:xfrm>
              <a:off x="670096" y="909844"/>
              <a:ext cx="7896403" cy="2860058"/>
              <a:chOff x="670096" y="909844"/>
              <a:chExt cx="7896403" cy="2860058"/>
            </a:xfrm>
          </p:grpSpPr>
          <p:sp>
            <p:nvSpPr>
              <p:cNvPr id="231" name="Google Shape;231;p16"/>
              <p:cNvSpPr/>
              <p:nvPr/>
            </p:nvSpPr>
            <p:spPr>
              <a:xfrm>
                <a:off x="7963671" y="241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925049" y="361016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5355123" y="909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8424001" y="3579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6"/>
              <p:cNvGrpSpPr/>
              <p:nvPr/>
            </p:nvGrpSpPr>
            <p:grpSpPr>
              <a:xfrm>
                <a:off x="670096" y="3601405"/>
                <a:ext cx="99806" cy="99809"/>
                <a:chOff x="3688596" y="3879680"/>
                <a:chExt cx="99806" cy="99809"/>
              </a:xfrm>
            </p:grpSpPr>
            <p:sp>
              <p:nvSpPr>
                <p:cNvPr id="236" name="Google Shape;236;p1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6"/>
              <p:cNvSpPr/>
              <p:nvPr/>
            </p:nvSpPr>
            <p:spPr>
              <a:xfrm flipH="1">
                <a:off x="5857877" y="28792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6"/>
            <p:cNvSpPr/>
            <p:nvPr/>
          </p:nvSpPr>
          <p:spPr>
            <a:xfrm>
              <a:off x="7004576" y="2173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7574242" y="13523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1" r:id="rId8"/>
    <p:sldLayoutId id="2147483662" r:id="rId9"/>
    <p:sldLayoutId id="2147483663" r:id="rId10"/>
    <p:sldLayoutId id="2147483665" r:id="rId11"/>
    <p:sldLayoutId id="2147483674" r:id="rId12"/>
    <p:sldLayoutId id="2147483678" r:id="rId13"/>
    <p:sldLayoutId id="2147483683" r:id="rId14"/>
    <p:sldLayoutId id="2147483690" r:id="rId15"/>
    <p:sldLayoutId id="2147483691" r:id="rId16"/>
    <p:sldLayoutId id="2147483692" r:id="rId17"/>
    <p:sldLayoutId id="2147483693" r:id="rId18"/>
    <p:sldLayoutId id="2147483694" r:id="rId19"/>
    <p:sldLayoutId id="2147483695" r:id="rId2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90"/>
        <p:cNvGrpSpPr/>
        <p:nvPr/>
      </p:nvGrpSpPr>
      <p:grpSpPr>
        <a:xfrm>
          <a:off x="0" y="0"/>
          <a:ext cx="0" cy="0"/>
          <a:chOff x="0" y="0"/>
          <a:chExt cx="0" cy="0"/>
        </a:xfrm>
      </p:grpSpPr>
      <p:grpSp>
        <p:nvGrpSpPr>
          <p:cNvPr id="793" name="Google Shape;793;p53"/>
          <p:cNvGrpSpPr/>
          <p:nvPr/>
        </p:nvGrpSpPr>
        <p:grpSpPr>
          <a:xfrm>
            <a:off x="-161936" y="2586258"/>
            <a:ext cx="2656364" cy="2488729"/>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073F09B7-FB33-64B1-DED9-EC92D93EC008}"/>
              </a:ext>
            </a:extLst>
          </p:cNvPr>
          <p:cNvSpPr>
            <a:spLocks noGrp="1"/>
          </p:cNvSpPr>
          <p:nvPr>
            <p:ph type="subTitle" idx="1"/>
          </p:nvPr>
        </p:nvSpPr>
        <p:spPr>
          <a:xfrm>
            <a:off x="5005340" y="3670776"/>
            <a:ext cx="6712766" cy="409500"/>
          </a:xfrm>
        </p:spPr>
        <p:txBody>
          <a:bodyPr/>
          <a:lstStyle/>
          <a:p>
            <a:pPr>
              <a:buFont typeface="Wingdings" panose="05000000000000000000" pitchFamily="2" charset="2"/>
              <a:buChar char="Ø"/>
            </a:pPr>
            <a:r>
              <a:rPr lang="vi-VN" dirty="0">
                <a:latin typeface="Montserrat" panose="00000500000000000000" pitchFamily="2" charset="0"/>
              </a:rPr>
              <a:t>Thành viên</a:t>
            </a:r>
            <a:endParaRPr lang="en-US" dirty="0">
              <a:latin typeface="Montserrat" panose="00000500000000000000" pitchFamily="2" charset="0"/>
            </a:endParaRPr>
          </a:p>
        </p:txBody>
      </p:sp>
      <p:sp>
        <p:nvSpPr>
          <p:cNvPr id="250" name="Google Shape;1234;p56">
            <a:extLst>
              <a:ext uri="{FF2B5EF4-FFF2-40B4-BE49-F238E27FC236}">
                <a16:creationId xmlns:a16="http://schemas.microsoft.com/office/drawing/2014/main" id="{A2890156-1C87-2A61-C84A-AD2940F749EF}"/>
              </a:ext>
            </a:extLst>
          </p:cNvPr>
          <p:cNvSpPr txBox="1">
            <a:spLocks/>
          </p:cNvSpPr>
          <p:nvPr/>
        </p:nvSpPr>
        <p:spPr>
          <a:xfrm>
            <a:off x="1149981" y="658826"/>
            <a:ext cx="8472550" cy="1083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Titillium Web"/>
              <a:buNone/>
              <a:defRPr sz="8500" b="1" i="0" u="none" strike="noStrike" cap="none">
                <a:solidFill>
                  <a:srgbClr val="191919"/>
                </a:solidFill>
                <a:latin typeface="Titillium Web"/>
                <a:ea typeface="Titillium Web"/>
                <a:cs typeface="Titillium Web"/>
                <a:sym typeface="Titillium Web"/>
              </a:defRPr>
            </a:lvl1pPr>
            <a:lvl2pPr marR="0" lvl="1"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2pPr>
            <a:lvl3pPr marR="0" lvl="2"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3pPr>
            <a:lvl4pPr marR="0" lvl="3"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4pPr>
            <a:lvl5pPr marR="0" lvl="4"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5pPr>
            <a:lvl6pPr marR="0" lvl="5"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6pPr>
            <a:lvl7pPr marR="0" lvl="6"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7pPr>
            <a:lvl8pPr marR="0" lvl="7"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8pPr>
            <a:lvl9pPr marR="0" lvl="8"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9pPr>
          </a:lstStyle>
          <a:p>
            <a:r>
              <a:rPr lang="en-US" sz="4000" dirty="0" err="1"/>
              <a:t>Công</a:t>
            </a:r>
            <a:r>
              <a:rPr lang="en-US" sz="4000" dirty="0"/>
              <a:t> </a:t>
            </a:r>
            <a:r>
              <a:rPr lang="en-US" sz="4000" dirty="0" err="1"/>
              <a:t>nghệ</a:t>
            </a:r>
            <a:r>
              <a:rPr lang="en-US" sz="4000" dirty="0"/>
              <a:t> Java - IE303.M21.CNCL</a:t>
            </a:r>
          </a:p>
        </p:txBody>
      </p:sp>
      <p:sp>
        <p:nvSpPr>
          <p:cNvPr id="255" name="Google Shape;791;p53">
            <a:extLst>
              <a:ext uri="{FF2B5EF4-FFF2-40B4-BE49-F238E27FC236}">
                <a16:creationId xmlns:a16="http://schemas.microsoft.com/office/drawing/2014/main" id="{4E930A67-D6ED-335A-DB8B-7E2D625AE13F}"/>
              </a:ext>
            </a:extLst>
          </p:cNvPr>
          <p:cNvSpPr txBox="1">
            <a:spLocks noGrp="1"/>
          </p:cNvSpPr>
          <p:nvPr>
            <p:ph type="ctrTitle"/>
          </p:nvPr>
        </p:nvSpPr>
        <p:spPr>
          <a:xfrm>
            <a:off x="1643258" y="1528704"/>
            <a:ext cx="7144479" cy="2013855"/>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kumimoji="0" lang="vi-VN" sz="4400" b="0" i="0" u="none" strike="noStrike" kern="0" cap="none" spc="0" normalizeH="0" baseline="0" noProof="0" dirty="0">
                <a:ln>
                  <a:noFill/>
                </a:ln>
                <a:solidFill>
                  <a:srgbClr val="66B888">
                    <a:lumMod val="75000"/>
                  </a:srgbClr>
                </a:solidFill>
                <a:effectLst/>
                <a:uLnTx/>
                <a:uFillTx/>
                <a:sym typeface="Chewy"/>
              </a:rPr>
              <a:t>App di dộng</a:t>
            </a:r>
            <a:br>
              <a:rPr kumimoji="0" lang="vi-VN" sz="4400" b="0" i="0" u="none" strike="noStrike" kern="0" cap="none" spc="0" normalizeH="0" baseline="0" noProof="0" dirty="0">
                <a:ln>
                  <a:noFill/>
                </a:ln>
                <a:solidFill>
                  <a:srgbClr val="FBBF60"/>
                </a:solidFill>
                <a:effectLst/>
                <a:uLnTx/>
                <a:uFillTx/>
                <a:sym typeface="Chewy"/>
              </a:rPr>
            </a:br>
            <a:r>
              <a:rPr kumimoji="0" lang="vi-VN" sz="4400" b="0" i="0" u="none" strike="noStrike" kern="0" cap="none" spc="0" normalizeH="0" baseline="0" noProof="0" dirty="0">
                <a:ln>
                  <a:noFill/>
                </a:ln>
                <a:solidFill>
                  <a:srgbClr val="FBBF60"/>
                </a:solidFill>
                <a:effectLst/>
                <a:uLnTx/>
                <a:uFillTx/>
                <a:sym typeface="Chewy"/>
              </a:rPr>
              <a:t>Ngân hàng quản lý tài chính</a:t>
            </a:r>
            <a:endParaRPr sz="5222" b="0" dirty="0">
              <a:solidFill>
                <a:schemeClr val="accent4"/>
              </a:solidFill>
              <a:latin typeface="Titillium Web Light"/>
              <a:ea typeface="Titillium Web Light"/>
              <a:cs typeface="Titillium Web Light"/>
              <a:sym typeface="Titillium Web Light"/>
            </a:endParaRPr>
          </a:p>
        </p:txBody>
      </p:sp>
      <p:graphicFrame>
        <p:nvGraphicFramePr>
          <p:cNvPr id="8" name="Table 8">
            <a:extLst>
              <a:ext uri="{FF2B5EF4-FFF2-40B4-BE49-F238E27FC236}">
                <a16:creationId xmlns:a16="http://schemas.microsoft.com/office/drawing/2014/main" id="{37CC1FDD-8469-8646-C1C3-2DE0A8478C5F}"/>
              </a:ext>
            </a:extLst>
          </p:cNvPr>
          <p:cNvGraphicFramePr>
            <a:graphicFrameLocks noGrp="1"/>
          </p:cNvGraphicFramePr>
          <p:nvPr>
            <p:extLst>
              <p:ext uri="{D42A27DB-BD31-4B8C-83A1-F6EECF244321}">
                <p14:modId xmlns:p14="http://schemas.microsoft.com/office/powerpoint/2010/main" val="2181101211"/>
              </p:ext>
            </p:extLst>
          </p:nvPr>
        </p:nvGraphicFramePr>
        <p:xfrm>
          <a:off x="5417377" y="4173451"/>
          <a:ext cx="3632438" cy="889000"/>
        </p:xfrm>
        <a:graphic>
          <a:graphicData uri="http://schemas.openxmlformats.org/drawingml/2006/table">
            <a:tbl>
              <a:tblPr firstRow="1" bandRow="1">
                <a:tableStyleId>{941B1B09-6F8C-45B1-9F36-ADF30B027B4B}</a:tableStyleId>
              </a:tblPr>
              <a:tblGrid>
                <a:gridCol w="1307217">
                  <a:extLst>
                    <a:ext uri="{9D8B030D-6E8A-4147-A177-3AD203B41FA5}">
                      <a16:colId xmlns:a16="http://schemas.microsoft.com/office/drawing/2014/main" val="631588406"/>
                    </a:ext>
                  </a:extLst>
                </a:gridCol>
                <a:gridCol w="2325221">
                  <a:extLst>
                    <a:ext uri="{9D8B030D-6E8A-4147-A177-3AD203B41FA5}">
                      <a16:colId xmlns:a16="http://schemas.microsoft.com/office/drawing/2014/main" val="3035272228"/>
                    </a:ext>
                  </a:extLst>
                </a:gridCol>
              </a:tblGrid>
              <a:tr h="370840">
                <a:tc>
                  <a:txBody>
                    <a:bodyPr/>
                    <a:lstStyle/>
                    <a:p>
                      <a:pPr marL="285750" indent="-285750">
                        <a:buFont typeface="Wingdings" panose="05000000000000000000" pitchFamily="2" charset="2"/>
                        <a:buChar char="ü"/>
                      </a:pPr>
                      <a:r>
                        <a:rPr lang="vi-VN" dirty="0">
                          <a:latin typeface="Montserrat" panose="00000500000000000000" pitchFamily="2" charset="0"/>
                        </a:rPr>
                        <a:t>19522254:</a:t>
                      </a:r>
                      <a:endParaRPr lang="en-US" dirty="0">
                        <a:latin typeface="Montserrat" panose="00000500000000000000" pitchFamily="2"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dirty="0">
                          <a:latin typeface="Montserrat" panose="00000500000000000000" pitchFamily="2" charset="0"/>
                        </a:rPr>
                        <a:t>Bùi Thị Thêu</a:t>
                      </a:r>
                      <a:endParaRPr lang="en-US" dirty="0">
                        <a:latin typeface="Montserrat" panose="00000500000000000000" pitchFamily="2"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31327014"/>
                  </a:ext>
                </a:extLst>
              </a:tr>
              <a:tr h="370840">
                <a:tc>
                  <a:txBody>
                    <a:bodyPr/>
                    <a:lstStyle/>
                    <a:p>
                      <a:pPr marL="285750" indent="-285750">
                        <a:buFont typeface="Wingdings" panose="05000000000000000000" pitchFamily="2" charset="2"/>
                        <a:buChar char="ü"/>
                      </a:pPr>
                      <a:r>
                        <a:rPr lang="vi-VN" dirty="0">
                          <a:latin typeface="Montserrat" panose="00000500000000000000" pitchFamily="2" charset="0"/>
                        </a:rPr>
                        <a:t>19522049:</a:t>
                      </a:r>
                      <a:endParaRPr lang="en-US" dirty="0">
                        <a:latin typeface="Montserrat" panose="00000500000000000000" pitchFamily="2"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dirty="0">
                          <a:latin typeface="Montserrat" panose="00000500000000000000" pitchFamily="2" charset="0"/>
                        </a:rPr>
                        <a:t>Nguyễn Minh Phụng</a:t>
                      </a:r>
                      <a:endParaRPr lang="en-US" dirty="0">
                        <a:latin typeface="Montserrat" panose="00000500000000000000" pitchFamily="2"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30836318"/>
                  </a:ext>
                </a:extLst>
              </a:tr>
            </a:tbl>
          </a:graphicData>
        </a:graphic>
      </p:graphicFrame>
      <p:sp>
        <p:nvSpPr>
          <p:cNvPr id="2" name="Hình chữ nhật 1">
            <a:extLst>
              <a:ext uri="{FF2B5EF4-FFF2-40B4-BE49-F238E27FC236}">
                <a16:creationId xmlns:a16="http://schemas.microsoft.com/office/drawing/2014/main" id="{24676CA6-329E-D9EF-E7D5-F114D39B4875}"/>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10"/>
        <p:cNvGrpSpPr/>
        <p:nvPr/>
      </p:nvGrpSpPr>
      <p:grpSpPr>
        <a:xfrm>
          <a:off x="0" y="0"/>
          <a:ext cx="0" cy="0"/>
          <a:chOff x="0" y="0"/>
          <a:chExt cx="0" cy="0"/>
        </a:xfrm>
      </p:grpSpPr>
      <p:sp>
        <p:nvSpPr>
          <p:cNvPr id="5" name="Title 4">
            <a:extLst>
              <a:ext uri="{FF2B5EF4-FFF2-40B4-BE49-F238E27FC236}">
                <a16:creationId xmlns:a16="http://schemas.microsoft.com/office/drawing/2014/main" id="{576D4EF3-9E25-B973-B075-8A3E866994E3}"/>
              </a:ext>
            </a:extLst>
          </p:cNvPr>
          <p:cNvSpPr>
            <a:spLocks noGrp="1"/>
          </p:cNvSpPr>
          <p:nvPr>
            <p:ph type="title"/>
          </p:nvPr>
        </p:nvSpPr>
        <p:spPr>
          <a:xfrm>
            <a:off x="720000" y="89425"/>
            <a:ext cx="7704000" cy="572700"/>
          </a:xfrm>
        </p:spPr>
        <p:txBody>
          <a:bodyPr/>
          <a:lstStyle/>
          <a:p>
            <a:r>
              <a:rPr lang="vi-VN" dirty="0"/>
              <a:t>Tổng quan</a:t>
            </a:r>
            <a:endParaRPr lang="en-US" dirty="0"/>
          </a:p>
        </p:txBody>
      </p:sp>
      <p:graphicFrame>
        <p:nvGraphicFramePr>
          <p:cNvPr id="143" name="Google Shape;866;p50">
            <a:extLst>
              <a:ext uri="{FF2B5EF4-FFF2-40B4-BE49-F238E27FC236}">
                <a16:creationId xmlns:a16="http://schemas.microsoft.com/office/drawing/2014/main" id="{431CAF50-E722-A650-CDFC-BB8BE0B32A41}"/>
              </a:ext>
            </a:extLst>
          </p:cNvPr>
          <p:cNvGraphicFramePr/>
          <p:nvPr>
            <p:extLst>
              <p:ext uri="{D42A27DB-BD31-4B8C-83A1-F6EECF244321}">
                <p14:modId xmlns:p14="http://schemas.microsoft.com/office/powerpoint/2010/main" val="3747267880"/>
              </p:ext>
            </p:extLst>
          </p:nvPr>
        </p:nvGraphicFramePr>
        <p:xfrm>
          <a:off x="761259" y="677365"/>
          <a:ext cx="7700125" cy="4077618"/>
        </p:xfrm>
        <a:graphic>
          <a:graphicData uri="http://schemas.openxmlformats.org/drawingml/2006/table">
            <a:tbl>
              <a:tblPr>
                <a:noFill/>
              </a:tblPr>
              <a:tblGrid>
                <a:gridCol w="2299441">
                  <a:extLst>
                    <a:ext uri="{9D8B030D-6E8A-4147-A177-3AD203B41FA5}">
                      <a16:colId xmlns:a16="http://schemas.microsoft.com/office/drawing/2014/main" val="20000"/>
                    </a:ext>
                  </a:extLst>
                </a:gridCol>
                <a:gridCol w="2275159">
                  <a:extLst>
                    <a:ext uri="{9D8B030D-6E8A-4147-A177-3AD203B41FA5}">
                      <a16:colId xmlns:a16="http://schemas.microsoft.com/office/drawing/2014/main" val="20001"/>
                    </a:ext>
                  </a:extLst>
                </a:gridCol>
                <a:gridCol w="3125525">
                  <a:extLst>
                    <a:ext uri="{9D8B030D-6E8A-4147-A177-3AD203B41FA5}">
                      <a16:colId xmlns:a16="http://schemas.microsoft.com/office/drawing/2014/main" val="20002"/>
                    </a:ext>
                  </a:extLst>
                </a:gridCol>
              </a:tblGrid>
              <a:tr h="59370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sz="1800" b="1" dirty="0">
                          <a:solidFill>
                            <a:schemeClr val="accent2"/>
                          </a:solidFill>
                          <a:latin typeface="Poppins"/>
                          <a:ea typeface="Poppins"/>
                          <a:cs typeface="Poppins"/>
                          <a:sym typeface="Poppins"/>
                        </a:rPr>
                        <a:t>Tên app</a:t>
                      </a:r>
                      <a:endParaRPr sz="1800" b="1" dirty="0">
                        <a:solidFill>
                          <a:schemeClr val="accent2"/>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8854FD"/>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dirty="0">
                          <a:latin typeface="Montserrat" panose="00000500000000000000" pitchFamily="2" charset="0"/>
                          <a:ea typeface="Poppins"/>
                          <a:cs typeface="Poppins"/>
                          <a:sym typeface="Poppins"/>
                        </a:rPr>
                        <a:t>Ngân hàng tài chính</a:t>
                      </a:r>
                      <a:endParaRPr dirty="0">
                        <a:latin typeface="Montserrat" panose="00000500000000000000" pitchFamily="2" charset="0"/>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8854FD"/>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a:solidFill>
                            <a:schemeClr val="lt1"/>
                          </a:solidFill>
                          <a:latin typeface="Poppins"/>
                          <a:ea typeface="Poppins"/>
                          <a:cs typeface="Poppins"/>
                          <a:sym typeface="Poppins"/>
                        </a:rPr>
                        <a:t>The project schedule is on track</a:t>
                      </a:r>
                      <a:endParaRPr>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8854FD"/>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9370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endParaRPr lang="vi-VN" sz="1800" b="1" dirty="0">
                        <a:solidFill>
                          <a:schemeClr val="accent3"/>
                        </a:solidFill>
                        <a:latin typeface="Poppins"/>
                        <a:ea typeface="Poppins"/>
                        <a:cs typeface="Poppins"/>
                        <a:sym typeface="Poppins"/>
                      </a:endParaRPr>
                    </a:p>
                    <a:p>
                      <a:pPr marL="0" lvl="0" indent="0" algn="l" rtl="0">
                        <a:spcBef>
                          <a:spcPts val="0"/>
                        </a:spcBef>
                        <a:spcAft>
                          <a:spcPts val="0"/>
                        </a:spcAft>
                        <a:buNone/>
                      </a:pPr>
                      <a:r>
                        <a:rPr lang="vi-VN" sz="1800" b="1" dirty="0">
                          <a:solidFill>
                            <a:schemeClr val="accent3"/>
                          </a:solidFill>
                          <a:latin typeface="Poppins"/>
                          <a:ea typeface="Poppins"/>
                          <a:cs typeface="Poppins"/>
                          <a:sym typeface="Poppins"/>
                        </a:rPr>
                        <a:t>Icon</a:t>
                      </a:r>
                    </a:p>
                    <a:p>
                      <a:pPr marL="0" lvl="0" indent="0" algn="l" rtl="0">
                        <a:spcBef>
                          <a:spcPts val="0"/>
                        </a:spcBef>
                        <a:spcAft>
                          <a:spcPts val="0"/>
                        </a:spcAft>
                        <a:buNone/>
                      </a:pPr>
                      <a:endParaRPr sz="1800" b="1" dirty="0">
                        <a:solidFill>
                          <a:schemeClr val="accent3"/>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8854FD"/>
                      </a:solidFill>
                      <a:prstDash val="solid"/>
                      <a:round/>
                      <a:headEnd type="none" w="sm" len="sm"/>
                      <a:tailEnd type="none" w="sm" len="sm"/>
                    </a:lnT>
                    <a:lnB w="19050" cap="flat" cmpd="sng">
                      <a:solidFill>
                        <a:srgbClr val="369AD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endParaRPr dirty="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8854FD"/>
                      </a:solidFill>
                      <a:prstDash val="solid"/>
                      <a:round/>
                      <a:headEnd type="none" w="sm" len="sm"/>
                      <a:tailEnd type="none" w="sm" len="sm"/>
                    </a:lnT>
                    <a:lnB w="19050" cap="flat" cmpd="sng">
                      <a:solidFill>
                        <a:srgbClr val="369AD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a:solidFill>
                            <a:schemeClr val="lt1"/>
                          </a:solidFill>
                          <a:latin typeface="Poppins"/>
                          <a:ea typeface="Poppins"/>
                          <a:cs typeface="Poppins"/>
                          <a:sym typeface="Poppins"/>
                        </a:rPr>
                        <a:t>Resourcing could be better</a:t>
                      </a:r>
                      <a:endParaRPr>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8854FD"/>
                      </a:solidFill>
                      <a:prstDash val="solid"/>
                      <a:round/>
                      <a:headEnd type="none" w="sm" len="sm"/>
                      <a:tailEnd type="none" w="sm" len="sm"/>
                    </a:lnT>
                    <a:lnB w="19050" cap="flat" cmpd="sng">
                      <a:solidFill>
                        <a:srgbClr val="369ADE"/>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9370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sz="1800" b="1" dirty="0">
                          <a:solidFill>
                            <a:schemeClr val="accent4"/>
                          </a:solidFill>
                          <a:latin typeface="Poppins"/>
                          <a:ea typeface="Poppins"/>
                          <a:cs typeface="Poppins"/>
                          <a:sym typeface="Poppins"/>
                        </a:rPr>
                        <a:t>Font chữ</a:t>
                      </a:r>
                      <a:endParaRPr sz="1800" b="1" dirty="0">
                        <a:solidFill>
                          <a:schemeClr val="accent4"/>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369ADE"/>
                      </a:solidFill>
                      <a:prstDash val="solid"/>
                      <a:round/>
                      <a:headEnd type="none" w="sm" len="sm"/>
                      <a:tailEnd type="none" w="sm" len="sm"/>
                    </a:lnT>
                    <a:lnB w="19050" cap="flat" cmpd="sng">
                      <a:solidFill>
                        <a:srgbClr val="56DBDC"/>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b="0" i="0" u="none" strike="noStrike" cap="none" dirty="0">
                          <a:solidFill>
                            <a:schemeClr val="tx1"/>
                          </a:solidFill>
                          <a:effectLst/>
                          <a:latin typeface="Arial"/>
                          <a:ea typeface="+mn-ea"/>
                          <a:cs typeface="+mn-cs"/>
                          <a:sym typeface="Arial"/>
                        </a:rPr>
                        <a:t>sans-serif-condensed</a:t>
                      </a:r>
                      <a:endParaRPr dirty="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369ADE"/>
                      </a:solidFill>
                      <a:prstDash val="solid"/>
                      <a:round/>
                      <a:headEnd type="none" w="sm" len="sm"/>
                      <a:tailEnd type="none" w="sm" len="sm"/>
                    </a:lnT>
                    <a:lnB w="19050" cap="flat" cmpd="sng">
                      <a:solidFill>
                        <a:srgbClr val="56DBDC"/>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dirty="0">
                          <a:solidFill>
                            <a:schemeClr val="lt1"/>
                          </a:solidFill>
                          <a:latin typeface="Poppins"/>
                          <a:ea typeface="Poppins"/>
                          <a:cs typeface="Poppins"/>
                          <a:sym typeface="Poppins"/>
                        </a:rPr>
                        <a:t>Project is within budget</a:t>
                      </a:r>
                      <a:endParaRPr dirty="0">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369ADE"/>
                      </a:solidFill>
                      <a:prstDash val="solid"/>
                      <a:round/>
                      <a:headEnd type="none" w="sm" len="sm"/>
                      <a:tailEnd type="none" w="sm" len="sm"/>
                    </a:lnT>
                    <a:lnB w="19050" cap="flat" cmpd="sng">
                      <a:solidFill>
                        <a:srgbClr val="56DBDC"/>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42204">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sz="1800" b="1" dirty="0">
                          <a:solidFill>
                            <a:schemeClr val="accent5"/>
                          </a:solidFill>
                          <a:latin typeface="Poppins"/>
                          <a:ea typeface="Poppins"/>
                          <a:cs typeface="Poppins"/>
                          <a:sym typeface="Poppins"/>
                        </a:rPr>
                        <a:t>Màu sẵc chủ đạo</a:t>
                      </a:r>
                      <a:endParaRPr sz="1800" b="1" dirty="0">
                        <a:solidFill>
                          <a:schemeClr val="accent5"/>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56DBDC"/>
                      </a:solidFill>
                      <a:prstDash val="solid"/>
                      <a:round/>
                      <a:headEnd type="none" w="sm" len="sm"/>
                      <a:tailEnd type="none" w="sm" len="sm"/>
                    </a:lnT>
                    <a:lnB w="19050" cap="flat" cmpd="sng">
                      <a:solidFill>
                        <a:srgbClr val="FC559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dirty="0" err="1">
                          <a:latin typeface="Montserrat" panose="00000500000000000000" pitchFamily="2" charset="0"/>
                          <a:ea typeface="Poppins"/>
                          <a:cs typeface="Poppins"/>
                          <a:sym typeface="Poppins"/>
                        </a:rPr>
                        <a:t>Trắng</a:t>
                      </a:r>
                      <a:r>
                        <a:rPr lang="en-US" dirty="0">
                          <a:latin typeface="Montserrat" panose="00000500000000000000" pitchFamily="2" charset="0"/>
                          <a:ea typeface="Poppins"/>
                          <a:cs typeface="Poppins"/>
                          <a:sym typeface="Poppins"/>
                        </a:rPr>
                        <a:t> – </a:t>
                      </a:r>
                      <a:r>
                        <a:rPr lang="en-US" dirty="0" err="1">
                          <a:latin typeface="Montserrat" panose="00000500000000000000" pitchFamily="2" charset="0"/>
                          <a:ea typeface="Poppins"/>
                          <a:cs typeface="Poppins"/>
                          <a:sym typeface="Poppins"/>
                        </a:rPr>
                        <a:t>xanh</a:t>
                      </a:r>
                      <a:r>
                        <a:rPr lang="en-US" dirty="0">
                          <a:latin typeface="Montserrat" panose="00000500000000000000" pitchFamily="2" charset="0"/>
                          <a:ea typeface="Poppins"/>
                          <a:cs typeface="Poppins"/>
                          <a:sym typeface="Poppins"/>
                        </a:rPr>
                        <a:t> </a:t>
                      </a:r>
                      <a:r>
                        <a:rPr lang="en-US" dirty="0" err="1">
                          <a:latin typeface="Montserrat" panose="00000500000000000000" pitchFamily="2" charset="0"/>
                          <a:ea typeface="Poppins"/>
                          <a:cs typeface="Poppins"/>
                          <a:sym typeface="Poppins"/>
                        </a:rPr>
                        <a:t>dương</a:t>
                      </a:r>
                      <a:endParaRPr dirty="0">
                        <a:latin typeface="Montserrat" panose="00000500000000000000" pitchFamily="2" charset="0"/>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56DBDC"/>
                      </a:solidFill>
                      <a:prstDash val="solid"/>
                      <a:round/>
                      <a:headEnd type="none" w="sm" len="sm"/>
                      <a:tailEnd type="none" w="sm" len="sm"/>
                    </a:lnT>
                    <a:lnB w="19050" cap="flat" cmpd="sng">
                      <a:solidFill>
                        <a:srgbClr val="FC559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dirty="0">
                          <a:solidFill>
                            <a:schemeClr val="lt1"/>
                          </a:solidFill>
                          <a:latin typeface="Poppins"/>
                          <a:ea typeface="Poppins"/>
                          <a:cs typeface="Poppins"/>
                          <a:sym typeface="Poppins"/>
                        </a:rPr>
                        <a:t>All project risks are under control</a:t>
                      </a:r>
                      <a:endParaRPr dirty="0">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56DBDC"/>
                      </a:solidFill>
                      <a:prstDash val="solid"/>
                      <a:round/>
                      <a:headEnd type="none" w="sm" len="sm"/>
                      <a:tailEnd type="none" w="sm" len="sm"/>
                    </a:lnT>
                    <a:lnB w="19050" cap="flat" cmpd="sng">
                      <a:solidFill>
                        <a:srgbClr val="FC559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42204">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sz="1800" b="1" dirty="0">
                          <a:solidFill>
                            <a:srgbClr val="7030A0"/>
                          </a:solidFill>
                          <a:latin typeface="Poppins"/>
                          <a:ea typeface="Poppins"/>
                          <a:cs typeface="Poppins"/>
                          <a:sym typeface="Poppins"/>
                        </a:rPr>
                        <a:t>Kích thước màn hình</a:t>
                      </a:r>
                      <a:endParaRPr sz="1800" b="1" dirty="0">
                        <a:solidFill>
                          <a:srgbClr val="7030A0"/>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FC5596"/>
                      </a:solidFill>
                      <a:prstDash val="solid"/>
                      <a:round/>
                      <a:headEnd type="none" w="sm" len="sm"/>
                      <a:tailEnd type="none" w="sm" len="sm"/>
                    </a:lnT>
                    <a:lnB w="19050" cap="flat" cmpd="sng">
                      <a:solidFill>
                        <a:srgbClr val="FE9883"/>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dirty="0">
                          <a:latin typeface="Poppins"/>
                          <a:ea typeface="Poppins"/>
                          <a:cs typeface="Poppins"/>
                          <a:sym typeface="Poppins"/>
                        </a:rPr>
                        <a:t>Pixel 5 API 30</a:t>
                      </a:r>
                      <a:endParaRPr dirty="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FC5596"/>
                      </a:solidFill>
                      <a:prstDash val="solid"/>
                      <a:round/>
                      <a:headEnd type="none" w="sm" len="sm"/>
                      <a:tailEnd type="none" w="sm" len="sm"/>
                    </a:lnT>
                    <a:lnB w="19050" cap="flat" cmpd="sng">
                      <a:solidFill>
                        <a:srgbClr val="FE9883"/>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dirty="0">
                          <a:solidFill>
                            <a:schemeClr val="lt1"/>
                          </a:solidFill>
                          <a:latin typeface="Poppins"/>
                          <a:ea typeface="Poppins"/>
                          <a:cs typeface="Poppins"/>
                          <a:sym typeface="Poppins"/>
                        </a:rPr>
                        <a:t>Project issues need to be solved</a:t>
                      </a:r>
                      <a:endParaRPr dirty="0">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FC5596"/>
                      </a:solidFill>
                      <a:prstDash val="solid"/>
                      <a:round/>
                      <a:headEnd type="none" w="sm" len="sm"/>
                      <a:tailEnd type="none" w="sm" len="sm"/>
                    </a:lnT>
                    <a:lnB w="19050" cap="flat" cmpd="sng">
                      <a:solidFill>
                        <a:srgbClr val="FE9883"/>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99" name="Google Shape;922;p50">
            <a:extLst>
              <a:ext uri="{FF2B5EF4-FFF2-40B4-BE49-F238E27FC236}">
                <a16:creationId xmlns:a16="http://schemas.microsoft.com/office/drawing/2014/main" id="{79DFA366-7383-A99F-89E7-4ECC54AB9386}"/>
              </a:ext>
            </a:extLst>
          </p:cNvPr>
          <p:cNvSpPr/>
          <p:nvPr/>
        </p:nvSpPr>
        <p:spPr>
          <a:xfrm flipH="1">
            <a:off x="-67" y="4035976"/>
            <a:ext cx="2818856" cy="1185608"/>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rgbClr val="FFFFFF">
                  <a:alpha val="0"/>
                </a:srgbClr>
              </a:gs>
              <a:gs pos="100000">
                <a:srgbClr val="8854FD"/>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Poppins"/>
              <a:ea typeface="Poppins"/>
              <a:cs typeface="Poppins"/>
              <a:sym typeface="Poppins"/>
            </a:endParaRPr>
          </a:p>
        </p:txBody>
      </p:sp>
      <p:sp>
        <p:nvSpPr>
          <p:cNvPr id="6" name="AutoShape 2" descr="Python là gì? Ứng dụng của ngôn ngữ Python">
            <a:extLst>
              <a:ext uri="{FF2B5EF4-FFF2-40B4-BE49-F238E27FC236}">
                <a16:creationId xmlns:a16="http://schemas.microsoft.com/office/drawing/2014/main" id="{6C9E60B8-68D8-2964-DC0B-EB0D9F02E1A2}"/>
              </a:ext>
            </a:extLst>
          </p:cNvPr>
          <p:cNvSpPr>
            <a:spLocks noChangeAspect="1" noChangeArrowheads="1"/>
          </p:cNvSpPr>
          <p:nvPr/>
        </p:nvSpPr>
        <p:spPr bwMode="auto">
          <a:xfrm>
            <a:off x="4419600" y="2063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10;&#10;Description automatically generated">
            <a:extLst>
              <a:ext uri="{FF2B5EF4-FFF2-40B4-BE49-F238E27FC236}">
                <a16:creationId xmlns:a16="http://schemas.microsoft.com/office/drawing/2014/main" id="{62D1C316-4FA1-5D97-0293-A9ACCA021347}"/>
              </a:ext>
            </a:extLst>
          </p:cNvPr>
          <p:cNvPicPr>
            <a:picLocks noChangeAspect="1"/>
          </p:cNvPicPr>
          <p:nvPr/>
        </p:nvPicPr>
        <p:blipFill>
          <a:blip r:embed="rId3"/>
          <a:stretch>
            <a:fillRect/>
          </a:stretch>
        </p:blipFill>
        <p:spPr>
          <a:xfrm>
            <a:off x="3163008" y="1283414"/>
            <a:ext cx="813509" cy="803370"/>
          </a:xfrm>
          <a:prstGeom prst="rect">
            <a:avLst/>
          </a:prstGeom>
        </p:spPr>
      </p:pic>
      <p:sp>
        <p:nvSpPr>
          <p:cNvPr id="12" name="Hình chữ nhật 11">
            <a:extLst>
              <a:ext uri="{FF2B5EF4-FFF2-40B4-BE49-F238E27FC236}">
                <a16:creationId xmlns:a16="http://schemas.microsoft.com/office/drawing/2014/main" id="{A40B575A-82F9-F2CF-6CA0-FB6C036A6F59}"/>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pic>
        <p:nvPicPr>
          <p:cNvPr id="11" name="Picture 10" descr="Graphical user interface, application&#10;&#10;Description automatically generated">
            <a:extLst>
              <a:ext uri="{FF2B5EF4-FFF2-40B4-BE49-F238E27FC236}">
                <a16:creationId xmlns:a16="http://schemas.microsoft.com/office/drawing/2014/main" id="{B8265FDD-6B09-C82C-3A36-2ADD2009ED3E}"/>
              </a:ext>
            </a:extLst>
          </p:cNvPr>
          <p:cNvPicPr>
            <a:picLocks noChangeAspect="1"/>
          </p:cNvPicPr>
          <p:nvPr/>
        </p:nvPicPr>
        <p:blipFill>
          <a:blip r:embed="rId3"/>
          <a:stretch>
            <a:fillRect/>
          </a:stretch>
        </p:blipFill>
        <p:spPr>
          <a:xfrm>
            <a:off x="1514497" y="323850"/>
            <a:ext cx="2158822" cy="4495800"/>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D525678C-2D6D-507D-83B1-186904D0F9F0}"/>
              </a:ext>
            </a:extLst>
          </p:cNvPr>
          <p:cNvPicPr>
            <a:picLocks noChangeAspect="1"/>
          </p:cNvPicPr>
          <p:nvPr/>
        </p:nvPicPr>
        <p:blipFill rotWithShape="1">
          <a:blip r:embed="rId4"/>
          <a:srcRect t="1751" r="2346"/>
          <a:stretch/>
        </p:blipFill>
        <p:spPr>
          <a:xfrm>
            <a:off x="5207000" y="323850"/>
            <a:ext cx="2241550" cy="4495800"/>
          </a:xfrm>
          <a:prstGeom prst="rect">
            <a:avLst/>
          </a:prstGeom>
        </p:spPr>
      </p:pic>
      <p:sp>
        <p:nvSpPr>
          <p:cNvPr id="4" name="Hình chữ nhật 3">
            <a:extLst>
              <a:ext uri="{FF2B5EF4-FFF2-40B4-BE49-F238E27FC236}">
                <a16:creationId xmlns:a16="http://schemas.microsoft.com/office/drawing/2014/main" id="{9105E93B-B712-313B-84F7-229FFEC12DE3}"/>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11</a:t>
            </a:r>
          </a:p>
        </p:txBody>
      </p:sp>
    </p:spTree>
    <p:extLst>
      <p:ext uri="{BB962C8B-B14F-4D97-AF65-F5344CB8AC3E}">
        <p14:creationId xmlns:p14="http://schemas.microsoft.com/office/powerpoint/2010/main" val="379090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2AB51FE-D086-82FA-AD92-57830BF153AF}"/>
              </a:ext>
            </a:extLst>
          </p:cNvPr>
          <p:cNvPicPr>
            <a:picLocks noChangeAspect="1"/>
          </p:cNvPicPr>
          <p:nvPr/>
        </p:nvPicPr>
        <p:blipFill>
          <a:blip r:embed="rId3"/>
          <a:stretch>
            <a:fillRect/>
          </a:stretch>
        </p:blipFill>
        <p:spPr>
          <a:xfrm>
            <a:off x="1517631" y="323850"/>
            <a:ext cx="2179782" cy="449580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9F1ABFA0-9ECC-6BAE-2033-512FFCE05308}"/>
              </a:ext>
            </a:extLst>
          </p:cNvPr>
          <p:cNvPicPr>
            <a:picLocks noChangeAspect="1"/>
          </p:cNvPicPr>
          <p:nvPr/>
        </p:nvPicPr>
        <p:blipFill>
          <a:blip r:embed="rId4"/>
          <a:stretch>
            <a:fillRect/>
          </a:stretch>
        </p:blipFill>
        <p:spPr>
          <a:xfrm>
            <a:off x="5345374" y="323850"/>
            <a:ext cx="2280995" cy="4495800"/>
          </a:xfrm>
          <a:prstGeom prst="rect">
            <a:avLst/>
          </a:prstGeom>
        </p:spPr>
      </p:pic>
      <p:sp>
        <p:nvSpPr>
          <p:cNvPr id="4" name="Hình chữ nhật 3">
            <a:extLst>
              <a:ext uri="{FF2B5EF4-FFF2-40B4-BE49-F238E27FC236}">
                <a16:creationId xmlns:a16="http://schemas.microsoft.com/office/drawing/2014/main" id="{19A74EAE-1AB1-ED22-FBD0-975D67220BD7}"/>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12</a:t>
            </a:r>
          </a:p>
        </p:txBody>
      </p:sp>
    </p:spTree>
    <p:extLst>
      <p:ext uri="{BB962C8B-B14F-4D97-AF65-F5344CB8AC3E}">
        <p14:creationId xmlns:p14="http://schemas.microsoft.com/office/powerpoint/2010/main" val="374045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2AB51FE-D086-82FA-AD92-57830BF153AF}"/>
              </a:ext>
            </a:extLst>
          </p:cNvPr>
          <p:cNvPicPr>
            <a:picLocks noChangeAspect="1"/>
          </p:cNvPicPr>
          <p:nvPr/>
        </p:nvPicPr>
        <p:blipFill>
          <a:blip r:embed="rId3"/>
          <a:stretch>
            <a:fillRect/>
          </a:stretch>
        </p:blipFill>
        <p:spPr>
          <a:xfrm>
            <a:off x="1517631" y="323850"/>
            <a:ext cx="2179782" cy="449580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9F1ABFA0-9ECC-6BAE-2033-512FFCE05308}"/>
              </a:ext>
            </a:extLst>
          </p:cNvPr>
          <p:cNvPicPr>
            <a:picLocks noChangeAspect="1"/>
          </p:cNvPicPr>
          <p:nvPr/>
        </p:nvPicPr>
        <p:blipFill>
          <a:blip r:embed="rId4"/>
          <a:stretch>
            <a:fillRect/>
          </a:stretch>
        </p:blipFill>
        <p:spPr>
          <a:xfrm>
            <a:off x="5345374" y="323850"/>
            <a:ext cx="2280995" cy="4495800"/>
          </a:xfrm>
          <a:prstGeom prst="rect">
            <a:avLst/>
          </a:prstGeom>
        </p:spPr>
      </p:pic>
      <p:sp>
        <p:nvSpPr>
          <p:cNvPr id="4" name="Hình chữ nhật 3">
            <a:extLst>
              <a:ext uri="{FF2B5EF4-FFF2-40B4-BE49-F238E27FC236}">
                <a16:creationId xmlns:a16="http://schemas.microsoft.com/office/drawing/2014/main" id="{19A74EAE-1AB1-ED22-FBD0-975D67220BD7}"/>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12</a:t>
            </a:r>
          </a:p>
        </p:txBody>
      </p:sp>
      <p:pic>
        <p:nvPicPr>
          <p:cNvPr id="5" name="Picture 4">
            <a:extLst>
              <a:ext uri="{FF2B5EF4-FFF2-40B4-BE49-F238E27FC236}">
                <a16:creationId xmlns:a16="http://schemas.microsoft.com/office/drawing/2014/main" id="{47A1EB66-DBD4-9DD9-97E5-EC1C7FCDC263}"/>
              </a:ext>
            </a:extLst>
          </p:cNvPr>
          <p:cNvPicPr>
            <a:picLocks noChangeAspect="1"/>
          </p:cNvPicPr>
          <p:nvPr/>
        </p:nvPicPr>
        <p:blipFill>
          <a:blip r:embed="rId5"/>
          <a:stretch>
            <a:fillRect/>
          </a:stretch>
        </p:blipFill>
        <p:spPr>
          <a:xfrm>
            <a:off x="1517631" y="323850"/>
            <a:ext cx="2179782" cy="4495800"/>
          </a:xfrm>
          <a:prstGeom prst="rect">
            <a:avLst/>
          </a:prstGeom>
        </p:spPr>
      </p:pic>
      <p:pic>
        <p:nvPicPr>
          <p:cNvPr id="6" name="Picture 6">
            <a:extLst>
              <a:ext uri="{FF2B5EF4-FFF2-40B4-BE49-F238E27FC236}">
                <a16:creationId xmlns:a16="http://schemas.microsoft.com/office/drawing/2014/main" id="{B94DD216-01F3-322E-2248-6D2EBE688B5A}"/>
              </a:ext>
            </a:extLst>
          </p:cNvPr>
          <p:cNvPicPr>
            <a:picLocks noChangeAspect="1"/>
          </p:cNvPicPr>
          <p:nvPr/>
        </p:nvPicPr>
        <p:blipFill>
          <a:blip r:embed="rId6"/>
          <a:stretch>
            <a:fillRect/>
          </a:stretch>
        </p:blipFill>
        <p:spPr>
          <a:xfrm>
            <a:off x="5345374" y="323850"/>
            <a:ext cx="2280995" cy="4495800"/>
          </a:xfrm>
          <a:prstGeom prst="rect">
            <a:avLst/>
          </a:prstGeom>
        </p:spPr>
      </p:pic>
    </p:spTree>
    <p:extLst>
      <p:ext uri="{BB962C8B-B14F-4D97-AF65-F5344CB8AC3E}">
        <p14:creationId xmlns:p14="http://schemas.microsoft.com/office/powerpoint/2010/main" val="420356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2AB51FE-D086-82FA-AD92-57830BF153AF}"/>
              </a:ext>
            </a:extLst>
          </p:cNvPr>
          <p:cNvPicPr>
            <a:picLocks noChangeAspect="1"/>
          </p:cNvPicPr>
          <p:nvPr/>
        </p:nvPicPr>
        <p:blipFill>
          <a:blip r:embed="rId3"/>
          <a:stretch>
            <a:fillRect/>
          </a:stretch>
        </p:blipFill>
        <p:spPr>
          <a:xfrm>
            <a:off x="1517631" y="323850"/>
            <a:ext cx="2179782" cy="449580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9F1ABFA0-9ECC-6BAE-2033-512FFCE05308}"/>
              </a:ext>
            </a:extLst>
          </p:cNvPr>
          <p:cNvPicPr>
            <a:picLocks noChangeAspect="1"/>
          </p:cNvPicPr>
          <p:nvPr/>
        </p:nvPicPr>
        <p:blipFill>
          <a:blip r:embed="rId4"/>
          <a:stretch>
            <a:fillRect/>
          </a:stretch>
        </p:blipFill>
        <p:spPr>
          <a:xfrm>
            <a:off x="5345374" y="323850"/>
            <a:ext cx="2280995" cy="4495800"/>
          </a:xfrm>
          <a:prstGeom prst="rect">
            <a:avLst/>
          </a:prstGeom>
        </p:spPr>
      </p:pic>
      <p:sp>
        <p:nvSpPr>
          <p:cNvPr id="4" name="Hình chữ nhật 3">
            <a:extLst>
              <a:ext uri="{FF2B5EF4-FFF2-40B4-BE49-F238E27FC236}">
                <a16:creationId xmlns:a16="http://schemas.microsoft.com/office/drawing/2014/main" id="{19A74EAE-1AB1-ED22-FBD0-975D67220BD7}"/>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12</a:t>
            </a:r>
          </a:p>
        </p:txBody>
      </p:sp>
      <p:pic>
        <p:nvPicPr>
          <p:cNvPr id="5" name="Picture 11">
            <a:extLst>
              <a:ext uri="{FF2B5EF4-FFF2-40B4-BE49-F238E27FC236}">
                <a16:creationId xmlns:a16="http://schemas.microsoft.com/office/drawing/2014/main" id="{F30191B2-1D14-AE20-C40E-8C9AF1A360B3}"/>
              </a:ext>
            </a:extLst>
          </p:cNvPr>
          <p:cNvPicPr>
            <a:picLocks noChangeAspect="1"/>
          </p:cNvPicPr>
          <p:nvPr/>
        </p:nvPicPr>
        <p:blipFill>
          <a:blip r:embed="rId5"/>
          <a:stretch>
            <a:fillRect/>
          </a:stretch>
        </p:blipFill>
        <p:spPr>
          <a:xfrm>
            <a:off x="1517632" y="323850"/>
            <a:ext cx="2179782" cy="4495800"/>
          </a:xfrm>
          <a:prstGeom prst="rect">
            <a:avLst/>
          </a:prstGeom>
        </p:spPr>
      </p:pic>
      <p:pic>
        <p:nvPicPr>
          <p:cNvPr id="6" name="Picture 17">
            <a:extLst>
              <a:ext uri="{FF2B5EF4-FFF2-40B4-BE49-F238E27FC236}">
                <a16:creationId xmlns:a16="http://schemas.microsoft.com/office/drawing/2014/main" id="{293EF92C-954C-9C1A-EA2F-214E3C041447}"/>
              </a:ext>
            </a:extLst>
          </p:cNvPr>
          <p:cNvPicPr>
            <a:picLocks noChangeAspect="1"/>
          </p:cNvPicPr>
          <p:nvPr/>
        </p:nvPicPr>
        <p:blipFill>
          <a:blip r:embed="rId6"/>
          <a:stretch>
            <a:fillRect/>
          </a:stretch>
        </p:blipFill>
        <p:spPr>
          <a:xfrm>
            <a:off x="5345373" y="323850"/>
            <a:ext cx="2280995" cy="4495800"/>
          </a:xfrm>
          <a:prstGeom prst="rect">
            <a:avLst/>
          </a:prstGeom>
        </p:spPr>
      </p:pic>
    </p:spTree>
    <p:extLst>
      <p:ext uri="{BB962C8B-B14F-4D97-AF65-F5344CB8AC3E}">
        <p14:creationId xmlns:p14="http://schemas.microsoft.com/office/powerpoint/2010/main" val="317722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809"/>
        <p:cNvGrpSpPr/>
        <p:nvPr/>
      </p:nvGrpSpPr>
      <p:grpSpPr>
        <a:xfrm>
          <a:off x="0" y="0"/>
          <a:ext cx="0" cy="0"/>
          <a:chOff x="0" y="0"/>
          <a:chExt cx="0" cy="0"/>
        </a:xfrm>
      </p:grpSpPr>
      <p:grpSp>
        <p:nvGrpSpPr>
          <p:cNvPr id="2810" name="Google Shape;2810;p80"/>
          <p:cNvGrpSpPr/>
          <p:nvPr/>
        </p:nvGrpSpPr>
        <p:grpSpPr>
          <a:xfrm>
            <a:off x="3388129" y="3166584"/>
            <a:ext cx="1571277" cy="1022816"/>
            <a:chOff x="6980995" y="445019"/>
            <a:chExt cx="1299328" cy="845792"/>
          </a:xfrm>
        </p:grpSpPr>
        <p:sp>
          <p:nvSpPr>
            <p:cNvPr id="2811" name="Google Shape;2811;p80"/>
            <p:cNvSpPr/>
            <p:nvPr/>
          </p:nvSpPr>
          <p:spPr>
            <a:xfrm>
              <a:off x="7256557" y="1145269"/>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80"/>
            <p:cNvSpPr/>
            <p:nvPr/>
          </p:nvSpPr>
          <p:spPr>
            <a:xfrm>
              <a:off x="7504866" y="962545"/>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80"/>
            <p:cNvSpPr/>
            <p:nvPr/>
          </p:nvSpPr>
          <p:spPr>
            <a:xfrm>
              <a:off x="7192715" y="1032597"/>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80"/>
            <p:cNvSpPr/>
            <p:nvPr/>
          </p:nvSpPr>
          <p:spPr>
            <a:xfrm>
              <a:off x="7726415" y="724199"/>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80"/>
            <p:cNvSpPr/>
            <p:nvPr/>
          </p:nvSpPr>
          <p:spPr>
            <a:xfrm>
              <a:off x="7441024" y="849872"/>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80"/>
            <p:cNvSpPr/>
            <p:nvPr/>
          </p:nvSpPr>
          <p:spPr>
            <a:xfrm>
              <a:off x="6985731" y="698287"/>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80"/>
            <p:cNvSpPr/>
            <p:nvPr/>
          </p:nvSpPr>
          <p:spPr>
            <a:xfrm>
              <a:off x="6980995" y="445019"/>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80"/>
            <p:cNvSpPr/>
            <p:nvPr/>
          </p:nvSpPr>
          <p:spPr>
            <a:xfrm>
              <a:off x="7135485" y="533344"/>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80"/>
            <p:cNvSpPr/>
            <p:nvPr/>
          </p:nvSpPr>
          <p:spPr>
            <a:xfrm>
              <a:off x="7288500" y="932612"/>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80"/>
            <p:cNvSpPr/>
            <p:nvPr/>
          </p:nvSpPr>
          <p:spPr>
            <a:xfrm>
              <a:off x="7822156" y="624259"/>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80"/>
            <p:cNvSpPr/>
            <p:nvPr/>
          </p:nvSpPr>
          <p:spPr>
            <a:xfrm>
              <a:off x="7536765" y="749932"/>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80"/>
          <p:cNvSpPr txBox="1">
            <a:spLocks noGrp="1"/>
          </p:cNvSpPr>
          <p:nvPr>
            <p:ph type="title"/>
          </p:nvPr>
        </p:nvSpPr>
        <p:spPr>
          <a:xfrm>
            <a:off x="1276107" y="1430722"/>
            <a:ext cx="6035700" cy="16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DEMO</a:t>
            </a:r>
            <a:endParaRPr dirty="0"/>
          </a:p>
        </p:txBody>
      </p:sp>
      <p:sp>
        <p:nvSpPr>
          <p:cNvPr id="2823" name="Google Shape;2823;p80"/>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grpSp>
        <p:nvGrpSpPr>
          <p:cNvPr id="2825" name="Google Shape;2825;p80"/>
          <p:cNvGrpSpPr/>
          <p:nvPr/>
        </p:nvGrpSpPr>
        <p:grpSpPr>
          <a:xfrm>
            <a:off x="5964273" y="742249"/>
            <a:ext cx="2459727" cy="2108357"/>
            <a:chOff x="5964273" y="589849"/>
            <a:chExt cx="2459727" cy="2108357"/>
          </a:xfrm>
        </p:grpSpPr>
        <p:grpSp>
          <p:nvGrpSpPr>
            <p:cNvPr id="2826" name="Google Shape;2826;p80"/>
            <p:cNvGrpSpPr/>
            <p:nvPr/>
          </p:nvGrpSpPr>
          <p:grpSpPr>
            <a:xfrm>
              <a:off x="5964273" y="589849"/>
              <a:ext cx="2459727" cy="2108357"/>
              <a:chOff x="1187043" y="662769"/>
              <a:chExt cx="2921985" cy="2504582"/>
            </a:xfrm>
          </p:grpSpPr>
          <p:sp>
            <p:nvSpPr>
              <p:cNvPr id="2827" name="Google Shape;2827;p80"/>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80"/>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80"/>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80"/>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80"/>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80"/>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80"/>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80"/>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80"/>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80"/>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7" name="Google Shape;2837;p80"/>
            <p:cNvGrpSpPr/>
            <p:nvPr/>
          </p:nvGrpSpPr>
          <p:grpSpPr>
            <a:xfrm>
              <a:off x="6811475" y="1531633"/>
              <a:ext cx="629072" cy="735415"/>
              <a:chOff x="2193460" y="1781543"/>
              <a:chExt cx="747293" cy="873622"/>
            </a:xfrm>
          </p:grpSpPr>
          <p:sp>
            <p:nvSpPr>
              <p:cNvPr id="2838" name="Google Shape;2838;p80"/>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80"/>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80"/>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80"/>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80"/>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80"/>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80"/>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80"/>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80"/>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80"/>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80"/>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80"/>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80"/>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80"/>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80"/>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80"/>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80"/>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80"/>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80"/>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80"/>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80"/>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80"/>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80"/>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80"/>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80"/>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80"/>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80"/>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80"/>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80"/>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80"/>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80"/>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69" name="Google Shape;2869;p80"/>
          <p:cNvGrpSpPr/>
          <p:nvPr/>
        </p:nvGrpSpPr>
        <p:grpSpPr>
          <a:xfrm>
            <a:off x="4251779" y="3166576"/>
            <a:ext cx="1513649" cy="1300818"/>
            <a:chOff x="1455055" y="2629044"/>
            <a:chExt cx="1395068" cy="1198910"/>
          </a:xfrm>
        </p:grpSpPr>
        <p:sp>
          <p:nvSpPr>
            <p:cNvPr id="2870" name="Google Shape;2870;p80"/>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80"/>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80"/>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80"/>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80"/>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80"/>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80"/>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80"/>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80"/>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80"/>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80"/>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80"/>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80"/>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80"/>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80"/>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80"/>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80"/>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80"/>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80"/>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Hình chữ nhật 79">
            <a:extLst>
              <a:ext uri="{FF2B5EF4-FFF2-40B4-BE49-F238E27FC236}">
                <a16:creationId xmlns:a16="http://schemas.microsoft.com/office/drawing/2014/main" id="{D788BFBC-BB2B-8FD4-9E90-74B35F226D56}"/>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376"/>
        <p:cNvGrpSpPr/>
        <p:nvPr/>
      </p:nvGrpSpPr>
      <p:grpSpPr>
        <a:xfrm>
          <a:off x="0" y="0"/>
          <a:ext cx="0" cy="0"/>
          <a:chOff x="0" y="0"/>
          <a:chExt cx="0" cy="0"/>
        </a:xfrm>
      </p:grpSpPr>
      <p:sp>
        <p:nvSpPr>
          <p:cNvPr id="3377" name="Google Shape;3377;p88"/>
          <p:cNvSpPr txBox="1">
            <a:spLocks noGrp="1"/>
          </p:cNvSpPr>
          <p:nvPr>
            <p:ph type="title"/>
          </p:nvPr>
        </p:nvSpPr>
        <p:spPr>
          <a:xfrm>
            <a:off x="787175" y="706400"/>
            <a:ext cx="4308300" cy="156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Kết Luận</a:t>
            </a:r>
            <a:endParaRPr dirty="0"/>
          </a:p>
        </p:txBody>
      </p:sp>
      <p:sp>
        <p:nvSpPr>
          <p:cNvPr id="3378" name="Google Shape;3378;p88"/>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05</a:t>
            </a:r>
            <a:endParaRPr dirty="0"/>
          </a:p>
        </p:txBody>
      </p:sp>
      <p:grpSp>
        <p:nvGrpSpPr>
          <p:cNvPr id="3380" name="Google Shape;3380;p88"/>
          <p:cNvGrpSpPr/>
          <p:nvPr/>
        </p:nvGrpSpPr>
        <p:grpSpPr>
          <a:xfrm>
            <a:off x="2136520" y="1913415"/>
            <a:ext cx="3164778" cy="2674838"/>
            <a:chOff x="2136520" y="1989615"/>
            <a:chExt cx="3164778" cy="2674838"/>
          </a:xfrm>
        </p:grpSpPr>
        <p:grpSp>
          <p:nvGrpSpPr>
            <p:cNvPr id="3381" name="Google Shape;3381;p88"/>
            <p:cNvGrpSpPr/>
            <p:nvPr/>
          </p:nvGrpSpPr>
          <p:grpSpPr>
            <a:xfrm>
              <a:off x="2136520" y="3377492"/>
              <a:ext cx="1979884" cy="1286961"/>
              <a:chOff x="3028945" y="2612942"/>
              <a:chExt cx="1979884" cy="1286961"/>
            </a:xfrm>
          </p:grpSpPr>
          <p:grpSp>
            <p:nvGrpSpPr>
              <p:cNvPr id="3382" name="Google Shape;3382;p88"/>
              <p:cNvGrpSpPr/>
              <p:nvPr/>
            </p:nvGrpSpPr>
            <p:grpSpPr>
              <a:xfrm>
                <a:off x="3048248" y="2612942"/>
                <a:ext cx="1960580" cy="1159377"/>
                <a:chOff x="4923200" y="1561363"/>
                <a:chExt cx="975025" cy="576575"/>
              </a:xfrm>
            </p:grpSpPr>
            <p:sp>
              <p:nvSpPr>
                <p:cNvPr id="3383" name="Google Shape;3383;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88"/>
              <p:cNvGrpSpPr/>
              <p:nvPr/>
            </p:nvGrpSpPr>
            <p:grpSpPr>
              <a:xfrm>
                <a:off x="3028945" y="2740526"/>
                <a:ext cx="1960580" cy="1159377"/>
                <a:chOff x="4923200" y="1561363"/>
                <a:chExt cx="975025" cy="576575"/>
              </a:xfrm>
            </p:grpSpPr>
            <p:sp>
              <p:nvSpPr>
                <p:cNvPr id="3429" name="Google Shape;3429;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74" name="Google Shape;3474;p88"/>
            <p:cNvGrpSpPr/>
            <p:nvPr/>
          </p:nvGrpSpPr>
          <p:grpSpPr>
            <a:xfrm>
              <a:off x="3627774" y="1989615"/>
              <a:ext cx="1673524" cy="2613873"/>
              <a:chOff x="5542724" y="1467403"/>
              <a:chExt cx="1673524" cy="2613873"/>
            </a:xfrm>
          </p:grpSpPr>
          <p:sp>
            <p:nvSpPr>
              <p:cNvPr id="3475" name="Google Shape;3475;p88"/>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88"/>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7" name="Google Shape;3477;p88"/>
              <p:cNvGrpSpPr/>
              <p:nvPr/>
            </p:nvGrpSpPr>
            <p:grpSpPr>
              <a:xfrm>
                <a:off x="5542724" y="2522228"/>
                <a:ext cx="1673524" cy="1438213"/>
                <a:chOff x="1455055" y="2629044"/>
                <a:chExt cx="1395068" cy="1198910"/>
              </a:xfrm>
            </p:grpSpPr>
            <p:sp>
              <p:nvSpPr>
                <p:cNvPr id="3478" name="Google Shape;3478;p88"/>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8"/>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88"/>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8"/>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88"/>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88"/>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8"/>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8"/>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88"/>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88"/>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88"/>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88"/>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88"/>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88"/>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88"/>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88"/>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88"/>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88"/>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88"/>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7" name="Google Shape;3497;p88"/>
              <p:cNvGrpSpPr/>
              <p:nvPr/>
            </p:nvGrpSpPr>
            <p:grpSpPr>
              <a:xfrm>
                <a:off x="6318506" y="3478067"/>
                <a:ext cx="639344" cy="603209"/>
                <a:chOff x="5127806" y="3642167"/>
                <a:chExt cx="639344" cy="603209"/>
              </a:xfrm>
            </p:grpSpPr>
            <p:sp>
              <p:nvSpPr>
                <p:cNvPr id="3498" name="Google Shape;3498;p88"/>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8"/>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8"/>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8"/>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88"/>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88"/>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88"/>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8"/>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88"/>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88"/>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88"/>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88"/>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88"/>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88"/>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88"/>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88"/>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88"/>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88"/>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88"/>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88"/>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88"/>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3" name="Hình chữ nhật 142">
            <a:extLst>
              <a:ext uri="{FF2B5EF4-FFF2-40B4-BE49-F238E27FC236}">
                <a16:creationId xmlns:a16="http://schemas.microsoft.com/office/drawing/2014/main" id="{E4E91512-63B2-B42B-8508-6041B66D7087}"/>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711"/>
        <p:cNvGrpSpPr/>
        <p:nvPr/>
      </p:nvGrpSpPr>
      <p:grpSpPr>
        <a:xfrm>
          <a:off x="0" y="0"/>
          <a:ext cx="0" cy="0"/>
          <a:chOff x="0" y="0"/>
          <a:chExt cx="0" cy="0"/>
        </a:xfrm>
      </p:grpSpPr>
      <p:sp>
        <p:nvSpPr>
          <p:cNvPr id="3712" name="Google Shape;3712;p92"/>
          <p:cNvSpPr txBox="1">
            <a:spLocks noGrp="1"/>
          </p:cNvSpPr>
          <p:nvPr>
            <p:ph type="ctrTitle"/>
          </p:nvPr>
        </p:nvSpPr>
        <p:spPr>
          <a:xfrm>
            <a:off x="720000" y="705715"/>
            <a:ext cx="4284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Thanks!</a:t>
            </a:r>
            <a:endParaRPr>
              <a:solidFill>
                <a:schemeClr val="accent1"/>
              </a:solidFill>
            </a:endParaRPr>
          </a:p>
        </p:txBody>
      </p:sp>
      <p:sp>
        <p:nvSpPr>
          <p:cNvPr id="3713" name="Google Shape;3713;p92"/>
          <p:cNvSpPr txBox="1">
            <a:spLocks noGrp="1"/>
          </p:cNvSpPr>
          <p:nvPr>
            <p:ph type="subTitle" idx="1"/>
          </p:nvPr>
        </p:nvSpPr>
        <p:spPr>
          <a:xfrm>
            <a:off x="771600" y="1703525"/>
            <a:ext cx="4232400" cy="10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t>Cảm</a:t>
            </a:r>
            <a:r>
              <a:rPr lang="en-US" dirty="0"/>
              <a:t> </a:t>
            </a:r>
            <a:r>
              <a:rPr lang="en-US" dirty="0" err="1"/>
              <a:t>ơn</a:t>
            </a:r>
            <a:r>
              <a:rPr lang="en-US" dirty="0"/>
              <a:t>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 !!!</a:t>
            </a:r>
            <a:endParaRPr dirty="0"/>
          </a:p>
        </p:txBody>
      </p:sp>
      <p:sp>
        <p:nvSpPr>
          <p:cNvPr id="3715" name="Google Shape;3715;p92"/>
          <p:cNvSpPr/>
          <p:nvPr/>
        </p:nvSpPr>
        <p:spPr>
          <a:xfrm>
            <a:off x="889964" y="2893627"/>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6" name="Google Shape;3716;p92"/>
          <p:cNvGrpSpPr/>
          <p:nvPr/>
        </p:nvGrpSpPr>
        <p:grpSpPr>
          <a:xfrm>
            <a:off x="1410504" y="2893565"/>
            <a:ext cx="407432" cy="407391"/>
            <a:chOff x="812101" y="2571761"/>
            <a:chExt cx="417066" cy="417024"/>
          </a:xfrm>
        </p:grpSpPr>
        <p:sp>
          <p:nvSpPr>
            <p:cNvPr id="3717" name="Google Shape;3717;p92"/>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92"/>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92"/>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92"/>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1" name="Google Shape;3721;p92"/>
          <p:cNvGrpSpPr/>
          <p:nvPr/>
        </p:nvGrpSpPr>
        <p:grpSpPr>
          <a:xfrm>
            <a:off x="1931098" y="2893565"/>
            <a:ext cx="407391" cy="407391"/>
            <a:chOff x="1323129" y="2571761"/>
            <a:chExt cx="417024" cy="417024"/>
          </a:xfrm>
        </p:grpSpPr>
        <p:sp>
          <p:nvSpPr>
            <p:cNvPr id="3722" name="Google Shape;3722;p92"/>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92"/>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92"/>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92"/>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6" name="Google Shape;3726;p92"/>
          <p:cNvGrpSpPr/>
          <p:nvPr/>
        </p:nvGrpSpPr>
        <p:grpSpPr>
          <a:xfrm>
            <a:off x="4902332" y="1464535"/>
            <a:ext cx="2986009" cy="2699867"/>
            <a:chOff x="902782" y="1401035"/>
            <a:chExt cx="2986009" cy="2699867"/>
          </a:xfrm>
        </p:grpSpPr>
        <p:grpSp>
          <p:nvGrpSpPr>
            <p:cNvPr id="3727" name="Google Shape;3727;p92"/>
            <p:cNvGrpSpPr/>
            <p:nvPr/>
          </p:nvGrpSpPr>
          <p:grpSpPr>
            <a:xfrm>
              <a:off x="2533101" y="1523525"/>
              <a:ext cx="1355689" cy="1884823"/>
              <a:chOff x="2542470" y="1698811"/>
              <a:chExt cx="1257597" cy="1748445"/>
            </a:xfrm>
          </p:grpSpPr>
          <p:sp>
            <p:nvSpPr>
              <p:cNvPr id="3728" name="Google Shape;3728;p92"/>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92"/>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92"/>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92"/>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92"/>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92"/>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92"/>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92"/>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92"/>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92"/>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92"/>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92"/>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92"/>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92"/>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92"/>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2"/>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92"/>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92"/>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92"/>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92"/>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2"/>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2"/>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2"/>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2"/>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2"/>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2"/>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2"/>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2"/>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2"/>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2"/>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2"/>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2"/>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2"/>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2"/>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2"/>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2"/>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2"/>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2"/>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2"/>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2"/>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2"/>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2"/>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2"/>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2"/>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2"/>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3" name="Google Shape;3773;p92"/>
            <p:cNvGrpSpPr/>
            <p:nvPr/>
          </p:nvGrpSpPr>
          <p:grpSpPr>
            <a:xfrm>
              <a:off x="902782" y="2270699"/>
              <a:ext cx="1773516" cy="1244476"/>
              <a:chOff x="1030114" y="2391922"/>
              <a:chExt cx="1645191" cy="1154430"/>
            </a:xfrm>
          </p:grpSpPr>
          <p:sp>
            <p:nvSpPr>
              <p:cNvPr id="3774" name="Google Shape;3774;p92"/>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2"/>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2"/>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2"/>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2"/>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2"/>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2"/>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92"/>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92"/>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rgbClr val="775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92"/>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4" name="Google Shape;3784;p92"/>
            <p:cNvGrpSpPr/>
            <p:nvPr/>
          </p:nvGrpSpPr>
          <p:grpSpPr>
            <a:xfrm>
              <a:off x="1877012" y="2809192"/>
              <a:ext cx="1201306" cy="1291710"/>
              <a:chOff x="2342231" y="2896027"/>
              <a:chExt cx="1114384" cy="1198247"/>
            </a:xfrm>
          </p:grpSpPr>
          <p:sp>
            <p:nvSpPr>
              <p:cNvPr id="3785" name="Google Shape;3785;p92"/>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92"/>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92"/>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92"/>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92"/>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92"/>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92"/>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92"/>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92"/>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92"/>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92"/>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92"/>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92"/>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92"/>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92"/>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92"/>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92"/>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92"/>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92"/>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92"/>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92"/>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92"/>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92"/>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92"/>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92"/>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92"/>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92"/>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92"/>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92"/>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92"/>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92"/>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92"/>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92"/>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92"/>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92"/>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92"/>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92"/>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92"/>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92"/>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92"/>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92"/>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92"/>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92"/>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92"/>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92"/>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92"/>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2"/>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2"/>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2"/>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92"/>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92"/>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2"/>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2"/>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2"/>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2"/>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2"/>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2"/>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2"/>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2"/>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2"/>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2"/>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2"/>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2"/>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2"/>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2"/>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2"/>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2"/>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2"/>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2"/>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2"/>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5" name="Google Shape;3855;p92"/>
            <p:cNvGrpSpPr/>
            <p:nvPr/>
          </p:nvGrpSpPr>
          <p:grpSpPr>
            <a:xfrm>
              <a:off x="956483" y="1401035"/>
              <a:ext cx="1511486" cy="954603"/>
              <a:chOff x="4361525" y="543750"/>
              <a:chExt cx="1106100" cy="698575"/>
            </a:xfrm>
          </p:grpSpPr>
          <p:sp>
            <p:nvSpPr>
              <p:cNvPr id="3856" name="Google Shape;3856;p92"/>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2"/>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2"/>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2"/>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2"/>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2"/>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2"/>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2"/>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2"/>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2"/>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2"/>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2"/>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2"/>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2"/>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2"/>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2"/>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2"/>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2"/>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2"/>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2"/>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2"/>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2"/>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78" name="Google Shape;3878;p92"/>
          <p:cNvGrpSpPr/>
          <p:nvPr/>
        </p:nvGrpSpPr>
        <p:grpSpPr>
          <a:xfrm>
            <a:off x="7788546" y="3122905"/>
            <a:ext cx="99806" cy="99809"/>
            <a:chOff x="3688596" y="3879680"/>
            <a:chExt cx="99806" cy="99809"/>
          </a:xfrm>
        </p:grpSpPr>
        <p:sp>
          <p:nvSpPr>
            <p:cNvPr id="3879" name="Google Shape;3879;p92"/>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2"/>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Hình chữ nhật 170">
            <a:extLst>
              <a:ext uri="{FF2B5EF4-FFF2-40B4-BE49-F238E27FC236}">
                <a16:creationId xmlns:a16="http://schemas.microsoft.com/office/drawing/2014/main" id="{2F82BC28-5B14-876F-9B33-4AEB4C999CBC}"/>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54"/>
        <p:cNvGrpSpPr/>
        <p:nvPr/>
      </p:nvGrpSpPr>
      <p:grpSpPr>
        <a:xfrm>
          <a:off x="0" y="0"/>
          <a:ext cx="0" cy="0"/>
          <a:chOff x="0" y="0"/>
          <a:chExt cx="0" cy="0"/>
        </a:xfrm>
      </p:grpSpPr>
      <p:sp>
        <p:nvSpPr>
          <p:cNvPr id="1955" name="Google Shape;1955;p69"/>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7800" dirty="0">
                <a:latin typeface="Cambria" panose="02040503050406030204" pitchFamily="18" charset="0"/>
                <a:ea typeface="Cambria" panose="02040503050406030204" pitchFamily="18" charset="0"/>
              </a:rPr>
              <a:t>Giải đáp thắc mắc</a:t>
            </a:r>
            <a:endParaRPr sz="7800" dirty="0">
              <a:latin typeface="Cambria" panose="02040503050406030204" pitchFamily="18" charset="0"/>
              <a:ea typeface="Cambria" panose="02040503050406030204" pitchFamily="18" charset="0"/>
            </a:endParaRPr>
          </a:p>
        </p:txBody>
      </p:sp>
      <p:grpSp>
        <p:nvGrpSpPr>
          <p:cNvPr id="1956" name="Google Shape;1956;p69"/>
          <p:cNvGrpSpPr/>
          <p:nvPr/>
        </p:nvGrpSpPr>
        <p:grpSpPr>
          <a:xfrm>
            <a:off x="6915908" y="3150927"/>
            <a:ext cx="1114384" cy="1198247"/>
            <a:chOff x="2342231" y="2896027"/>
            <a:chExt cx="1114384" cy="1198247"/>
          </a:xfrm>
        </p:grpSpPr>
        <p:sp>
          <p:nvSpPr>
            <p:cNvPr id="1957" name="Google Shape;1957;p69"/>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9"/>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9"/>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9"/>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9"/>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9"/>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9"/>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9"/>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9"/>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9"/>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9"/>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9"/>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9"/>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9"/>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9"/>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9"/>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9"/>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9"/>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9"/>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9"/>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9"/>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9"/>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9"/>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9"/>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9"/>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9"/>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9"/>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9"/>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9"/>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9"/>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9"/>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9"/>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9"/>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9"/>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9"/>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9"/>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9"/>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9"/>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9"/>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9"/>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9"/>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9"/>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9"/>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9"/>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9"/>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9"/>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9"/>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9"/>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9"/>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9"/>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9"/>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9"/>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9"/>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9"/>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9"/>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9"/>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9"/>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9"/>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9"/>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9"/>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9"/>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9"/>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9"/>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9"/>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9"/>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9"/>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9"/>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9"/>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9"/>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9"/>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69"/>
          <p:cNvGrpSpPr/>
          <p:nvPr/>
        </p:nvGrpSpPr>
        <p:grpSpPr>
          <a:xfrm>
            <a:off x="986705" y="3150594"/>
            <a:ext cx="1395068" cy="1198910"/>
            <a:chOff x="1455055" y="2629044"/>
            <a:chExt cx="1395068" cy="1198910"/>
          </a:xfrm>
        </p:grpSpPr>
        <p:sp>
          <p:nvSpPr>
            <p:cNvPr id="2028" name="Google Shape;2028;p69"/>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9"/>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9"/>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9"/>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9"/>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9"/>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9"/>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9"/>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9"/>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9"/>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9"/>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9"/>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9"/>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9"/>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9"/>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9"/>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9"/>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9"/>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9"/>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Hình chữ nhật 93">
            <a:extLst>
              <a:ext uri="{FF2B5EF4-FFF2-40B4-BE49-F238E27FC236}">
                <a16:creationId xmlns:a16="http://schemas.microsoft.com/office/drawing/2014/main" id="{92664E4D-9CCC-D80A-2364-6453C4512434}"/>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vi-VN" dirty="0"/>
              <a:t>Nội dung</a:t>
            </a:r>
            <a:endParaRPr dirty="0"/>
          </a:p>
        </p:txBody>
      </p:sp>
      <p:sp>
        <p:nvSpPr>
          <p:cNvPr id="1119" name="Google Shape;1119;p55"/>
          <p:cNvSpPr txBox="1">
            <a:spLocks noGrp="1"/>
          </p:cNvSpPr>
          <p:nvPr>
            <p:ph type="title" idx="2"/>
          </p:nvPr>
        </p:nvSpPr>
        <p:spPr>
          <a:xfrm>
            <a:off x="654549" y="2026554"/>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Giới Thiệu đề tài</a:t>
            </a:r>
            <a:endParaRPr dirty="0"/>
          </a:p>
        </p:txBody>
      </p:sp>
      <p:sp>
        <p:nvSpPr>
          <p:cNvPr id="1120" name="Google Shape;1120;p55"/>
          <p:cNvSpPr txBox="1">
            <a:spLocks noGrp="1"/>
          </p:cNvSpPr>
          <p:nvPr>
            <p:ph type="title" idx="3"/>
          </p:nvPr>
        </p:nvSpPr>
        <p:spPr>
          <a:xfrm>
            <a:off x="654549" y="1604433"/>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01.</a:t>
            </a:r>
            <a:endParaRPr/>
          </a:p>
        </p:txBody>
      </p:sp>
      <p:sp>
        <p:nvSpPr>
          <p:cNvPr id="1122" name="Google Shape;1122;p55"/>
          <p:cNvSpPr txBox="1">
            <a:spLocks noGrp="1"/>
          </p:cNvSpPr>
          <p:nvPr>
            <p:ph type="title" idx="4"/>
          </p:nvPr>
        </p:nvSpPr>
        <p:spPr>
          <a:xfrm>
            <a:off x="3452063" y="2015204"/>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Công nghệ sử dụng</a:t>
            </a:r>
            <a:endParaRPr dirty="0"/>
          </a:p>
        </p:txBody>
      </p:sp>
      <p:sp>
        <p:nvSpPr>
          <p:cNvPr id="1123" name="Google Shape;1123;p55"/>
          <p:cNvSpPr txBox="1">
            <a:spLocks noGrp="1"/>
          </p:cNvSpPr>
          <p:nvPr>
            <p:ph type="title" idx="5"/>
          </p:nvPr>
        </p:nvSpPr>
        <p:spPr>
          <a:xfrm>
            <a:off x="3452063" y="1593108"/>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02.</a:t>
            </a:r>
            <a:endParaRPr/>
          </a:p>
        </p:txBody>
      </p:sp>
      <p:sp>
        <p:nvSpPr>
          <p:cNvPr id="1125" name="Google Shape;1125;p55"/>
          <p:cNvSpPr txBox="1">
            <a:spLocks noGrp="1"/>
          </p:cNvSpPr>
          <p:nvPr>
            <p:ph type="title" idx="7"/>
          </p:nvPr>
        </p:nvSpPr>
        <p:spPr>
          <a:xfrm>
            <a:off x="6210593" y="2015204"/>
            <a:ext cx="2511894"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Xây dựng giao diện và chức năng</a:t>
            </a:r>
            <a:endParaRPr dirty="0"/>
          </a:p>
        </p:txBody>
      </p:sp>
      <p:sp>
        <p:nvSpPr>
          <p:cNvPr id="1126" name="Google Shape;1126;p55"/>
          <p:cNvSpPr txBox="1">
            <a:spLocks noGrp="1"/>
          </p:cNvSpPr>
          <p:nvPr>
            <p:ph type="title" idx="8"/>
          </p:nvPr>
        </p:nvSpPr>
        <p:spPr>
          <a:xfrm>
            <a:off x="6165519" y="1593108"/>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03.</a:t>
            </a:r>
            <a:endParaRPr dirty="0"/>
          </a:p>
        </p:txBody>
      </p:sp>
      <p:sp>
        <p:nvSpPr>
          <p:cNvPr id="1131" name="Google Shape;1131;p55"/>
          <p:cNvSpPr txBox="1">
            <a:spLocks noGrp="1"/>
          </p:cNvSpPr>
          <p:nvPr>
            <p:ph type="title" idx="16"/>
          </p:nvPr>
        </p:nvSpPr>
        <p:spPr>
          <a:xfrm>
            <a:off x="2176763" y="3668193"/>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Demo </a:t>
            </a:r>
            <a:endParaRPr dirty="0"/>
          </a:p>
        </p:txBody>
      </p:sp>
      <p:sp>
        <p:nvSpPr>
          <p:cNvPr id="1132" name="Google Shape;1132;p55"/>
          <p:cNvSpPr txBox="1">
            <a:spLocks noGrp="1"/>
          </p:cNvSpPr>
          <p:nvPr>
            <p:ph type="title" idx="17"/>
          </p:nvPr>
        </p:nvSpPr>
        <p:spPr>
          <a:xfrm>
            <a:off x="2176763" y="3246098"/>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05.</a:t>
            </a:r>
            <a:endParaRPr dirty="0"/>
          </a:p>
        </p:txBody>
      </p:sp>
      <p:sp>
        <p:nvSpPr>
          <p:cNvPr id="1134" name="Google Shape;1134;p55"/>
          <p:cNvSpPr txBox="1">
            <a:spLocks noGrp="1"/>
          </p:cNvSpPr>
          <p:nvPr>
            <p:ph type="title" idx="19"/>
          </p:nvPr>
        </p:nvSpPr>
        <p:spPr>
          <a:xfrm>
            <a:off x="4977669" y="3744606"/>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Kết luận</a:t>
            </a:r>
            <a:endParaRPr dirty="0"/>
          </a:p>
        </p:txBody>
      </p:sp>
      <p:sp>
        <p:nvSpPr>
          <p:cNvPr id="1135" name="Google Shape;1135;p55"/>
          <p:cNvSpPr txBox="1">
            <a:spLocks noGrp="1"/>
          </p:cNvSpPr>
          <p:nvPr>
            <p:ph type="title" idx="20"/>
          </p:nvPr>
        </p:nvSpPr>
        <p:spPr>
          <a:xfrm>
            <a:off x="4890219" y="3246098"/>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06.</a:t>
            </a:r>
            <a:endParaRPr/>
          </a:p>
        </p:txBody>
      </p:sp>
      <p:grpSp>
        <p:nvGrpSpPr>
          <p:cNvPr id="1137" name="Google Shape;1137;p55"/>
          <p:cNvGrpSpPr/>
          <p:nvPr/>
        </p:nvGrpSpPr>
        <p:grpSpPr>
          <a:xfrm>
            <a:off x="6077250" y="154321"/>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Hình chữ nhật 105">
            <a:extLst>
              <a:ext uri="{FF2B5EF4-FFF2-40B4-BE49-F238E27FC236}">
                <a16:creationId xmlns:a16="http://schemas.microsoft.com/office/drawing/2014/main" id="{51035D4C-C116-E295-091F-24F928EB4810}"/>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233"/>
        <p:cNvGrpSpPr/>
        <p:nvPr/>
      </p:nvGrpSpPr>
      <p:grpSpPr>
        <a:xfrm>
          <a:off x="0" y="0"/>
          <a:ext cx="0" cy="0"/>
          <a:chOff x="0" y="0"/>
          <a:chExt cx="0" cy="0"/>
        </a:xfrm>
      </p:grpSpPr>
      <p:sp>
        <p:nvSpPr>
          <p:cNvPr id="1234" name="Google Shape;1234;p56"/>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Giới thiệu dề tài</a:t>
            </a:r>
            <a:endParaRPr dirty="0"/>
          </a:p>
        </p:txBody>
      </p:sp>
      <p:sp>
        <p:nvSpPr>
          <p:cNvPr id="1235" name="Google Shape;1235;p56"/>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1237" name="Google Shape;1237;p56"/>
          <p:cNvGrpSpPr/>
          <p:nvPr/>
        </p:nvGrpSpPr>
        <p:grpSpPr>
          <a:xfrm>
            <a:off x="921306" y="3358952"/>
            <a:ext cx="3247984" cy="982503"/>
            <a:chOff x="892731" y="3511352"/>
            <a:chExt cx="3247984" cy="982503"/>
          </a:xfrm>
        </p:grpSpPr>
        <p:grpSp>
          <p:nvGrpSpPr>
            <p:cNvPr id="1238" name="Google Shape;1238;p56"/>
            <p:cNvGrpSpPr/>
            <p:nvPr/>
          </p:nvGrpSpPr>
          <p:grpSpPr>
            <a:xfrm>
              <a:off x="3501371" y="3511352"/>
              <a:ext cx="639344" cy="800140"/>
              <a:chOff x="1486921" y="3847202"/>
              <a:chExt cx="639344" cy="800140"/>
            </a:xfrm>
          </p:grpSpPr>
          <p:sp>
            <p:nvSpPr>
              <p:cNvPr id="1239" name="Google Shape;1239;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6"/>
            <p:cNvGrpSpPr/>
            <p:nvPr/>
          </p:nvGrpSpPr>
          <p:grpSpPr>
            <a:xfrm>
              <a:off x="1367771" y="3511352"/>
              <a:ext cx="639344" cy="800140"/>
              <a:chOff x="1486921" y="3847202"/>
              <a:chExt cx="639344" cy="800140"/>
            </a:xfrm>
          </p:grpSpPr>
          <p:sp>
            <p:nvSpPr>
              <p:cNvPr id="1275" name="Google Shape;1275;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6"/>
            <p:cNvGrpSpPr/>
            <p:nvPr/>
          </p:nvGrpSpPr>
          <p:grpSpPr>
            <a:xfrm>
              <a:off x="892731" y="3890517"/>
              <a:ext cx="639344" cy="603209"/>
              <a:chOff x="5127806" y="3642167"/>
              <a:chExt cx="639344" cy="603209"/>
            </a:xfrm>
          </p:grpSpPr>
          <p:sp>
            <p:nvSpPr>
              <p:cNvPr id="1311" name="Google Shape;1311;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56"/>
            <p:cNvGrpSpPr/>
            <p:nvPr/>
          </p:nvGrpSpPr>
          <p:grpSpPr>
            <a:xfrm>
              <a:off x="2080721" y="3806577"/>
              <a:ext cx="639344" cy="504922"/>
              <a:chOff x="2206646" y="4177177"/>
              <a:chExt cx="639344" cy="504922"/>
            </a:xfrm>
          </p:grpSpPr>
          <p:sp>
            <p:nvSpPr>
              <p:cNvPr id="1333" name="Google Shape;1333;p56"/>
              <p:cNvSpPr/>
              <p:nvPr/>
            </p:nvSpPr>
            <p:spPr>
              <a:xfrm>
                <a:off x="2235284" y="4443178"/>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2206646" y="4275598"/>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2298187" y="4315226"/>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2304755" y="4341674"/>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2298187" y="4302359"/>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2304755" y="4329165"/>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2418321" y="4388718"/>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2235284" y="4345114"/>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2206646" y="4177177"/>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2298187" y="4216850"/>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2304755" y="4243253"/>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2298187" y="4204296"/>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2304755" y="4230565"/>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2418321" y="4290163"/>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56"/>
            <p:cNvGrpSpPr/>
            <p:nvPr/>
          </p:nvGrpSpPr>
          <p:grpSpPr>
            <a:xfrm>
              <a:off x="2490921" y="3693715"/>
              <a:ext cx="639344" cy="800140"/>
              <a:chOff x="1486921" y="3847202"/>
              <a:chExt cx="639344" cy="800140"/>
            </a:xfrm>
          </p:grpSpPr>
          <p:sp>
            <p:nvSpPr>
              <p:cNvPr id="1348" name="Google Shape;1348;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6"/>
            <p:cNvGrpSpPr/>
            <p:nvPr/>
          </p:nvGrpSpPr>
          <p:grpSpPr>
            <a:xfrm>
              <a:off x="3130281" y="3890517"/>
              <a:ext cx="639344" cy="603209"/>
              <a:chOff x="5127806" y="3642167"/>
              <a:chExt cx="639344" cy="603209"/>
            </a:xfrm>
          </p:grpSpPr>
          <p:sp>
            <p:nvSpPr>
              <p:cNvPr id="1384" name="Google Shape;1384;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2" name="Hình chữ nhật 171">
            <a:extLst>
              <a:ext uri="{FF2B5EF4-FFF2-40B4-BE49-F238E27FC236}">
                <a16:creationId xmlns:a16="http://schemas.microsoft.com/office/drawing/2014/main" id="{C9133A0F-5DBA-4C81-63C2-374AF61B4949}"/>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8"/>
        <p:cNvGrpSpPr/>
        <p:nvPr/>
      </p:nvGrpSpPr>
      <p:grpSpPr>
        <a:xfrm>
          <a:off x="0" y="0"/>
          <a:ext cx="0" cy="0"/>
          <a:chOff x="0" y="0"/>
          <a:chExt cx="0" cy="0"/>
        </a:xfrm>
      </p:grpSpPr>
      <p:sp>
        <p:nvSpPr>
          <p:cNvPr id="1409" name="Google Shape;1409;p57"/>
          <p:cNvSpPr txBox="1">
            <a:spLocks noGrp="1"/>
          </p:cNvSpPr>
          <p:nvPr>
            <p:ph type="title"/>
          </p:nvPr>
        </p:nvSpPr>
        <p:spPr>
          <a:xfrm>
            <a:off x="3265941" y="-42005"/>
            <a:ext cx="4623750" cy="7521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Hiện trạng thực tế</a:t>
            </a:r>
            <a:endParaRPr dirty="0"/>
          </a:p>
        </p:txBody>
      </p:sp>
      <p:grpSp>
        <p:nvGrpSpPr>
          <p:cNvPr id="1411" name="Google Shape;1411;p57"/>
          <p:cNvGrpSpPr/>
          <p:nvPr/>
        </p:nvGrpSpPr>
        <p:grpSpPr>
          <a:xfrm>
            <a:off x="5949063" y="1238220"/>
            <a:ext cx="1673524" cy="2613873"/>
            <a:chOff x="5542724" y="1467403"/>
            <a:chExt cx="1673524" cy="2613873"/>
          </a:xfrm>
        </p:grpSpPr>
        <p:sp>
          <p:nvSpPr>
            <p:cNvPr id="1412" name="Google Shape;1412;p57"/>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4" name="Google Shape;1414;p57"/>
            <p:cNvGrpSpPr/>
            <p:nvPr/>
          </p:nvGrpSpPr>
          <p:grpSpPr>
            <a:xfrm>
              <a:off x="5542724" y="2522228"/>
              <a:ext cx="1673524" cy="1438213"/>
              <a:chOff x="1455055" y="2629044"/>
              <a:chExt cx="1395068" cy="1198910"/>
            </a:xfrm>
          </p:grpSpPr>
          <p:sp>
            <p:nvSpPr>
              <p:cNvPr id="1415" name="Google Shape;1415;p57"/>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57"/>
            <p:cNvGrpSpPr/>
            <p:nvPr/>
          </p:nvGrpSpPr>
          <p:grpSpPr>
            <a:xfrm>
              <a:off x="6318506" y="3478067"/>
              <a:ext cx="639344" cy="603209"/>
              <a:chOff x="5127806" y="3642167"/>
              <a:chExt cx="639344" cy="603209"/>
            </a:xfrm>
          </p:grpSpPr>
          <p:sp>
            <p:nvSpPr>
              <p:cNvPr id="1435" name="Google Shape;1435;p57"/>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7"/>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7"/>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7"/>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7"/>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7"/>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6" name="Google Shape;1456;p57"/>
          <p:cNvGrpSpPr/>
          <p:nvPr/>
        </p:nvGrpSpPr>
        <p:grpSpPr>
          <a:xfrm>
            <a:off x="791196" y="694880"/>
            <a:ext cx="7387840" cy="3275015"/>
            <a:chOff x="791196" y="694880"/>
            <a:chExt cx="7387840" cy="3275015"/>
          </a:xfrm>
        </p:grpSpPr>
        <p:sp>
          <p:nvSpPr>
            <p:cNvPr id="1457" name="Google Shape;1457;p57"/>
            <p:cNvSpPr/>
            <p:nvPr/>
          </p:nvSpPr>
          <p:spPr>
            <a:xfrm>
              <a:off x="7512646" y="3131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8036539" y="37351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1002299" y="35163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5214931" y="38101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7302923" y="2051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791196" y="200921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581842" y="13772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57"/>
            <p:cNvGrpSpPr/>
            <p:nvPr/>
          </p:nvGrpSpPr>
          <p:grpSpPr>
            <a:xfrm>
              <a:off x="6648971" y="1467405"/>
              <a:ext cx="99806" cy="99809"/>
              <a:chOff x="3688596" y="3879680"/>
              <a:chExt cx="99806" cy="99809"/>
            </a:xfrm>
          </p:grpSpPr>
          <p:sp>
            <p:nvSpPr>
              <p:cNvPr id="1465" name="Google Shape;1465;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7"/>
            <p:cNvGrpSpPr/>
            <p:nvPr/>
          </p:nvGrpSpPr>
          <p:grpSpPr>
            <a:xfrm>
              <a:off x="2033296" y="694880"/>
              <a:ext cx="99806" cy="99809"/>
              <a:chOff x="3688596" y="3879680"/>
              <a:chExt cx="99806" cy="99809"/>
            </a:xfrm>
          </p:grpSpPr>
          <p:sp>
            <p:nvSpPr>
              <p:cNvPr id="1468" name="Google Shape;1468;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57"/>
            <p:cNvSpPr/>
            <p:nvPr/>
          </p:nvSpPr>
          <p:spPr>
            <a:xfrm flipH="1">
              <a:off x="4996171" y="1400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2596;p78">
            <a:extLst>
              <a:ext uri="{FF2B5EF4-FFF2-40B4-BE49-F238E27FC236}">
                <a16:creationId xmlns:a16="http://schemas.microsoft.com/office/drawing/2014/main" id="{4D514298-36C9-7F46-5C69-15AF6E8486C1}"/>
              </a:ext>
            </a:extLst>
          </p:cNvPr>
          <p:cNvSpPr/>
          <p:nvPr/>
        </p:nvSpPr>
        <p:spPr>
          <a:xfrm>
            <a:off x="1763923" y="757208"/>
            <a:ext cx="1136400" cy="1136400"/>
          </a:xfrm>
          <a:prstGeom prst="flowChartConnector">
            <a:avLst/>
          </a:prstGeom>
          <a:solidFill>
            <a:srgbClr val="FFE5A3"/>
          </a:solidFill>
          <a:ln w="19050" cap="flat" cmpd="sng">
            <a:solidFill>
              <a:srgbClr val="7030A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1100" b="1" dirty="0">
              <a:latin typeface="Titillium Web"/>
              <a:ea typeface="Titillium Web"/>
              <a:cs typeface="Titillium Web"/>
              <a:sym typeface="Titillium Web"/>
            </a:endParaRPr>
          </a:p>
          <a:p>
            <a:pPr marL="0" lvl="0" indent="0" algn="ctr" rtl="0">
              <a:spcBef>
                <a:spcPts val="0"/>
              </a:spcBef>
              <a:spcAft>
                <a:spcPts val="0"/>
              </a:spcAft>
              <a:buNone/>
            </a:pPr>
            <a:endParaRPr sz="1100" b="1" dirty="0">
              <a:latin typeface="Titillium Web"/>
              <a:ea typeface="Titillium Web"/>
              <a:cs typeface="Titillium Web"/>
              <a:sym typeface="Titillium Web"/>
            </a:endParaRPr>
          </a:p>
        </p:txBody>
      </p:sp>
      <p:sp>
        <p:nvSpPr>
          <p:cNvPr id="67" name="Google Shape;2597;p78">
            <a:extLst>
              <a:ext uri="{FF2B5EF4-FFF2-40B4-BE49-F238E27FC236}">
                <a16:creationId xmlns:a16="http://schemas.microsoft.com/office/drawing/2014/main" id="{F673840F-5A0B-8AEF-6FA6-8F1EDBE6A35D}"/>
              </a:ext>
            </a:extLst>
          </p:cNvPr>
          <p:cNvSpPr/>
          <p:nvPr/>
        </p:nvSpPr>
        <p:spPr>
          <a:xfrm>
            <a:off x="4036842" y="1994840"/>
            <a:ext cx="1136340" cy="1136340"/>
          </a:xfrm>
          <a:prstGeom prst="flowChartConnector">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98;p78">
            <a:extLst>
              <a:ext uri="{FF2B5EF4-FFF2-40B4-BE49-F238E27FC236}">
                <a16:creationId xmlns:a16="http://schemas.microsoft.com/office/drawing/2014/main" id="{363A401B-BDAD-D7E7-9AC9-EB0E5F421CEE}"/>
              </a:ext>
            </a:extLst>
          </p:cNvPr>
          <p:cNvSpPr/>
          <p:nvPr/>
        </p:nvSpPr>
        <p:spPr>
          <a:xfrm>
            <a:off x="1883858" y="3216702"/>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01;p78">
            <a:extLst>
              <a:ext uri="{FF2B5EF4-FFF2-40B4-BE49-F238E27FC236}">
                <a16:creationId xmlns:a16="http://schemas.microsoft.com/office/drawing/2014/main" id="{78060CBC-B75D-AB09-95F9-CD20978362CD}"/>
              </a:ext>
            </a:extLst>
          </p:cNvPr>
          <p:cNvSpPr/>
          <p:nvPr/>
        </p:nvSpPr>
        <p:spPr>
          <a:xfrm>
            <a:off x="37781" y="1978085"/>
            <a:ext cx="1136400" cy="1136400"/>
          </a:xfrm>
          <a:prstGeom prst="flowChartConnector">
            <a:avLst/>
          </a:prstGeom>
          <a:solidFill>
            <a:schemeClr val="l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55;p78">
            <a:extLst>
              <a:ext uri="{FF2B5EF4-FFF2-40B4-BE49-F238E27FC236}">
                <a16:creationId xmlns:a16="http://schemas.microsoft.com/office/drawing/2014/main" id="{1A065FB7-EF62-F086-3BED-56CE9A222963}"/>
              </a:ext>
            </a:extLst>
          </p:cNvPr>
          <p:cNvSpPr txBox="1">
            <a:spLocks/>
          </p:cNvSpPr>
          <p:nvPr/>
        </p:nvSpPr>
        <p:spPr>
          <a:xfrm>
            <a:off x="1723929" y="1191404"/>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r>
              <a:rPr lang="vi-VN" sz="1400" dirty="0"/>
              <a:t>Ngân hàng</a:t>
            </a:r>
            <a:endParaRPr lang="en-US" sz="1400" dirty="0"/>
          </a:p>
        </p:txBody>
      </p:sp>
      <p:sp>
        <p:nvSpPr>
          <p:cNvPr id="75" name="Google Shape;2757;p78">
            <a:extLst>
              <a:ext uri="{FF2B5EF4-FFF2-40B4-BE49-F238E27FC236}">
                <a16:creationId xmlns:a16="http://schemas.microsoft.com/office/drawing/2014/main" id="{854DFA1C-0A38-A6D6-1F87-0125ED8B91AC}"/>
              </a:ext>
            </a:extLst>
          </p:cNvPr>
          <p:cNvSpPr txBox="1">
            <a:spLocks/>
          </p:cNvSpPr>
          <p:nvPr/>
        </p:nvSpPr>
        <p:spPr>
          <a:xfrm>
            <a:off x="1863717" y="3596210"/>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Chi tiêu</a:t>
            </a:r>
            <a:endParaRPr lang="en-US" sz="1400" dirty="0"/>
          </a:p>
        </p:txBody>
      </p:sp>
      <p:grpSp>
        <p:nvGrpSpPr>
          <p:cNvPr id="77" name="Google Shape;2759;p78">
            <a:extLst>
              <a:ext uri="{FF2B5EF4-FFF2-40B4-BE49-F238E27FC236}">
                <a16:creationId xmlns:a16="http://schemas.microsoft.com/office/drawing/2014/main" id="{F4C81BA3-787C-606F-285D-41002F287F76}"/>
              </a:ext>
            </a:extLst>
          </p:cNvPr>
          <p:cNvGrpSpPr/>
          <p:nvPr/>
        </p:nvGrpSpPr>
        <p:grpSpPr>
          <a:xfrm>
            <a:off x="382724" y="2329280"/>
            <a:ext cx="425343" cy="424225"/>
            <a:chOff x="-4570325" y="2405775"/>
            <a:chExt cx="294600" cy="293825"/>
          </a:xfrm>
        </p:grpSpPr>
        <p:sp>
          <p:nvSpPr>
            <p:cNvPr id="78" name="Google Shape;2760;p78">
              <a:extLst>
                <a:ext uri="{FF2B5EF4-FFF2-40B4-BE49-F238E27FC236}">
                  <a16:creationId xmlns:a16="http://schemas.microsoft.com/office/drawing/2014/main" id="{5896F08D-7754-EB01-CF63-99E2D110C6FC}"/>
                </a:ext>
              </a:extLst>
            </p:cNvPr>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61;p78">
              <a:extLst>
                <a:ext uri="{FF2B5EF4-FFF2-40B4-BE49-F238E27FC236}">
                  <a16:creationId xmlns:a16="http://schemas.microsoft.com/office/drawing/2014/main" id="{A97F586C-4F95-627B-DE39-FFDF349B26F2}"/>
                </a:ext>
              </a:extLst>
            </p:cNvPr>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2762;p78">
            <a:extLst>
              <a:ext uri="{FF2B5EF4-FFF2-40B4-BE49-F238E27FC236}">
                <a16:creationId xmlns:a16="http://schemas.microsoft.com/office/drawing/2014/main" id="{AA895AD4-060A-86C6-F2B1-81FDA0F966C7}"/>
              </a:ext>
            </a:extLst>
          </p:cNvPr>
          <p:cNvGrpSpPr/>
          <p:nvPr/>
        </p:nvGrpSpPr>
        <p:grpSpPr>
          <a:xfrm>
            <a:off x="4410590" y="2092768"/>
            <a:ext cx="356438" cy="353557"/>
            <a:chOff x="-31166825" y="1939525"/>
            <a:chExt cx="293800" cy="291425"/>
          </a:xfrm>
        </p:grpSpPr>
        <p:sp>
          <p:nvSpPr>
            <p:cNvPr id="81" name="Google Shape;2763;p78">
              <a:extLst>
                <a:ext uri="{FF2B5EF4-FFF2-40B4-BE49-F238E27FC236}">
                  <a16:creationId xmlns:a16="http://schemas.microsoft.com/office/drawing/2014/main" id="{5F14B9F9-30AC-07D4-EC99-87F6494578CA}"/>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64;p78">
              <a:extLst>
                <a:ext uri="{FF2B5EF4-FFF2-40B4-BE49-F238E27FC236}">
                  <a16:creationId xmlns:a16="http://schemas.microsoft.com/office/drawing/2014/main" id="{D87A8E70-C915-C8EB-ADD6-B7C32BE43B63}"/>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65;p78">
              <a:extLst>
                <a:ext uri="{FF2B5EF4-FFF2-40B4-BE49-F238E27FC236}">
                  <a16:creationId xmlns:a16="http://schemas.microsoft.com/office/drawing/2014/main" id="{78BE3082-A191-22CE-B539-6846E8536922}"/>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66;p78">
              <a:extLst>
                <a:ext uri="{FF2B5EF4-FFF2-40B4-BE49-F238E27FC236}">
                  <a16:creationId xmlns:a16="http://schemas.microsoft.com/office/drawing/2014/main" id="{041DA13F-A4FA-4EED-869C-5D9592EC491E}"/>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67;p78">
              <a:extLst>
                <a:ext uri="{FF2B5EF4-FFF2-40B4-BE49-F238E27FC236}">
                  <a16:creationId xmlns:a16="http://schemas.microsoft.com/office/drawing/2014/main" id="{FC285F2A-6B30-207A-A9C8-0D3D592BF34D}"/>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68;p78">
              <a:extLst>
                <a:ext uri="{FF2B5EF4-FFF2-40B4-BE49-F238E27FC236}">
                  <a16:creationId xmlns:a16="http://schemas.microsoft.com/office/drawing/2014/main" id="{110A567F-A284-4039-3E2A-2FEEFC926326}"/>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69;p78">
              <a:extLst>
                <a:ext uri="{FF2B5EF4-FFF2-40B4-BE49-F238E27FC236}">
                  <a16:creationId xmlns:a16="http://schemas.microsoft.com/office/drawing/2014/main" id="{AFF94C4C-2BF4-71AE-048D-82612FEBC099}"/>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70;p78">
              <a:extLst>
                <a:ext uri="{FF2B5EF4-FFF2-40B4-BE49-F238E27FC236}">
                  <a16:creationId xmlns:a16="http://schemas.microsoft.com/office/drawing/2014/main" id="{02B4A95D-B20C-253E-DFD2-7B632AA4B302}"/>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71;p78">
              <a:extLst>
                <a:ext uri="{FF2B5EF4-FFF2-40B4-BE49-F238E27FC236}">
                  <a16:creationId xmlns:a16="http://schemas.microsoft.com/office/drawing/2014/main" id="{FCB9A075-4270-140E-950F-84CC41179545}"/>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72;p78">
              <a:extLst>
                <a:ext uri="{FF2B5EF4-FFF2-40B4-BE49-F238E27FC236}">
                  <a16:creationId xmlns:a16="http://schemas.microsoft.com/office/drawing/2014/main" id="{8ADF2B7E-25BB-B440-2C22-53CC82662376}"/>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73;p78">
              <a:extLst>
                <a:ext uri="{FF2B5EF4-FFF2-40B4-BE49-F238E27FC236}">
                  <a16:creationId xmlns:a16="http://schemas.microsoft.com/office/drawing/2014/main" id="{646BA95A-6417-DA67-3113-2CB3371799EE}"/>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2598;p78">
            <a:extLst>
              <a:ext uri="{FF2B5EF4-FFF2-40B4-BE49-F238E27FC236}">
                <a16:creationId xmlns:a16="http://schemas.microsoft.com/office/drawing/2014/main" id="{C8B1E608-47F4-7B8D-2348-01A9FDC2CE9E}"/>
              </a:ext>
            </a:extLst>
          </p:cNvPr>
          <p:cNvSpPr/>
          <p:nvPr/>
        </p:nvSpPr>
        <p:spPr>
          <a:xfrm>
            <a:off x="2015722" y="1943648"/>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2757;p78">
            <a:extLst>
              <a:ext uri="{FF2B5EF4-FFF2-40B4-BE49-F238E27FC236}">
                <a16:creationId xmlns:a16="http://schemas.microsoft.com/office/drawing/2014/main" id="{DEECE75B-83CC-9478-6E64-2BFC94656A4B}"/>
              </a:ext>
            </a:extLst>
          </p:cNvPr>
          <p:cNvSpPr txBox="1">
            <a:spLocks/>
          </p:cNvSpPr>
          <p:nvPr/>
        </p:nvSpPr>
        <p:spPr>
          <a:xfrm>
            <a:off x="1955092" y="2287316"/>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Ví điện tử</a:t>
            </a:r>
            <a:endParaRPr lang="en-US" sz="1400" dirty="0"/>
          </a:p>
        </p:txBody>
      </p:sp>
      <p:sp>
        <p:nvSpPr>
          <p:cNvPr id="129" name="Google Shape;2779;p78">
            <a:extLst>
              <a:ext uri="{FF2B5EF4-FFF2-40B4-BE49-F238E27FC236}">
                <a16:creationId xmlns:a16="http://schemas.microsoft.com/office/drawing/2014/main" id="{D15D04CD-382F-98A9-6E59-F212B574EAA4}"/>
              </a:ext>
            </a:extLst>
          </p:cNvPr>
          <p:cNvSpPr/>
          <p:nvPr/>
        </p:nvSpPr>
        <p:spPr>
          <a:xfrm>
            <a:off x="2633276" y="2563669"/>
            <a:ext cx="39887" cy="19961"/>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32" name="Google Shape;1448;p56">
            <a:extLst>
              <a:ext uri="{FF2B5EF4-FFF2-40B4-BE49-F238E27FC236}">
                <a16:creationId xmlns:a16="http://schemas.microsoft.com/office/drawing/2014/main" id="{C1F36370-DAF0-7D5C-D9D2-874C5FCD265A}"/>
              </a:ext>
            </a:extLst>
          </p:cNvPr>
          <p:cNvGrpSpPr/>
          <p:nvPr/>
        </p:nvGrpSpPr>
        <p:grpSpPr>
          <a:xfrm>
            <a:off x="7777173" y="2623880"/>
            <a:ext cx="1135741" cy="1525836"/>
            <a:chOff x="1127420" y="1046990"/>
            <a:chExt cx="2650612" cy="3357849"/>
          </a:xfrm>
        </p:grpSpPr>
        <p:grpSp>
          <p:nvGrpSpPr>
            <p:cNvPr id="133" name="Google Shape;1449;p56">
              <a:extLst>
                <a:ext uri="{FF2B5EF4-FFF2-40B4-BE49-F238E27FC236}">
                  <a16:creationId xmlns:a16="http://schemas.microsoft.com/office/drawing/2014/main" id="{884285F1-E31D-0DCD-DFC3-576864C5A391}"/>
                </a:ext>
              </a:extLst>
            </p:cNvPr>
            <p:cNvGrpSpPr/>
            <p:nvPr/>
          </p:nvGrpSpPr>
          <p:grpSpPr>
            <a:xfrm>
              <a:off x="1127420" y="2401408"/>
              <a:ext cx="2643167" cy="2003430"/>
              <a:chOff x="1249420" y="2562548"/>
              <a:chExt cx="2220776" cy="1683272"/>
            </a:xfrm>
          </p:grpSpPr>
          <p:sp>
            <p:nvSpPr>
              <p:cNvPr id="186" name="Google Shape;1450;p56">
                <a:extLst>
                  <a:ext uri="{FF2B5EF4-FFF2-40B4-BE49-F238E27FC236}">
                    <a16:creationId xmlns:a16="http://schemas.microsoft.com/office/drawing/2014/main" id="{8A7BA356-7C54-C7C5-EF2B-5BAE7CBFB4A3}"/>
                  </a:ext>
                </a:extLst>
              </p:cNvPr>
              <p:cNvSpPr/>
              <p:nvPr/>
            </p:nvSpPr>
            <p:spPr>
              <a:xfrm>
                <a:off x="1513257" y="2626239"/>
                <a:ext cx="372699" cy="377024"/>
              </a:xfrm>
              <a:custGeom>
                <a:avLst/>
                <a:gdLst/>
                <a:ahLst/>
                <a:cxnLst/>
                <a:rect l="l" t="t" r="r" b="b"/>
                <a:pathLst>
                  <a:path w="18614" h="18830" extrusionOk="0">
                    <a:moveTo>
                      <a:pt x="5667" y="0"/>
                    </a:moveTo>
                    <a:cubicBezTo>
                      <a:pt x="3990" y="0"/>
                      <a:pt x="2108" y="260"/>
                      <a:pt x="0" y="864"/>
                    </a:cubicBezTo>
                    <a:cubicBezTo>
                      <a:pt x="0" y="864"/>
                      <a:pt x="7806" y="2965"/>
                      <a:pt x="5037" y="10637"/>
                    </a:cubicBezTo>
                    <a:cubicBezTo>
                      <a:pt x="5037" y="10637"/>
                      <a:pt x="1735" y="15341"/>
                      <a:pt x="5371" y="18810"/>
                    </a:cubicBezTo>
                    <a:cubicBezTo>
                      <a:pt x="5371" y="18810"/>
                      <a:pt x="5582" y="18830"/>
                      <a:pt x="5954" y="18830"/>
                    </a:cubicBezTo>
                    <a:cubicBezTo>
                      <a:pt x="8044" y="18830"/>
                      <a:pt x="15216" y="18205"/>
                      <a:pt x="18613" y="9937"/>
                    </a:cubicBezTo>
                    <a:cubicBezTo>
                      <a:pt x="18613" y="9937"/>
                      <a:pt x="16043" y="0"/>
                      <a:pt x="5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51;p56">
                <a:extLst>
                  <a:ext uri="{FF2B5EF4-FFF2-40B4-BE49-F238E27FC236}">
                    <a16:creationId xmlns:a16="http://schemas.microsoft.com/office/drawing/2014/main" id="{E7319BB9-F738-95F4-EC10-F3F8FED26505}"/>
                  </a:ext>
                </a:extLst>
              </p:cNvPr>
              <p:cNvSpPr/>
              <p:nvPr/>
            </p:nvSpPr>
            <p:spPr>
              <a:xfrm>
                <a:off x="1513257" y="2642338"/>
                <a:ext cx="249721" cy="360866"/>
              </a:xfrm>
              <a:custGeom>
                <a:avLst/>
                <a:gdLst/>
                <a:ahLst/>
                <a:cxnLst/>
                <a:rect l="l" t="t" r="r" b="b"/>
                <a:pathLst>
                  <a:path w="12472" h="18023" extrusionOk="0">
                    <a:moveTo>
                      <a:pt x="999" y="1"/>
                    </a:moveTo>
                    <a:cubicBezTo>
                      <a:pt x="379" y="1"/>
                      <a:pt x="0" y="60"/>
                      <a:pt x="0" y="60"/>
                    </a:cubicBezTo>
                    <a:cubicBezTo>
                      <a:pt x="0" y="60"/>
                      <a:pt x="7806" y="2161"/>
                      <a:pt x="5037" y="9833"/>
                    </a:cubicBezTo>
                    <a:cubicBezTo>
                      <a:pt x="5037" y="9833"/>
                      <a:pt x="1735" y="14537"/>
                      <a:pt x="5371" y="18006"/>
                    </a:cubicBezTo>
                    <a:cubicBezTo>
                      <a:pt x="5371" y="18006"/>
                      <a:pt x="5566" y="18023"/>
                      <a:pt x="5913" y="18023"/>
                    </a:cubicBezTo>
                    <a:cubicBezTo>
                      <a:pt x="6854" y="18023"/>
                      <a:pt x="8908" y="17898"/>
                      <a:pt x="11175" y="16972"/>
                    </a:cubicBezTo>
                    <a:cubicBezTo>
                      <a:pt x="12472" y="1349"/>
                      <a:pt x="3971" y="1"/>
                      <a:pt x="999" y="1"/>
                    </a:cubicBezTo>
                    <a:close/>
                  </a:path>
                </a:pathLst>
              </a:custGeom>
              <a:solidFill>
                <a:srgbClr val="E38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52;p56">
                <a:extLst>
                  <a:ext uri="{FF2B5EF4-FFF2-40B4-BE49-F238E27FC236}">
                    <a16:creationId xmlns:a16="http://schemas.microsoft.com/office/drawing/2014/main" id="{3917A398-860F-81EF-8948-FFE050EBA76D}"/>
                  </a:ext>
                </a:extLst>
              </p:cNvPr>
              <p:cNvSpPr/>
              <p:nvPr/>
            </p:nvSpPr>
            <p:spPr>
              <a:xfrm>
                <a:off x="1651492" y="3869777"/>
                <a:ext cx="360685" cy="376043"/>
              </a:xfrm>
              <a:custGeom>
                <a:avLst/>
                <a:gdLst/>
                <a:ahLst/>
                <a:cxnLst/>
                <a:rect l="l" t="t" r="r" b="b"/>
                <a:pathLst>
                  <a:path w="18014" h="18781" extrusionOk="0">
                    <a:moveTo>
                      <a:pt x="2936" y="0"/>
                    </a:moveTo>
                    <a:lnTo>
                      <a:pt x="1" y="18781"/>
                    </a:lnTo>
                    <a:lnTo>
                      <a:pt x="13511" y="18781"/>
                    </a:lnTo>
                    <a:cubicBezTo>
                      <a:pt x="15979" y="18781"/>
                      <a:pt x="16579" y="15778"/>
                      <a:pt x="16646" y="15211"/>
                    </a:cubicBezTo>
                    <a:lnTo>
                      <a:pt x="16680" y="15111"/>
                    </a:lnTo>
                    <a:lnTo>
                      <a:pt x="18014" y="6438"/>
                    </a:lnTo>
                    <a:lnTo>
                      <a:pt x="29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53;p56">
                <a:extLst>
                  <a:ext uri="{FF2B5EF4-FFF2-40B4-BE49-F238E27FC236}">
                    <a16:creationId xmlns:a16="http://schemas.microsoft.com/office/drawing/2014/main" id="{2AA8F521-23EB-290D-5F4B-4DE2E6A87566}"/>
                  </a:ext>
                </a:extLst>
              </p:cNvPr>
              <p:cNvSpPr/>
              <p:nvPr/>
            </p:nvSpPr>
            <p:spPr>
              <a:xfrm>
                <a:off x="2330755" y="3869777"/>
                <a:ext cx="382710" cy="376043"/>
              </a:xfrm>
              <a:custGeom>
                <a:avLst/>
                <a:gdLst/>
                <a:ahLst/>
                <a:cxnLst/>
                <a:rect l="l" t="t" r="r" b="b"/>
                <a:pathLst>
                  <a:path w="19114" h="18781" extrusionOk="0">
                    <a:moveTo>
                      <a:pt x="2969" y="0"/>
                    </a:moveTo>
                    <a:lnTo>
                      <a:pt x="0" y="18781"/>
                    </a:lnTo>
                    <a:lnTo>
                      <a:pt x="13510" y="18781"/>
                    </a:lnTo>
                    <a:cubicBezTo>
                      <a:pt x="15978" y="18781"/>
                      <a:pt x="16579" y="15778"/>
                      <a:pt x="16679" y="15211"/>
                    </a:cubicBezTo>
                    <a:lnTo>
                      <a:pt x="16679" y="15111"/>
                    </a:lnTo>
                    <a:lnTo>
                      <a:pt x="191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54;p56">
                <a:extLst>
                  <a:ext uri="{FF2B5EF4-FFF2-40B4-BE49-F238E27FC236}">
                    <a16:creationId xmlns:a16="http://schemas.microsoft.com/office/drawing/2014/main" id="{DECA8CE3-75D9-9209-B461-63D8894C266F}"/>
                  </a:ext>
                </a:extLst>
              </p:cNvPr>
              <p:cNvSpPr/>
              <p:nvPr/>
            </p:nvSpPr>
            <p:spPr>
              <a:xfrm>
                <a:off x="1249420" y="3312751"/>
                <a:ext cx="370717" cy="386735"/>
              </a:xfrm>
              <a:custGeom>
                <a:avLst/>
                <a:gdLst/>
                <a:ahLst/>
                <a:cxnLst/>
                <a:rect l="l" t="t" r="r" b="b"/>
                <a:pathLst>
                  <a:path w="18515" h="19315" extrusionOk="0">
                    <a:moveTo>
                      <a:pt x="4004" y="0"/>
                    </a:moveTo>
                    <a:cubicBezTo>
                      <a:pt x="1802" y="0"/>
                      <a:pt x="1" y="1802"/>
                      <a:pt x="1" y="4003"/>
                    </a:cubicBezTo>
                    <a:lnTo>
                      <a:pt x="1" y="15311"/>
                    </a:lnTo>
                    <a:cubicBezTo>
                      <a:pt x="1" y="17513"/>
                      <a:pt x="1802" y="19314"/>
                      <a:pt x="4004" y="19314"/>
                    </a:cubicBezTo>
                    <a:lnTo>
                      <a:pt x="14511" y="19314"/>
                    </a:lnTo>
                    <a:cubicBezTo>
                      <a:pt x="16713" y="19314"/>
                      <a:pt x="18514" y="17513"/>
                      <a:pt x="18514" y="15311"/>
                    </a:cubicBezTo>
                    <a:lnTo>
                      <a:pt x="18514" y="4003"/>
                    </a:lnTo>
                    <a:cubicBezTo>
                      <a:pt x="18514" y="1802"/>
                      <a:pt x="16713" y="0"/>
                      <a:pt x="14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55;p56">
                <a:extLst>
                  <a:ext uri="{FF2B5EF4-FFF2-40B4-BE49-F238E27FC236}">
                    <a16:creationId xmlns:a16="http://schemas.microsoft.com/office/drawing/2014/main" id="{00081BE0-F3E5-AE28-16F7-FE6089F3D49E}"/>
                  </a:ext>
                </a:extLst>
              </p:cNvPr>
              <p:cNvSpPr/>
              <p:nvPr/>
            </p:nvSpPr>
            <p:spPr>
              <a:xfrm>
                <a:off x="1434428" y="2704968"/>
                <a:ext cx="1637700" cy="1405940"/>
              </a:xfrm>
              <a:custGeom>
                <a:avLst/>
                <a:gdLst/>
                <a:ahLst/>
                <a:cxnLst/>
                <a:rect l="l" t="t" r="r" b="b"/>
                <a:pathLst>
                  <a:path w="81793" h="70218" extrusionOk="0">
                    <a:moveTo>
                      <a:pt x="40897" y="0"/>
                    </a:moveTo>
                    <a:cubicBezTo>
                      <a:pt x="18314" y="0"/>
                      <a:pt x="1" y="15712"/>
                      <a:pt x="1" y="35126"/>
                    </a:cubicBezTo>
                    <a:cubicBezTo>
                      <a:pt x="1" y="54506"/>
                      <a:pt x="18314" y="70217"/>
                      <a:pt x="40897" y="70217"/>
                    </a:cubicBezTo>
                    <a:cubicBezTo>
                      <a:pt x="63480" y="70217"/>
                      <a:pt x="81793" y="54506"/>
                      <a:pt x="81793" y="35126"/>
                    </a:cubicBezTo>
                    <a:cubicBezTo>
                      <a:pt x="81793" y="15712"/>
                      <a:pt x="63480" y="0"/>
                      <a:pt x="40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56;p56">
                <a:extLst>
                  <a:ext uri="{FF2B5EF4-FFF2-40B4-BE49-F238E27FC236}">
                    <a16:creationId xmlns:a16="http://schemas.microsoft.com/office/drawing/2014/main" id="{16958F3B-6A8D-1779-E5A4-AA4486E2E81D}"/>
                  </a:ext>
                </a:extLst>
              </p:cNvPr>
              <p:cNvSpPr/>
              <p:nvPr/>
            </p:nvSpPr>
            <p:spPr>
              <a:xfrm>
                <a:off x="2034863" y="2753062"/>
                <a:ext cx="473572" cy="92184"/>
              </a:xfrm>
              <a:custGeom>
                <a:avLst/>
                <a:gdLst/>
                <a:ahLst/>
                <a:cxnLst/>
                <a:rect l="l" t="t" r="r" b="b"/>
                <a:pathLst>
                  <a:path w="23652" h="4604" extrusionOk="0">
                    <a:moveTo>
                      <a:pt x="10909" y="0"/>
                    </a:moveTo>
                    <a:cubicBezTo>
                      <a:pt x="7706" y="0"/>
                      <a:pt x="4504" y="334"/>
                      <a:pt x="1402" y="1001"/>
                    </a:cubicBezTo>
                    <a:cubicBezTo>
                      <a:pt x="535" y="1201"/>
                      <a:pt x="1" y="2068"/>
                      <a:pt x="168" y="2936"/>
                    </a:cubicBezTo>
                    <a:cubicBezTo>
                      <a:pt x="340" y="3680"/>
                      <a:pt x="1003" y="4178"/>
                      <a:pt x="1735" y="4178"/>
                    </a:cubicBezTo>
                    <a:cubicBezTo>
                      <a:pt x="1856" y="4178"/>
                      <a:pt x="1979" y="4165"/>
                      <a:pt x="2102" y="4136"/>
                    </a:cubicBezTo>
                    <a:cubicBezTo>
                      <a:pt x="4971" y="3536"/>
                      <a:pt x="7940" y="3202"/>
                      <a:pt x="10909" y="3202"/>
                    </a:cubicBezTo>
                    <a:cubicBezTo>
                      <a:pt x="14511" y="3202"/>
                      <a:pt x="18047" y="3669"/>
                      <a:pt x="21450" y="4570"/>
                    </a:cubicBezTo>
                    <a:cubicBezTo>
                      <a:pt x="21583" y="4603"/>
                      <a:pt x="21750" y="4603"/>
                      <a:pt x="21883" y="4603"/>
                    </a:cubicBezTo>
                    <a:cubicBezTo>
                      <a:pt x="22584" y="4603"/>
                      <a:pt x="23218" y="4136"/>
                      <a:pt x="23418" y="3436"/>
                    </a:cubicBezTo>
                    <a:cubicBezTo>
                      <a:pt x="23651" y="2569"/>
                      <a:pt x="23117" y="1701"/>
                      <a:pt x="22284" y="1468"/>
                    </a:cubicBezTo>
                    <a:cubicBezTo>
                      <a:pt x="18614" y="501"/>
                      <a:pt x="14778" y="0"/>
                      <a:pt x="10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57;p56">
                <a:extLst>
                  <a:ext uri="{FF2B5EF4-FFF2-40B4-BE49-F238E27FC236}">
                    <a16:creationId xmlns:a16="http://schemas.microsoft.com/office/drawing/2014/main" id="{7C5F70EB-646B-DE03-C593-0CE24F5B6DAF}"/>
                  </a:ext>
                </a:extLst>
              </p:cNvPr>
              <p:cNvSpPr/>
              <p:nvPr/>
            </p:nvSpPr>
            <p:spPr>
              <a:xfrm>
                <a:off x="1836500" y="2732359"/>
                <a:ext cx="189713" cy="170331"/>
              </a:xfrm>
              <a:custGeom>
                <a:avLst/>
                <a:gdLst/>
                <a:ahLst/>
                <a:cxnLst/>
                <a:rect l="l" t="t" r="r" b="b"/>
                <a:pathLst>
                  <a:path w="9475" h="8507" extrusionOk="0">
                    <a:moveTo>
                      <a:pt x="9474" y="0"/>
                    </a:moveTo>
                    <a:lnTo>
                      <a:pt x="9474" y="0"/>
                    </a:lnTo>
                    <a:cubicBezTo>
                      <a:pt x="6405" y="767"/>
                      <a:pt x="3470" y="1835"/>
                      <a:pt x="735" y="3169"/>
                    </a:cubicBezTo>
                    <a:lnTo>
                      <a:pt x="1" y="8506"/>
                    </a:lnTo>
                    <a:cubicBezTo>
                      <a:pt x="1" y="8506"/>
                      <a:pt x="7640" y="6505"/>
                      <a:pt x="9474" y="0"/>
                    </a:cubicBezTo>
                    <a:close/>
                  </a:path>
                </a:pathLst>
              </a:custGeom>
              <a:solidFill>
                <a:srgbClr val="E38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58;p56">
                <a:extLst>
                  <a:ext uri="{FF2B5EF4-FFF2-40B4-BE49-F238E27FC236}">
                    <a16:creationId xmlns:a16="http://schemas.microsoft.com/office/drawing/2014/main" id="{F2515ECE-EC9B-046C-5877-ED14A90F824A}"/>
                  </a:ext>
                </a:extLst>
              </p:cNvPr>
              <p:cNvSpPr/>
              <p:nvPr/>
            </p:nvSpPr>
            <p:spPr>
              <a:xfrm>
                <a:off x="2901797" y="2990409"/>
                <a:ext cx="568399" cy="317016"/>
              </a:xfrm>
              <a:custGeom>
                <a:avLst/>
                <a:gdLst/>
                <a:ahLst/>
                <a:cxnLst/>
                <a:rect l="l" t="t" r="r" b="b"/>
                <a:pathLst>
                  <a:path w="28388" h="15833" extrusionOk="0">
                    <a:moveTo>
                      <a:pt x="12243" y="7794"/>
                    </a:moveTo>
                    <a:cubicBezTo>
                      <a:pt x="13410" y="8461"/>
                      <a:pt x="14544" y="9561"/>
                      <a:pt x="15545" y="11096"/>
                    </a:cubicBezTo>
                    <a:lnTo>
                      <a:pt x="15645" y="11196"/>
                    </a:lnTo>
                    <a:cubicBezTo>
                      <a:pt x="15778" y="11363"/>
                      <a:pt x="16312" y="12130"/>
                      <a:pt x="16279" y="12730"/>
                    </a:cubicBezTo>
                    <a:cubicBezTo>
                      <a:pt x="16245" y="12897"/>
                      <a:pt x="16212" y="13097"/>
                      <a:pt x="15945" y="13331"/>
                    </a:cubicBezTo>
                    <a:cubicBezTo>
                      <a:pt x="15775" y="13395"/>
                      <a:pt x="15575" y="13445"/>
                      <a:pt x="15361" y="13445"/>
                    </a:cubicBezTo>
                    <a:cubicBezTo>
                      <a:pt x="14904" y="13445"/>
                      <a:pt x="14386" y="13215"/>
                      <a:pt x="13977" y="12397"/>
                    </a:cubicBezTo>
                    <a:lnTo>
                      <a:pt x="13910" y="12297"/>
                    </a:lnTo>
                    <a:cubicBezTo>
                      <a:pt x="13910" y="12263"/>
                      <a:pt x="12543" y="10095"/>
                      <a:pt x="12243" y="7794"/>
                    </a:cubicBezTo>
                    <a:close/>
                    <a:moveTo>
                      <a:pt x="17848" y="1"/>
                    </a:moveTo>
                    <a:cubicBezTo>
                      <a:pt x="15188" y="1"/>
                      <a:pt x="13162" y="1051"/>
                      <a:pt x="13043" y="1122"/>
                    </a:cubicBezTo>
                    <a:lnTo>
                      <a:pt x="13010" y="1122"/>
                    </a:lnTo>
                    <a:cubicBezTo>
                      <a:pt x="11509" y="1989"/>
                      <a:pt x="10541" y="3190"/>
                      <a:pt x="10074" y="4725"/>
                    </a:cubicBezTo>
                    <a:lnTo>
                      <a:pt x="9974" y="4725"/>
                    </a:lnTo>
                    <a:cubicBezTo>
                      <a:pt x="9839" y="4718"/>
                      <a:pt x="9705" y="4714"/>
                      <a:pt x="9571" y="4714"/>
                    </a:cubicBezTo>
                    <a:cubicBezTo>
                      <a:pt x="4587" y="4714"/>
                      <a:pt x="597" y="9434"/>
                      <a:pt x="434" y="9662"/>
                    </a:cubicBezTo>
                    <a:cubicBezTo>
                      <a:pt x="1" y="10162"/>
                      <a:pt x="67" y="10929"/>
                      <a:pt x="601" y="11329"/>
                    </a:cubicBezTo>
                    <a:cubicBezTo>
                      <a:pt x="824" y="11523"/>
                      <a:pt x="1101" y="11617"/>
                      <a:pt x="1375" y="11617"/>
                    </a:cubicBezTo>
                    <a:cubicBezTo>
                      <a:pt x="1713" y="11617"/>
                      <a:pt x="2047" y="11473"/>
                      <a:pt x="2269" y="11196"/>
                    </a:cubicBezTo>
                    <a:cubicBezTo>
                      <a:pt x="2302" y="11130"/>
                      <a:pt x="5694" y="7123"/>
                      <a:pt x="9586" y="7123"/>
                    </a:cubicBezTo>
                    <a:cubicBezTo>
                      <a:pt x="9648" y="7123"/>
                      <a:pt x="9711" y="7124"/>
                      <a:pt x="9774" y="7126"/>
                    </a:cubicBezTo>
                    <a:cubicBezTo>
                      <a:pt x="9874" y="10195"/>
                      <a:pt x="11575" y="13097"/>
                      <a:pt x="11842" y="13531"/>
                    </a:cubicBezTo>
                    <a:cubicBezTo>
                      <a:pt x="12743" y="15266"/>
                      <a:pt x="14144" y="15833"/>
                      <a:pt x="15378" y="15833"/>
                    </a:cubicBezTo>
                    <a:cubicBezTo>
                      <a:pt x="16012" y="15833"/>
                      <a:pt x="16612" y="15699"/>
                      <a:pt x="17079" y="15466"/>
                    </a:cubicBezTo>
                    <a:lnTo>
                      <a:pt x="17179" y="15399"/>
                    </a:lnTo>
                    <a:lnTo>
                      <a:pt x="17280" y="15332"/>
                    </a:lnTo>
                    <a:cubicBezTo>
                      <a:pt x="18113" y="14698"/>
                      <a:pt x="18580" y="13898"/>
                      <a:pt x="18647" y="12997"/>
                    </a:cubicBezTo>
                    <a:cubicBezTo>
                      <a:pt x="18814" y="11396"/>
                      <a:pt x="17813" y="10028"/>
                      <a:pt x="17513" y="9695"/>
                    </a:cubicBezTo>
                    <a:cubicBezTo>
                      <a:pt x="16012" y="7460"/>
                      <a:pt x="14311" y="5959"/>
                      <a:pt x="12409" y="5225"/>
                    </a:cubicBezTo>
                    <a:cubicBezTo>
                      <a:pt x="12743" y="4391"/>
                      <a:pt x="13310" y="3757"/>
                      <a:pt x="14177" y="3257"/>
                    </a:cubicBezTo>
                    <a:cubicBezTo>
                      <a:pt x="14367" y="3162"/>
                      <a:pt x="15930" y="2414"/>
                      <a:pt x="17906" y="2414"/>
                    </a:cubicBezTo>
                    <a:cubicBezTo>
                      <a:pt x="18717" y="2414"/>
                      <a:pt x="19598" y="2540"/>
                      <a:pt x="20482" y="2890"/>
                    </a:cubicBezTo>
                    <a:cubicBezTo>
                      <a:pt x="22817" y="3824"/>
                      <a:pt x="24651" y="6126"/>
                      <a:pt x="25886" y="9762"/>
                    </a:cubicBezTo>
                    <a:cubicBezTo>
                      <a:pt x="26073" y="10244"/>
                      <a:pt x="26540" y="10554"/>
                      <a:pt x="27045" y="10554"/>
                    </a:cubicBezTo>
                    <a:cubicBezTo>
                      <a:pt x="27169" y="10554"/>
                      <a:pt x="27295" y="10535"/>
                      <a:pt x="27420" y="10495"/>
                    </a:cubicBezTo>
                    <a:cubicBezTo>
                      <a:pt x="28054" y="10262"/>
                      <a:pt x="28387" y="9595"/>
                      <a:pt x="28154" y="8961"/>
                    </a:cubicBezTo>
                    <a:cubicBezTo>
                      <a:pt x="26686" y="4658"/>
                      <a:pt x="24385" y="1856"/>
                      <a:pt x="21316" y="655"/>
                    </a:cubicBezTo>
                    <a:cubicBezTo>
                      <a:pt x="20112" y="174"/>
                      <a:pt x="18928" y="1"/>
                      <a:pt x="17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59;p56">
                <a:extLst>
                  <a:ext uri="{FF2B5EF4-FFF2-40B4-BE49-F238E27FC236}">
                    <a16:creationId xmlns:a16="http://schemas.microsoft.com/office/drawing/2014/main" id="{1E4683F7-E0DA-DF27-83C5-7F7CCCAF75D3}"/>
                  </a:ext>
                </a:extLst>
              </p:cNvPr>
              <p:cNvSpPr/>
              <p:nvPr/>
            </p:nvSpPr>
            <p:spPr>
              <a:xfrm>
                <a:off x="1644825" y="3071640"/>
                <a:ext cx="109543" cy="188372"/>
              </a:xfrm>
              <a:custGeom>
                <a:avLst/>
                <a:gdLst/>
                <a:ahLst/>
                <a:cxnLst/>
                <a:rect l="l" t="t" r="r" b="b"/>
                <a:pathLst>
                  <a:path w="5471" h="9408" extrusionOk="0">
                    <a:moveTo>
                      <a:pt x="2736" y="1"/>
                    </a:moveTo>
                    <a:cubicBezTo>
                      <a:pt x="1201" y="1"/>
                      <a:pt x="0" y="2102"/>
                      <a:pt x="0" y="4704"/>
                    </a:cubicBezTo>
                    <a:cubicBezTo>
                      <a:pt x="0" y="7306"/>
                      <a:pt x="1201" y="9407"/>
                      <a:pt x="2736" y="9407"/>
                    </a:cubicBezTo>
                    <a:cubicBezTo>
                      <a:pt x="4237" y="9407"/>
                      <a:pt x="5471" y="7306"/>
                      <a:pt x="5471" y="4704"/>
                    </a:cubicBezTo>
                    <a:cubicBezTo>
                      <a:pt x="5471" y="2102"/>
                      <a:pt x="4237" y="1"/>
                      <a:pt x="2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460;p56">
                <a:extLst>
                  <a:ext uri="{FF2B5EF4-FFF2-40B4-BE49-F238E27FC236}">
                    <a16:creationId xmlns:a16="http://schemas.microsoft.com/office/drawing/2014/main" id="{E25C9490-87C6-E8E3-4E72-6B01970DDDC7}"/>
                  </a:ext>
                </a:extLst>
              </p:cNvPr>
              <p:cNvSpPr/>
              <p:nvPr/>
            </p:nvSpPr>
            <p:spPr>
              <a:xfrm>
                <a:off x="1582034" y="2562548"/>
                <a:ext cx="372719" cy="376603"/>
              </a:xfrm>
              <a:custGeom>
                <a:avLst/>
                <a:gdLst/>
                <a:ahLst/>
                <a:cxnLst/>
                <a:rect l="l" t="t" r="r" b="b"/>
                <a:pathLst>
                  <a:path w="18615" h="18809" extrusionOk="0">
                    <a:moveTo>
                      <a:pt x="5701" y="0"/>
                    </a:moveTo>
                    <a:cubicBezTo>
                      <a:pt x="4015" y="0"/>
                      <a:pt x="2123" y="263"/>
                      <a:pt x="1" y="876"/>
                    </a:cubicBezTo>
                    <a:cubicBezTo>
                      <a:pt x="1" y="876"/>
                      <a:pt x="7806" y="2944"/>
                      <a:pt x="5038" y="10616"/>
                    </a:cubicBezTo>
                    <a:cubicBezTo>
                      <a:pt x="5038" y="10616"/>
                      <a:pt x="1735" y="15319"/>
                      <a:pt x="5405" y="18788"/>
                    </a:cubicBezTo>
                    <a:cubicBezTo>
                      <a:pt x="5405" y="18788"/>
                      <a:pt x="5615" y="18808"/>
                      <a:pt x="5986" y="18808"/>
                    </a:cubicBezTo>
                    <a:cubicBezTo>
                      <a:pt x="8069" y="18808"/>
                      <a:pt x="15216" y="18183"/>
                      <a:pt x="18614" y="9915"/>
                    </a:cubicBezTo>
                    <a:cubicBezTo>
                      <a:pt x="18614" y="9915"/>
                      <a:pt x="16049" y="0"/>
                      <a:pt x="5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461;p56">
                <a:extLst>
                  <a:ext uri="{FF2B5EF4-FFF2-40B4-BE49-F238E27FC236}">
                    <a16:creationId xmlns:a16="http://schemas.microsoft.com/office/drawing/2014/main" id="{4668E526-A7E3-C81B-169E-8845548ABA93}"/>
                  </a:ext>
                </a:extLst>
              </p:cNvPr>
              <p:cNvSpPr/>
              <p:nvPr/>
            </p:nvSpPr>
            <p:spPr>
              <a:xfrm>
                <a:off x="1582034" y="2578846"/>
                <a:ext cx="249661" cy="360365"/>
              </a:xfrm>
              <a:custGeom>
                <a:avLst/>
                <a:gdLst/>
                <a:ahLst/>
                <a:cxnLst/>
                <a:rect l="l" t="t" r="r" b="b"/>
                <a:pathLst>
                  <a:path w="12469" h="17998" extrusionOk="0">
                    <a:moveTo>
                      <a:pt x="1026" y="0"/>
                    </a:moveTo>
                    <a:cubicBezTo>
                      <a:pt x="391" y="0"/>
                      <a:pt x="1" y="62"/>
                      <a:pt x="1" y="62"/>
                    </a:cubicBezTo>
                    <a:cubicBezTo>
                      <a:pt x="1" y="62"/>
                      <a:pt x="7806" y="2130"/>
                      <a:pt x="5038" y="9802"/>
                    </a:cubicBezTo>
                    <a:cubicBezTo>
                      <a:pt x="5038" y="9802"/>
                      <a:pt x="1735" y="14505"/>
                      <a:pt x="5405" y="17974"/>
                    </a:cubicBezTo>
                    <a:cubicBezTo>
                      <a:pt x="5405" y="17974"/>
                      <a:pt x="5631" y="17997"/>
                      <a:pt x="6027" y="17997"/>
                    </a:cubicBezTo>
                    <a:cubicBezTo>
                      <a:pt x="6994" y="17997"/>
                      <a:pt x="8976" y="17863"/>
                      <a:pt x="11175" y="16940"/>
                    </a:cubicBezTo>
                    <a:cubicBezTo>
                      <a:pt x="12469" y="1363"/>
                      <a:pt x="4021" y="0"/>
                      <a:pt x="1026" y="0"/>
                    </a:cubicBezTo>
                    <a:close/>
                  </a:path>
                </a:pathLst>
              </a:custGeom>
              <a:solidFill>
                <a:srgbClr val="E38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462;p56">
              <a:extLst>
                <a:ext uri="{FF2B5EF4-FFF2-40B4-BE49-F238E27FC236}">
                  <a16:creationId xmlns:a16="http://schemas.microsoft.com/office/drawing/2014/main" id="{D28C2AFE-A02E-4FC3-6D82-189BD755502A}"/>
                </a:ext>
              </a:extLst>
            </p:cNvPr>
            <p:cNvGrpSpPr/>
            <p:nvPr/>
          </p:nvGrpSpPr>
          <p:grpSpPr>
            <a:xfrm>
              <a:off x="2759179" y="3939588"/>
              <a:ext cx="1018854" cy="465250"/>
              <a:chOff x="5327405" y="4041600"/>
              <a:chExt cx="1554315" cy="709763"/>
            </a:xfrm>
          </p:grpSpPr>
          <p:sp>
            <p:nvSpPr>
              <p:cNvPr id="147" name="Google Shape;1463;p56">
                <a:extLst>
                  <a:ext uri="{FF2B5EF4-FFF2-40B4-BE49-F238E27FC236}">
                    <a16:creationId xmlns:a16="http://schemas.microsoft.com/office/drawing/2014/main" id="{1BD0866B-8CE6-37FD-CD39-CC5562A3D396}"/>
                  </a:ext>
                </a:extLst>
              </p:cNvPr>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64;p56">
                <a:extLst>
                  <a:ext uri="{FF2B5EF4-FFF2-40B4-BE49-F238E27FC236}">
                    <a16:creationId xmlns:a16="http://schemas.microsoft.com/office/drawing/2014/main" id="{CB7F7D29-65C6-9C4A-AC8C-E20D91280DEC}"/>
                  </a:ext>
                </a:extLst>
              </p:cNvPr>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65;p56">
                <a:extLst>
                  <a:ext uri="{FF2B5EF4-FFF2-40B4-BE49-F238E27FC236}">
                    <a16:creationId xmlns:a16="http://schemas.microsoft.com/office/drawing/2014/main" id="{6519B5DA-06EE-9A16-38BB-1B98816E0D2B}"/>
                  </a:ext>
                </a:extLst>
              </p:cNvPr>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66;p56">
                <a:extLst>
                  <a:ext uri="{FF2B5EF4-FFF2-40B4-BE49-F238E27FC236}">
                    <a16:creationId xmlns:a16="http://schemas.microsoft.com/office/drawing/2014/main" id="{14C902CF-1B70-05BA-9B78-367F866FBE1E}"/>
                  </a:ext>
                </a:extLst>
              </p:cNvPr>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67;p56">
                <a:extLst>
                  <a:ext uri="{FF2B5EF4-FFF2-40B4-BE49-F238E27FC236}">
                    <a16:creationId xmlns:a16="http://schemas.microsoft.com/office/drawing/2014/main" id="{3573ADFB-BA4F-6B17-8A14-C2CFE34B1293}"/>
                  </a:ext>
                </a:extLst>
              </p:cNvPr>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68;p56">
                <a:extLst>
                  <a:ext uri="{FF2B5EF4-FFF2-40B4-BE49-F238E27FC236}">
                    <a16:creationId xmlns:a16="http://schemas.microsoft.com/office/drawing/2014/main" id="{B315FFC9-61F0-20AC-6EF5-878D985CFB2A}"/>
                  </a:ext>
                </a:extLst>
              </p:cNvPr>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69;p56">
                <a:extLst>
                  <a:ext uri="{FF2B5EF4-FFF2-40B4-BE49-F238E27FC236}">
                    <a16:creationId xmlns:a16="http://schemas.microsoft.com/office/drawing/2014/main" id="{E8DE4427-0F84-063F-D878-4825290B3F71}"/>
                  </a:ext>
                </a:extLst>
              </p:cNvPr>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70;p56">
                <a:extLst>
                  <a:ext uri="{FF2B5EF4-FFF2-40B4-BE49-F238E27FC236}">
                    <a16:creationId xmlns:a16="http://schemas.microsoft.com/office/drawing/2014/main" id="{9663C95E-D3B4-494A-4C2B-ECE97A5EA762}"/>
                  </a:ext>
                </a:extLst>
              </p:cNvPr>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71;p56">
                <a:extLst>
                  <a:ext uri="{FF2B5EF4-FFF2-40B4-BE49-F238E27FC236}">
                    <a16:creationId xmlns:a16="http://schemas.microsoft.com/office/drawing/2014/main" id="{6A77F63E-A31B-9424-7237-399337DC7FD0}"/>
                  </a:ext>
                </a:extLst>
              </p:cNvPr>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72;p56">
                <a:extLst>
                  <a:ext uri="{FF2B5EF4-FFF2-40B4-BE49-F238E27FC236}">
                    <a16:creationId xmlns:a16="http://schemas.microsoft.com/office/drawing/2014/main" id="{B99B0E16-6B32-2B0E-896A-837EA635A789}"/>
                  </a:ext>
                </a:extLst>
              </p:cNvPr>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73;p56">
                <a:extLst>
                  <a:ext uri="{FF2B5EF4-FFF2-40B4-BE49-F238E27FC236}">
                    <a16:creationId xmlns:a16="http://schemas.microsoft.com/office/drawing/2014/main" id="{83CE4434-352B-243F-98BF-39FBCFBAA68A}"/>
                  </a:ext>
                </a:extLst>
              </p:cNvPr>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74;p56">
                <a:extLst>
                  <a:ext uri="{FF2B5EF4-FFF2-40B4-BE49-F238E27FC236}">
                    <a16:creationId xmlns:a16="http://schemas.microsoft.com/office/drawing/2014/main" id="{FAFF2D86-65E7-F91F-FE9E-11682EC46726}"/>
                  </a:ext>
                </a:extLst>
              </p:cNvPr>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75;p56">
                <a:extLst>
                  <a:ext uri="{FF2B5EF4-FFF2-40B4-BE49-F238E27FC236}">
                    <a16:creationId xmlns:a16="http://schemas.microsoft.com/office/drawing/2014/main" id="{8C5824F0-FFCF-3E97-BA27-12D4ACE26FD2}"/>
                  </a:ext>
                </a:extLst>
              </p:cNvPr>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76;p56">
                <a:extLst>
                  <a:ext uri="{FF2B5EF4-FFF2-40B4-BE49-F238E27FC236}">
                    <a16:creationId xmlns:a16="http://schemas.microsoft.com/office/drawing/2014/main" id="{CB7EB309-5843-81B5-AFE8-0E201D0C3696}"/>
                  </a:ext>
                </a:extLst>
              </p:cNvPr>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77;p56">
                <a:extLst>
                  <a:ext uri="{FF2B5EF4-FFF2-40B4-BE49-F238E27FC236}">
                    <a16:creationId xmlns:a16="http://schemas.microsoft.com/office/drawing/2014/main" id="{039AFEF8-E032-D77D-68A1-F04D38E44F4A}"/>
                  </a:ext>
                </a:extLst>
              </p:cNvPr>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78;p56">
                <a:extLst>
                  <a:ext uri="{FF2B5EF4-FFF2-40B4-BE49-F238E27FC236}">
                    <a16:creationId xmlns:a16="http://schemas.microsoft.com/office/drawing/2014/main" id="{8D0D3D92-27F0-885D-082A-8EA8CB9A8362}"/>
                  </a:ext>
                </a:extLst>
              </p:cNvPr>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79;p56">
                <a:extLst>
                  <a:ext uri="{FF2B5EF4-FFF2-40B4-BE49-F238E27FC236}">
                    <a16:creationId xmlns:a16="http://schemas.microsoft.com/office/drawing/2014/main" id="{87EB5418-4255-FE97-AF10-4BBA7161FD91}"/>
                  </a:ext>
                </a:extLst>
              </p:cNvPr>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80;p56">
                <a:extLst>
                  <a:ext uri="{FF2B5EF4-FFF2-40B4-BE49-F238E27FC236}">
                    <a16:creationId xmlns:a16="http://schemas.microsoft.com/office/drawing/2014/main" id="{06BD5A41-9E37-2BE4-3D8F-FF61C0866E7C}"/>
                  </a:ext>
                </a:extLst>
              </p:cNvPr>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81;p56">
                <a:extLst>
                  <a:ext uri="{FF2B5EF4-FFF2-40B4-BE49-F238E27FC236}">
                    <a16:creationId xmlns:a16="http://schemas.microsoft.com/office/drawing/2014/main" id="{8C30B478-132C-2563-230A-9494494BA547}"/>
                  </a:ext>
                </a:extLst>
              </p:cNvPr>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82;p56">
                <a:extLst>
                  <a:ext uri="{FF2B5EF4-FFF2-40B4-BE49-F238E27FC236}">
                    <a16:creationId xmlns:a16="http://schemas.microsoft.com/office/drawing/2014/main" id="{9A44EB7A-603A-3034-2922-E8F1FCBC0FE3}"/>
                  </a:ext>
                </a:extLst>
              </p:cNvPr>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83;p56">
                <a:extLst>
                  <a:ext uri="{FF2B5EF4-FFF2-40B4-BE49-F238E27FC236}">
                    <a16:creationId xmlns:a16="http://schemas.microsoft.com/office/drawing/2014/main" id="{EF9F28E4-1315-5628-CA42-81E2AB23C58C}"/>
                  </a:ext>
                </a:extLst>
              </p:cNvPr>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84;p56">
                <a:extLst>
                  <a:ext uri="{FF2B5EF4-FFF2-40B4-BE49-F238E27FC236}">
                    <a16:creationId xmlns:a16="http://schemas.microsoft.com/office/drawing/2014/main" id="{43DED1C6-D76A-03D4-3997-1F7BE95FCDBE}"/>
                  </a:ext>
                </a:extLst>
              </p:cNvPr>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85;p56">
                <a:extLst>
                  <a:ext uri="{FF2B5EF4-FFF2-40B4-BE49-F238E27FC236}">
                    <a16:creationId xmlns:a16="http://schemas.microsoft.com/office/drawing/2014/main" id="{81715BDB-0C05-6058-ABF5-74F931D465E2}"/>
                  </a:ext>
                </a:extLst>
              </p:cNvPr>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86;p56">
                <a:extLst>
                  <a:ext uri="{FF2B5EF4-FFF2-40B4-BE49-F238E27FC236}">
                    <a16:creationId xmlns:a16="http://schemas.microsoft.com/office/drawing/2014/main" id="{C97E02BE-D87D-2FB6-1077-D54E2D5A3B4D}"/>
                  </a:ext>
                </a:extLst>
              </p:cNvPr>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87;p56">
                <a:extLst>
                  <a:ext uri="{FF2B5EF4-FFF2-40B4-BE49-F238E27FC236}">
                    <a16:creationId xmlns:a16="http://schemas.microsoft.com/office/drawing/2014/main" id="{B80D9F36-8F38-58FA-72C9-FBEA2986EBCD}"/>
                  </a:ext>
                </a:extLst>
              </p:cNvPr>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88;p56">
                <a:extLst>
                  <a:ext uri="{FF2B5EF4-FFF2-40B4-BE49-F238E27FC236}">
                    <a16:creationId xmlns:a16="http://schemas.microsoft.com/office/drawing/2014/main" id="{1D62D313-8F20-4FD1-9771-5686B1E194E3}"/>
                  </a:ext>
                </a:extLst>
              </p:cNvPr>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89;p56">
                <a:extLst>
                  <a:ext uri="{FF2B5EF4-FFF2-40B4-BE49-F238E27FC236}">
                    <a16:creationId xmlns:a16="http://schemas.microsoft.com/office/drawing/2014/main" id="{71DCCD8B-2703-C115-9644-8AE2BF919073}"/>
                  </a:ext>
                </a:extLst>
              </p:cNvPr>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90;p56">
                <a:extLst>
                  <a:ext uri="{FF2B5EF4-FFF2-40B4-BE49-F238E27FC236}">
                    <a16:creationId xmlns:a16="http://schemas.microsoft.com/office/drawing/2014/main" id="{DBCEE752-2B1F-33FB-71BE-6D155D4DD6D4}"/>
                  </a:ext>
                </a:extLst>
              </p:cNvPr>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91;p56">
                <a:extLst>
                  <a:ext uri="{FF2B5EF4-FFF2-40B4-BE49-F238E27FC236}">
                    <a16:creationId xmlns:a16="http://schemas.microsoft.com/office/drawing/2014/main" id="{398C27B7-A202-575E-5CEB-327DB6787421}"/>
                  </a:ext>
                </a:extLst>
              </p:cNvPr>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92;p56">
                <a:extLst>
                  <a:ext uri="{FF2B5EF4-FFF2-40B4-BE49-F238E27FC236}">
                    <a16:creationId xmlns:a16="http://schemas.microsoft.com/office/drawing/2014/main" id="{384A0269-29EA-1083-EF9F-B813D08690A2}"/>
                  </a:ext>
                </a:extLst>
              </p:cNvPr>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93;p56">
                <a:extLst>
                  <a:ext uri="{FF2B5EF4-FFF2-40B4-BE49-F238E27FC236}">
                    <a16:creationId xmlns:a16="http://schemas.microsoft.com/office/drawing/2014/main" id="{5D89D6A5-25D1-BCA5-BA56-CE1F5F4A9C89}"/>
                  </a:ext>
                </a:extLst>
              </p:cNvPr>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94;p56">
                <a:extLst>
                  <a:ext uri="{FF2B5EF4-FFF2-40B4-BE49-F238E27FC236}">
                    <a16:creationId xmlns:a16="http://schemas.microsoft.com/office/drawing/2014/main" id="{CD96E00B-F6AD-BF4C-4C6D-CDA7BDDC9F81}"/>
                  </a:ext>
                </a:extLst>
              </p:cNvPr>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95;p56">
                <a:extLst>
                  <a:ext uri="{FF2B5EF4-FFF2-40B4-BE49-F238E27FC236}">
                    <a16:creationId xmlns:a16="http://schemas.microsoft.com/office/drawing/2014/main" id="{AA829861-FFC2-8835-7E1B-B2B879B9A528}"/>
                  </a:ext>
                </a:extLst>
              </p:cNvPr>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96;p56">
                <a:extLst>
                  <a:ext uri="{FF2B5EF4-FFF2-40B4-BE49-F238E27FC236}">
                    <a16:creationId xmlns:a16="http://schemas.microsoft.com/office/drawing/2014/main" id="{01E7F49F-3ED7-BF99-F6A5-6153CB845644}"/>
                  </a:ext>
                </a:extLst>
              </p:cNvPr>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97;p56">
                <a:extLst>
                  <a:ext uri="{FF2B5EF4-FFF2-40B4-BE49-F238E27FC236}">
                    <a16:creationId xmlns:a16="http://schemas.microsoft.com/office/drawing/2014/main" id="{E3C7F4D8-16C8-4489-9058-5F29024BAF28}"/>
                  </a:ext>
                </a:extLst>
              </p:cNvPr>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98;p56">
                <a:extLst>
                  <a:ext uri="{FF2B5EF4-FFF2-40B4-BE49-F238E27FC236}">
                    <a16:creationId xmlns:a16="http://schemas.microsoft.com/office/drawing/2014/main" id="{9995BF2E-1752-6DF3-ECC7-BE8BA2B44A82}"/>
                  </a:ext>
                </a:extLst>
              </p:cNvPr>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99;p56">
                <a:extLst>
                  <a:ext uri="{FF2B5EF4-FFF2-40B4-BE49-F238E27FC236}">
                    <a16:creationId xmlns:a16="http://schemas.microsoft.com/office/drawing/2014/main" id="{B4F2164D-0BF0-0741-DD65-D5E955472B90}"/>
                  </a:ext>
                </a:extLst>
              </p:cNvPr>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00;p56">
                <a:extLst>
                  <a:ext uri="{FF2B5EF4-FFF2-40B4-BE49-F238E27FC236}">
                    <a16:creationId xmlns:a16="http://schemas.microsoft.com/office/drawing/2014/main" id="{62DC9BAA-DC67-A29A-2A4D-49DE16E3285C}"/>
                  </a:ext>
                </a:extLst>
              </p:cNvPr>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01;p56">
                <a:extLst>
                  <a:ext uri="{FF2B5EF4-FFF2-40B4-BE49-F238E27FC236}">
                    <a16:creationId xmlns:a16="http://schemas.microsoft.com/office/drawing/2014/main" id="{AB32CC95-F35E-7564-CA41-02DD98B69AA4}"/>
                  </a:ext>
                </a:extLst>
              </p:cNvPr>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502;p56">
              <a:extLst>
                <a:ext uri="{FF2B5EF4-FFF2-40B4-BE49-F238E27FC236}">
                  <a16:creationId xmlns:a16="http://schemas.microsoft.com/office/drawing/2014/main" id="{C3E2326D-04A7-BA3A-19D9-263B1EF189BA}"/>
                </a:ext>
              </a:extLst>
            </p:cNvPr>
            <p:cNvGrpSpPr/>
            <p:nvPr/>
          </p:nvGrpSpPr>
          <p:grpSpPr>
            <a:xfrm flipH="1">
              <a:off x="1949710" y="1781402"/>
              <a:ext cx="620350" cy="620000"/>
              <a:chOff x="889282" y="2874625"/>
              <a:chExt cx="1356253" cy="1355487"/>
            </a:xfrm>
          </p:grpSpPr>
          <p:sp>
            <p:nvSpPr>
              <p:cNvPr id="144" name="Google Shape;1503;p56">
                <a:extLst>
                  <a:ext uri="{FF2B5EF4-FFF2-40B4-BE49-F238E27FC236}">
                    <a16:creationId xmlns:a16="http://schemas.microsoft.com/office/drawing/2014/main" id="{6840FA5D-44B7-1794-3ED5-473753B869ED}"/>
                  </a:ext>
                </a:extLst>
              </p:cNvPr>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04;p56">
                <a:extLst>
                  <a:ext uri="{FF2B5EF4-FFF2-40B4-BE49-F238E27FC236}">
                    <a16:creationId xmlns:a16="http://schemas.microsoft.com/office/drawing/2014/main" id="{31B30601-60EC-AD4A-0858-29CF291FD729}"/>
                  </a:ext>
                </a:extLst>
              </p:cNvPr>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05;p56">
                <a:extLst>
                  <a:ext uri="{FF2B5EF4-FFF2-40B4-BE49-F238E27FC236}">
                    <a16:creationId xmlns:a16="http://schemas.microsoft.com/office/drawing/2014/main" id="{A6F7F60F-85C5-928E-C573-10220813C437}"/>
                  </a:ext>
                </a:extLst>
              </p:cNvPr>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506;p56">
              <a:extLst>
                <a:ext uri="{FF2B5EF4-FFF2-40B4-BE49-F238E27FC236}">
                  <a16:creationId xmlns:a16="http://schemas.microsoft.com/office/drawing/2014/main" id="{172C1CDC-FB06-CAC5-31DC-09505FAB567C}"/>
                </a:ext>
              </a:extLst>
            </p:cNvPr>
            <p:cNvGrpSpPr/>
            <p:nvPr/>
          </p:nvGrpSpPr>
          <p:grpSpPr>
            <a:xfrm flipH="1">
              <a:off x="2200435" y="1046990"/>
              <a:ext cx="620350" cy="620000"/>
              <a:chOff x="889282" y="2874625"/>
              <a:chExt cx="1356253" cy="1355487"/>
            </a:xfrm>
          </p:grpSpPr>
          <p:sp>
            <p:nvSpPr>
              <p:cNvPr id="141" name="Google Shape;1507;p56">
                <a:extLst>
                  <a:ext uri="{FF2B5EF4-FFF2-40B4-BE49-F238E27FC236}">
                    <a16:creationId xmlns:a16="http://schemas.microsoft.com/office/drawing/2014/main" id="{49F8D754-EF73-684F-1ACE-0F9EF5BC711C}"/>
                  </a:ext>
                </a:extLst>
              </p:cNvPr>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08;p56">
                <a:extLst>
                  <a:ext uri="{FF2B5EF4-FFF2-40B4-BE49-F238E27FC236}">
                    <a16:creationId xmlns:a16="http://schemas.microsoft.com/office/drawing/2014/main" id="{EFD50CC9-02F5-42F9-85E1-6EB19EE0812C}"/>
                  </a:ext>
                </a:extLst>
              </p:cNvPr>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09;p56">
                <a:extLst>
                  <a:ext uri="{FF2B5EF4-FFF2-40B4-BE49-F238E27FC236}">
                    <a16:creationId xmlns:a16="http://schemas.microsoft.com/office/drawing/2014/main" id="{16B5F6DB-1A75-0D2D-D26A-CC54C08CB77B}"/>
                  </a:ext>
                </a:extLst>
              </p:cNvPr>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510;p56">
              <a:extLst>
                <a:ext uri="{FF2B5EF4-FFF2-40B4-BE49-F238E27FC236}">
                  <a16:creationId xmlns:a16="http://schemas.microsoft.com/office/drawing/2014/main" id="{8D99E513-ECE1-785E-E920-FAE0A1F38D9B}"/>
                </a:ext>
              </a:extLst>
            </p:cNvPr>
            <p:cNvSpPr/>
            <p:nvPr/>
          </p:nvSpPr>
          <p:spPr>
            <a:xfrm rot="798727">
              <a:off x="2777544" y="193272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11;p56">
              <a:extLst>
                <a:ext uri="{FF2B5EF4-FFF2-40B4-BE49-F238E27FC236}">
                  <a16:creationId xmlns:a16="http://schemas.microsoft.com/office/drawing/2014/main" id="{F8398EAE-97F3-8814-07A3-EE5EDCF61D8E}"/>
                </a:ext>
              </a:extLst>
            </p:cNvPr>
            <p:cNvSpPr/>
            <p:nvPr/>
          </p:nvSpPr>
          <p:spPr>
            <a:xfrm rot="798727">
              <a:off x="3054112" y="220513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12;p56">
              <a:extLst>
                <a:ext uri="{FF2B5EF4-FFF2-40B4-BE49-F238E27FC236}">
                  <a16:creationId xmlns:a16="http://schemas.microsoft.com/office/drawing/2014/main" id="{156B8B9E-829C-1512-95A4-119BB8FE31D4}"/>
                </a:ext>
              </a:extLst>
            </p:cNvPr>
            <p:cNvSpPr/>
            <p:nvPr/>
          </p:nvSpPr>
          <p:spPr>
            <a:xfrm rot="-798727" flipH="1">
              <a:off x="1596333" y="13102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13;p56">
              <a:extLst>
                <a:ext uri="{FF2B5EF4-FFF2-40B4-BE49-F238E27FC236}">
                  <a16:creationId xmlns:a16="http://schemas.microsoft.com/office/drawing/2014/main" id="{DD475728-6E6B-BBE8-6329-AAEDDB6AD112}"/>
                </a:ext>
              </a:extLst>
            </p:cNvPr>
            <p:cNvSpPr/>
            <p:nvPr/>
          </p:nvSpPr>
          <p:spPr>
            <a:xfrm rot="-798727" flipH="1">
              <a:off x="1409985" y="15826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2597;p78">
            <a:extLst>
              <a:ext uri="{FF2B5EF4-FFF2-40B4-BE49-F238E27FC236}">
                <a16:creationId xmlns:a16="http://schemas.microsoft.com/office/drawing/2014/main" id="{590EA0FA-94C2-106A-D799-92072EFA9916}"/>
              </a:ext>
            </a:extLst>
          </p:cNvPr>
          <p:cNvSpPr/>
          <p:nvPr/>
        </p:nvSpPr>
        <p:spPr>
          <a:xfrm>
            <a:off x="701840" y="54137"/>
            <a:ext cx="1136340" cy="1136340"/>
          </a:xfrm>
          <a:prstGeom prst="flowChartConnector">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755;p78">
            <a:extLst>
              <a:ext uri="{FF2B5EF4-FFF2-40B4-BE49-F238E27FC236}">
                <a16:creationId xmlns:a16="http://schemas.microsoft.com/office/drawing/2014/main" id="{F281F853-05BC-A609-CADB-5F79F899E48B}"/>
              </a:ext>
            </a:extLst>
          </p:cNvPr>
          <p:cNvSpPr txBox="1">
            <a:spLocks/>
          </p:cNvSpPr>
          <p:nvPr/>
        </p:nvSpPr>
        <p:spPr>
          <a:xfrm>
            <a:off x="675092" y="378520"/>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r>
              <a:rPr lang="vi-VN" sz="1400" dirty="0"/>
              <a:t>Đầu tư</a:t>
            </a:r>
            <a:endParaRPr lang="en-US" sz="1400" dirty="0"/>
          </a:p>
        </p:txBody>
      </p:sp>
      <p:cxnSp>
        <p:nvCxnSpPr>
          <p:cNvPr id="38" name="Straight Arrow Connector 37">
            <a:extLst>
              <a:ext uri="{FF2B5EF4-FFF2-40B4-BE49-F238E27FC236}">
                <a16:creationId xmlns:a16="http://schemas.microsoft.com/office/drawing/2014/main" id="{0C067FD6-92A2-217E-3851-B5577A8EDBEE}"/>
              </a:ext>
            </a:extLst>
          </p:cNvPr>
          <p:cNvCxnSpPr>
            <a:stCxn id="72" idx="0"/>
            <a:endCxn id="199" idx="3"/>
          </p:cNvCxnSpPr>
          <p:nvPr/>
        </p:nvCxnSpPr>
        <p:spPr>
          <a:xfrm flipV="1">
            <a:off x="605981" y="1024064"/>
            <a:ext cx="262272" cy="95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0CE7F2-6067-55AD-5F1B-4D7B23609412}"/>
              </a:ext>
            </a:extLst>
          </p:cNvPr>
          <p:cNvCxnSpPr>
            <a:stCxn id="72" idx="7"/>
            <a:endCxn id="73" idx="1"/>
          </p:cNvCxnSpPr>
          <p:nvPr/>
        </p:nvCxnSpPr>
        <p:spPr>
          <a:xfrm flipV="1">
            <a:off x="1007759" y="1393154"/>
            <a:ext cx="716170" cy="751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80343B3-E2CA-6CB4-4B65-FC4F54A5481D}"/>
              </a:ext>
            </a:extLst>
          </p:cNvPr>
          <p:cNvCxnSpPr>
            <a:stCxn id="72" idx="6"/>
            <a:endCxn id="126" idx="1"/>
          </p:cNvCxnSpPr>
          <p:nvPr/>
        </p:nvCxnSpPr>
        <p:spPr>
          <a:xfrm flipV="1">
            <a:off x="1174181" y="2489066"/>
            <a:ext cx="780911" cy="5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7137AD9-81CB-D80E-13FA-D0DD711EBEDC}"/>
              </a:ext>
            </a:extLst>
          </p:cNvPr>
          <p:cNvCxnSpPr>
            <a:cxnSpLocks/>
            <a:stCxn id="72" idx="5"/>
            <a:endCxn id="68" idx="1"/>
          </p:cNvCxnSpPr>
          <p:nvPr/>
        </p:nvCxnSpPr>
        <p:spPr>
          <a:xfrm>
            <a:off x="1007759" y="2948063"/>
            <a:ext cx="1042512" cy="43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1" name="Google Shape;2598;p78">
            <a:extLst>
              <a:ext uri="{FF2B5EF4-FFF2-40B4-BE49-F238E27FC236}">
                <a16:creationId xmlns:a16="http://schemas.microsoft.com/office/drawing/2014/main" id="{D7EFD648-8B8A-EBD4-B632-C2DE9CB4E216}"/>
              </a:ext>
            </a:extLst>
          </p:cNvPr>
          <p:cNvSpPr/>
          <p:nvPr/>
        </p:nvSpPr>
        <p:spPr>
          <a:xfrm>
            <a:off x="963049" y="4127287"/>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757;p78">
            <a:extLst>
              <a:ext uri="{FF2B5EF4-FFF2-40B4-BE49-F238E27FC236}">
                <a16:creationId xmlns:a16="http://schemas.microsoft.com/office/drawing/2014/main" id="{70E5A766-451B-BFB6-81DC-F76DCB232709}"/>
              </a:ext>
            </a:extLst>
          </p:cNvPr>
          <p:cNvSpPr txBox="1">
            <a:spLocks/>
          </p:cNvSpPr>
          <p:nvPr/>
        </p:nvSpPr>
        <p:spPr>
          <a:xfrm>
            <a:off x="876325" y="4515932"/>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Tiền mặt</a:t>
            </a:r>
            <a:endParaRPr lang="en-US" sz="1400" dirty="0"/>
          </a:p>
        </p:txBody>
      </p:sp>
      <p:cxnSp>
        <p:nvCxnSpPr>
          <p:cNvPr id="53" name="Straight Arrow Connector 52">
            <a:extLst>
              <a:ext uri="{FF2B5EF4-FFF2-40B4-BE49-F238E27FC236}">
                <a16:creationId xmlns:a16="http://schemas.microsoft.com/office/drawing/2014/main" id="{591688F8-A1FF-5FFA-20C6-144D7193C6AF}"/>
              </a:ext>
            </a:extLst>
          </p:cNvPr>
          <p:cNvCxnSpPr>
            <a:cxnSpLocks/>
            <a:stCxn id="72" idx="4"/>
            <a:endCxn id="221" idx="1"/>
          </p:cNvCxnSpPr>
          <p:nvPr/>
        </p:nvCxnSpPr>
        <p:spPr>
          <a:xfrm>
            <a:off x="605981" y="3114485"/>
            <a:ext cx="523481" cy="117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A4DFB2C-A141-0DB5-B428-226B5AEAEEF7}"/>
              </a:ext>
            </a:extLst>
          </p:cNvPr>
          <p:cNvCxnSpPr>
            <a:cxnSpLocks/>
            <a:stCxn id="199" idx="7"/>
            <a:endCxn id="67" idx="0"/>
          </p:cNvCxnSpPr>
          <p:nvPr/>
        </p:nvCxnSpPr>
        <p:spPr>
          <a:xfrm>
            <a:off x="1671767" y="220550"/>
            <a:ext cx="2933245" cy="17742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9" name="Straight Arrow Connector 98">
            <a:extLst>
              <a:ext uri="{FF2B5EF4-FFF2-40B4-BE49-F238E27FC236}">
                <a16:creationId xmlns:a16="http://schemas.microsoft.com/office/drawing/2014/main" id="{2C459340-97E5-28A8-FD5D-93DB2083089D}"/>
              </a:ext>
            </a:extLst>
          </p:cNvPr>
          <p:cNvCxnSpPr>
            <a:cxnSpLocks/>
            <a:stCxn id="66" idx="5"/>
            <a:endCxn id="67" idx="1"/>
          </p:cNvCxnSpPr>
          <p:nvPr/>
        </p:nvCxnSpPr>
        <p:spPr>
          <a:xfrm>
            <a:off x="2733901" y="1727186"/>
            <a:ext cx="1469354" cy="4340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1" name="Straight Arrow Connector 100">
            <a:extLst>
              <a:ext uri="{FF2B5EF4-FFF2-40B4-BE49-F238E27FC236}">
                <a16:creationId xmlns:a16="http://schemas.microsoft.com/office/drawing/2014/main" id="{CED620FC-33F7-32CF-6F4C-F68D8E954644}"/>
              </a:ext>
            </a:extLst>
          </p:cNvPr>
          <p:cNvCxnSpPr>
            <a:cxnSpLocks/>
            <a:stCxn id="126" idx="3"/>
            <a:endCxn id="67" idx="2"/>
          </p:cNvCxnSpPr>
          <p:nvPr/>
        </p:nvCxnSpPr>
        <p:spPr>
          <a:xfrm>
            <a:off x="3212692" y="2489066"/>
            <a:ext cx="824150" cy="739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Straight Arrow Connector 102">
            <a:extLst>
              <a:ext uri="{FF2B5EF4-FFF2-40B4-BE49-F238E27FC236}">
                <a16:creationId xmlns:a16="http://schemas.microsoft.com/office/drawing/2014/main" id="{E76784DC-6437-7CF4-E44B-C1DCCDB22AB5}"/>
              </a:ext>
            </a:extLst>
          </p:cNvPr>
          <p:cNvCxnSpPr>
            <a:cxnSpLocks/>
            <a:stCxn id="68" idx="6"/>
            <a:endCxn id="67" idx="3"/>
          </p:cNvCxnSpPr>
          <p:nvPr/>
        </p:nvCxnSpPr>
        <p:spPr>
          <a:xfrm flipV="1">
            <a:off x="3020198" y="2964767"/>
            <a:ext cx="1183057" cy="820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5" name="Straight Arrow Connector 104">
            <a:extLst>
              <a:ext uri="{FF2B5EF4-FFF2-40B4-BE49-F238E27FC236}">
                <a16:creationId xmlns:a16="http://schemas.microsoft.com/office/drawing/2014/main" id="{4552FE16-C201-96FF-B94F-7F9268F55FBE}"/>
              </a:ext>
            </a:extLst>
          </p:cNvPr>
          <p:cNvCxnSpPr>
            <a:cxnSpLocks/>
            <a:stCxn id="221" idx="5"/>
            <a:endCxn id="67" idx="4"/>
          </p:cNvCxnSpPr>
          <p:nvPr/>
        </p:nvCxnSpPr>
        <p:spPr>
          <a:xfrm flipV="1">
            <a:off x="1932976" y="3131180"/>
            <a:ext cx="2672036" cy="19660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1" name="Google Shape;2757;p78">
            <a:extLst>
              <a:ext uri="{FF2B5EF4-FFF2-40B4-BE49-F238E27FC236}">
                <a16:creationId xmlns:a16="http://schemas.microsoft.com/office/drawing/2014/main" id="{C22FB70D-39B7-8C4F-FAF4-53F86408EDC5}"/>
              </a:ext>
            </a:extLst>
          </p:cNvPr>
          <p:cNvSpPr txBox="1">
            <a:spLocks/>
          </p:cNvSpPr>
          <p:nvPr/>
        </p:nvSpPr>
        <p:spPr>
          <a:xfrm>
            <a:off x="3994948" y="2512229"/>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Quản lý tài chính</a:t>
            </a:r>
            <a:endParaRPr lang="en-US" sz="1400" dirty="0"/>
          </a:p>
        </p:txBody>
      </p:sp>
      <p:sp>
        <p:nvSpPr>
          <p:cNvPr id="198" name="Hình chữ nhật 197">
            <a:extLst>
              <a:ext uri="{FF2B5EF4-FFF2-40B4-BE49-F238E27FC236}">
                <a16:creationId xmlns:a16="http://schemas.microsoft.com/office/drawing/2014/main" id="{72C59995-4E27-E84E-2FE8-ACE0272C017D}"/>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612"/>
        <p:cNvGrpSpPr/>
        <p:nvPr/>
      </p:nvGrpSpPr>
      <p:grpSpPr>
        <a:xfrm>
          <a:off x="0" y="0"/>
          <a:ext cx="0" cy="0"/>
          <a:chOff x="0" y="0"/>
          <a:chExt cx="0" cy="0"/>
        </a:xfrm>
      </p:grpSpPr>
      <p:sp>
        <p:nvSpPr>
          <p:cNvPr id="1613" name="Google Shape;1613;p63"/>
          <p:cNvSpPr txBox="1">
            <a:spLocks noGrp="1"/>
          </p:cNvSpPr>
          <p:nvPr>
            <p:ph type="title"/>
          </p:nvPr>
        </p:nvSpPr>
        <p:spPr>
          <a:xfrm>
            <a:off x="164754" y="2025224"/>
            <a:ext cx="18861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Ngân hàng</a:t>
            </a:r>
            <a:endParaRPr dirty="0"/>
          </a:p>
        </p:txBody>
      </p:sp>
      <p:sp>
        <p:nvSpPr>
          <p:cNvPr id="1614" name="Google Shape;1614;p63"/>
          <p:cNvSpPr txBox="1">
            <a:spLocks noGrp="1"/>
          </p:cNvSpPr>
          <p:nvPr>
            <p:ph type="subTitle" idx="1"/>
          </p:nvPr>
        </p:nvSpPr>
        <p:spPr>
          <a:xfrm>
            <a:off x="164765" y="2473474"/>
            <a:ext cx="1886100" cy="1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Tại sao có ngân hàng còn sinh ra ví điện tử.</a:t>
            </a:r>
            <a:endParaRPr dirty="0"/>
          </a:p>
        </p:txBody>
      </p:sp>
      <p:sp>
        <p:nvSpPr>
          <p:cNvPr id="1615" name="Google Shape;1615;p63"/>
          <p:cNvSpPr txBox="1">
            <a:spLocks noGrp="1"/>
          </p:cNvSpPr>
          <p:nvPr>
            <p:ph type="title" idx="2"/>
          </p:nvPr>
        </p:nvSpPr>
        <p:spPr>
          <a:xfrm>
            <a:off x="2007048" y="1966493"/>
            <a:ext cx="18861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Ví điện tử</a:t>
            </a:r>
            <a:endParaRPr dirty="0"/>
          </a:p>
        </p:txBody>
      </p:sp>
      <p:sp>
        <p:nvSpPr>
          <p:cNvPr id="1616" name="Google Shape;1616;p63"/>
          <p:cNvSpPr txBox="1">
            <a:spLocks noGrp="1"/>
          </p:cNvSpPr>
          <p:nvPr>
            <p:ph type="subTitle" idx="3"/>
          </p:nvPr>
        </p:nvSpPr>
        <p:spPr>
          <a:xfrm>
            <a:off x="2007054" y="2414743"/>
            <a:ext cx="2167415" cy="1135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vi-VN" dirty="0"/>
              <a:t>Tại sao lại có nhiều ví điện tử đến vậy?</a:t>
            </a:r>
          </a:p>
          <a:p>
            <a:pPr marL="285750" lvl="0" indent="-285750" algn="l" rtl="0">
              <a:spcBef>
                <a:spcPts val="0"/>
              </a:spcBef>
              <a:spcAft>
                <a:spcPts val="0"/>
              </a:spcAft>
              <a:buFontTx/>
              <a:buChar char="-"/>
            </a:pPr>
            <a:r>
              <a:rPr lang="vi-VN" dirty="0"/>
              <a:t>Muốn sài ví điện tử tại sao phải thông qua tiền của ngân hàng chuyển đến vậy?</a:t>
            </a:r>
            <a:endParaRPr dirty="0"/>
          </a:p>
        </p:txBody>
      </p:sp>
      <p:sp>
        <p:nvSpPr>
          <p:cNvPr id="1617" name="Google Shape;1617;p63"/>
          <p:cNvSpPr txBox="1">
            <a:spLocks noGrp="1"/>
          </p:cNvSpPr>
          <p:nvPr>
            <p:ph type="title" idx="4"/>
          </p:nvPr>
        </p:nvSpPr>
        <p:spPr>
          <a:xfrm>
            <a:off x="4172328" y="1938695"/>
            <a:ext cx="2463435"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Ứng dụng quản lý tài chính</a:t>
            </a:r>
            <a:endParaRPr dirty="0"/>
          </a:p>
        </p:txBody>
      </p:sp>
      <p:sp>
        <p:nvSpPr>
          <p:cNvPr id="1618" name="Google Shape;1618;p63"/>
          <p:cNvSpPr txBox="1">
            <a:spLocks noGrp="1"/>
          </p:cNvSpPr>
          <p:nvPr>
            <p:ph type="subTitle" idx="5"/>
          </p:nvPr>
        </p:nvSpPr>
        <p:spPr>
          <a:xfrm>
            <a:off x="4172331" y="2386945"/>
            <a:ext cx="3165787" cy="16158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vi-VN" dirty="0"/>
              <a:t>Tiền mỗi ví một ít mỗi ngân hàng một ít làm sao để tổng hợp đây. Lại phải cộng à?</a:t>
            </a:r>
          </a:p>
          <a:p>
            <a:pPr marL="285750" lvl="0" indent="-285750" algn="l" rtl="0">
              <a:spcBef>
                <a:spcPts val="0"/>
              </a:spcBef>
              <a:spcAft>
                <a:spcPts val="0"/>
              </a:spcAft>
              <a:buFontTx/>
              <a:buChar char="-"/>
            </a:pPr>
            <a:r>
              <a:rPr lang="vi-VN" dirty="0"/>
              <a:t>Mỗi lần tiêu sào lại phải nhập lại? Có hóa đơn có thông tin sao không quằng luôn cho tôi luôn đi??</a:t>
            </a:r>
            <a:endParaRPr dirty="0"/>
          </a:p>
        </p:txBody>
      </p:sp>
      <p:sp>
        <p:nvSpPr>
          <p:cNvPr id="1619" name="Google Shape;1619;p63"/>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Câu hỏi đặt ra</a:t>
            </a:r>
            <a:endParaRPr dirty="0"/>
          </a:p>
        </p:txBody>
      </p:sp>
      <p:grpSp>
        <p:nvGrpSpPr>
          <p:cNvPr id="1620" name="Google Shape;1620;p63"/>
          <p:cNvGrpSpPr/>
          <p:nvPr/>
        </p:nvGrpSpPr>
        <p:grpSpPr>
          <a:xfrm>
            <a:off x="7632511" y="897403"/>
            <a:ext cx="1483735" cy="2780978"/>
            <a:chOff x="477739" y="712713"/>
            <a:chExt cx="1945283" cy="3410168"/>
          </a:xfrm>
        </p:grpSpPr>
        <p:grpSp>
          <p:nvGrpSpPr>
            <p:cNvPr id="1621" name="Google Shape;1621;p63"/>
            <p:cNvGrpSpPr/>
            <p:nvPr/>
          </p:nvGrpSpPr>
          <p:grpSpPr>
            <a:xfrm>
              <a:off x="497243" y="712713"/>
              <a:ext cx="1906271" cy="1862643"/>
              <a:chOff x="1409018" y="1036375"/>
              <a:chExt cx="1906271" cy="1862643"/>
            </a:xfrm>
          </p:grpSpPr>
          <p:sp>
            <p:nvSpPr>
              <p:cNvPr id="1622" name="Google Shape;1622;p63"/>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63"/>
            <p:cNvGrpSpPr/>
            <p:nvPr/>
          </p:nvGrpSpPr>
          <p:grpSpPr>
            <a:xfrm>
              <a:off x="477739" y="2451000"/>
              <a:ext cx="1945283" cy="1671880"/>
              <a:chOff x="1455055" y="2629044"/>
              <a:chExt cx="1395068" cy="1198910"/>
            </a:xfrm>
          </p:grpSpPr>
          <p:sp>
            <p:nvSpPr>
              <p:cNvPr id="1634" name="Google Shape;1634;p6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3" name="Google Shape;1653;p63"/>
          <p:cNvGrpSpPr/>
          <p:nvPr/>
        </p:nvGrpSpPr>
        <p:grpSpPr>
          <a:xfrm>
            <a:off x="256647" y="1482395"/>
            <a:ext cx="239610" cy="365517"/>
            <a:chOff x="-64343900" y="2282125"/>
            <a:chExt cx="207150" cy="316000"/>
          </a:xfrm>
        </p:grpSpPr>
        <p:sp>
          <p:nvSpPr>
            <p:cNvPr id="1654" name="Google Shape;1654;p63"/>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63"/>
          <p:cNvGrpSpPr/>
          <p:nvPr/>
        </p:nvGrpSpPr>
        <p:grpSpPr>
          <a:xfrm>
            <a:off x="4292061" y="1428483"/>
            <a:ext cx="368091" cy="334402"/>
            <a:chOff x="-62518200" y="2692475"/>
            <a:chExt cx="318225" cy="289100"/>
          </a:xfrm>
        </p:grpSpPr>
        <p:sp>
          <p:nvSpPr>
            <p:cNvPr id="1657" name="Google Shape;1657;p63"/>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63"/>
          <p:cNvGrpSpPr/>
          <p:nvPr/>
        </p:nvGrpSpPr>
        <p:grpSpPr>
          <a:xfrm>
            <a:off x="2117674" y="1422133"/>
            <a:ext cx="369913" cy="368554"/>
            <a:chOff x="-63666550" y="2278975"/>
            <a:chExt cx="319800" cy="318625"/>
          </a:xfrm>
        </p:grpSpPr>
        <p:sp>
          <p:nvSpPr>
            <p:cNvPr id="1660" name="Google Shape;1660;p63"/>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Hình chữ nhật 50">
            <a:extLst>
              <a:ext uri="{FF2B5EF4-FFF2-40B4-BE49-F238E27FC236}">
                <a16:creationId xmlns:a16="http://schemas.microsoft.com/office/drawing/2014/main" id="{E1BDE881-F4E0-6747-883B-5629CD47927B}"/>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74"/>
        <p:cNvGrpSpPr/>
        <p:nvPr/>
      </p:nvGrpSpPr>
      <p:grpSpPr>
        <a:xfrm>
          <a:off x="0" y="0"/>
          <a:ext cx="0" cy="0"/>
          <a:chOff x="0" y="0"/>
          <a:chExt cx="0" cy="0"/>
        </a:xfrm>
      </p:grpSpPr>
      <p:grpSp>
        <p:nvGrpSpPr>
          <p:cNvPr id="1477" name="Google Shape;1477;p58"/>
          <p:cNvGrpSpPr/>
          <p:nvPr/>
        </p:nvGrpSpPr>
        <p:grpSpPr>
          <a:xfrm>
            <a:off x="5433759" y="-26714"/>
            <a:ext cx="1265115" cy="821277"/>
            <a:chOff x="4361525" y="543750"/>
            <a:chExt cx="1106100" cy="698575"/>
          </a:xfrm>
        </p:grpSpPr>
        <p:sp>
          <p:nvSpPr>
            <p:cNvPr id="1478" name="Google Shape;1478;p5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409;p57">
            <a:extLst>
              <a:ext uri="{FF2B5EF4-FFF2-40B4-BE49-F238E27FC236}">
                <a16:creationId xmlns:a16="http://schemas.microsoft.com/office/drawing/2014/main" id="{DB129CFA-4D93-16F1-3D46-4EAA45CD1300}"/>
              </a:ext>
            </a:extLst>
          </p:cNvPr>
          <p:cNvSpPr txBox="1">
            <a:spLocks/>
          </p:cNvSpPr>
          <p:nvPr/>
        </p:nvSpPr>
        <p:spPr>
          <a:xfrm>
            <a:off x="3412789" y="15405"/>
            <a:ext cx="2533336" cy="752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pPr algn="l"/>
            <a:r>
              <a:rPr lang="vi-VN" dirty="0"/>
              <a:t>Giải pháp</a:t>
            </a:r>
          </a:p>
        </p:txBody>
      </p:sp>
      <p:grpSp>
        <p:nvGrpSpPr>
          <p:cNvPr id="76" name="Google Shape;1456;p57">
            <a:extLst>
              <a:ext uri="{FF2B5EF4-FFF2-40B4-BE49-F238E27FC236}">
                <a16:creationId xmlns:a16="http://schemas.microsoft.com/office/drawing/2014/main" id="{BFAA4E98-781F-0CAC-89C3-55B50208287D}"/>
              </a:ext>
            </a:extLst>
          </p:cNvPr>
          <p:cNvGrpSpPr/>
          <p:nvPr/>
        </p:nvGrpSpPr>
        <p:grpSpPr>
          <a:xfrm>
            <a:off x="791196" y="694880"/>
            <a:ext cx="7387840" cy="3275015"/>
            <a:chOff x="791196" y="694880"/>
            <a:chExt cx="7387840" cy="3275015"/>
          </a:xfrm>
        </p:grpSpPr>
        <p:sp>
          <p:nvSpPr>
            <p:cNvPr id="77" name="Google Shape;1457;p57">
              <a:extLst>
                <a:ext uri="{FF2B5EF4-FFF2-40B4-BE49-F238E27FC236}">
                  <a16:creationId xmlns:a16="http://schemas.microsoft.com/office/drawing/2014/main" id="{6EBF2E9E-BF50-B326-9B98-415B65C2A8CC}"/>
                </a:ext>
              </a:extLst>
            </p:cNvPr>
            <p:cNvSpPr/>
            <p:nvPr/>
          </p:nvSpPr>
          <p:spPr>
            <a:xfrm>
              <a:off x="7512646" y="3131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58;p57">
              <a:extLst>
                <a:ext uri="{FF2B5EF4-FFF2-40B4-BE49-F238E27FC236}">
                  <a16:creationId xmlns:a16="http://schemas.microsoft.com/office/drawing/2014/main" id="{E07F7F26-84D0-2DFE-37CF-E3BE239BFEE2}"/>
                </a:ext>
              </a:extLst>
            </p:cNvPr>
            <p:cNvSpPr/>
            <p:nvPr/>
          </p:nvSpPr>
          <p:spPr>
            <a:xfrm>
              <a:off x="8036539" y="37351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59;p57">
              <a:extLst>
                <a:ext uri="{FF2B5EF4-FFF2-40B4-BE49-F238E27FC236}">
                  <a16:creationId xmlns:a16="http://schemas.microsoft.com/office/drawing/2014/main" id="{7778C85F-D11F-4DEB-2D0E-DD505D7149D1}"/>
                </a:ext>
              </a:extLst>
            </p:cNvPr>
            <p:cNvSpPr/>
            <p:nvPr/>
          </p:nvSpPr>
          <p:spPr>
            <a:xfrm>
              <a:off x="1002299" y="35163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60;p57">
              <a:extLst>
                <a:ext uri="{FF2B5EF4-FFF2-40B4-BE49-F238E27FC236}">
                  <a16:creationId xmlns:a16="http://schemas.microsoft.com/office/drawing/2014/main" id="{51F2147B-9F67-9FAA-208C-B59FCC29DF9D}"/>
                </a:ext>
              </a:extLst>
            </p:cNvPr>
            <p:cNvSpPr/>
            <p:nvPr/>
          </p:nvSpPr>
          <p:spPr>
            <a:xfrm>
              <a:off x="5214931" y="38101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61;p57">
              <a:extLst>
                <a:ext uri="{FF2B5EF4-FFF2-40B4-BE49-F238E27FC236}">
                  <a16:creationId xmlns:a16="http://schemas.microsoft.com/office/drawing/2014/main" id="{4FD43825-EB04-1D08-106C-ABC527A4D242}"/>
                </a:ext>
              </a:extLst>
            </p:cNvPr>
            <p:cNvSpPr/>
            <p:nvPr/>
          </p:nvSpPr>
          <p:spPr>
            <a:xfrm>
              <a:off x="7302923" y="2051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62;p57">
              <a:extLst>
                <a:ext uri="{FF2B5EF4-FFF2-40B4-BE49-F238E27FC236}">
                  <a16:creationId xmlns:a16="http://schemas.microsoft.com/office/drawing/2014/main" id="{47090CE1-6C79-66CD-6616-683D43AF9194}"/>
                </a:ext>
              </a:extLst>
            </p:cNvPr>
            <p:cNvSpPr/>
            <p:nvPr/>
          </p:nvSpPr>
          <p:spPr>
            <a:xfrm>
              <a:off x="791196" y="200921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63;p57">
              <a:extLst>
                <a:ext uri="{FF2B5EF4-FFF2-40B4-BE49-F238E27FC236}">
                  <a16:creationId xmlns:a16="http://schemas.microsoft.com/office/drawing/2014/main" id="{90113819-927D-9B6B-00DE-FD024B6B64CA}"/>
                </a:ext>
              </a:extLst>
            </p:cNvPr>
            <p:cNvSpPr/>
            <p:nvPr/>
          </p:nvSpPr>
          <p:spPr>
            <a:xfrm>
              <a:off x="1581842" y="13772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464;p57">
              <a:extLst>
                <a:ext uri="{FF2B5EF4-FFF2-40B4-BE49-F238E27FC236}">
                  <a16:creationId xmlns:a16="http://schemas.microsoft.com/office/drawing/2014/main" id="{8272EA91-92D3-8C33-9DD1-990D7099DD49}"/>
                </a:ext>
              </a:extLst>
            </p:cNvPr>
            <p:cNvGrpSpPr/>
            <p:nvPr/>
          </p:nvGrpSpPr>
          <p:grpSpPr>
            <a:xfrm>
              <a:off x="6648971" y="1467405"/>
              <a:ext cx="99806" cy="99809"/>
              <a:chOff x="3688596" y="3879680"/>
              <a:chExt cx="99806" cy="99809"/>
            </a:xfrm>
          </p:grpSpPr>
          <p:sp>
            <p:nvSpPr>
              <p:cNvPr id="89" name="Google Shape;1465;p57">
                <a:extLst>
                  <a:ext uri="{FF2B5EF4-FFF2-40B4-BE49-F238E27FC236}">
                    <a16:creationId xmlns:a16="http://schemas.microsoft.com/office/drawing/2014/main" id="{3F1F7744-EC0E-9777-DA91-1B80267F90D8}"/>
                  </a:ext>
                </a:extLst>
              </p:cNvPr>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66;p57">
                <a:extLst>
                  <a:ext uri="{FF2B5EF4-FFF2-40B4-BE49-F238E27FC236}">
                    <a16:creationId xmlns:a16="http://schemas.microsoft.com/office/drawing/2014/main" id="{56470B97-0538-3A7E-894D-0F6D64284BC7}"/>
                  </a:ext>
                </a:extLst>
              </p:cNvPr>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467;p57">
              <a:extLst>
                <a:ext uri="{FF2B5EF4-FFF2-40B4-BE49-F238E27FC236}">
                  <a16:creationId xmlns:a16="http://schemas.microsoft.com/office/drawing/2014/main" id="{1466F9CC-BD9A-2F87-D676-75FB3750BF3A}"/>
                </a:ext>
              </a:extLst>
            </p:cNvPr>
            <p:cNvGrpSpPr/>
            <p:nvPr/>
          </p:nvGrpSpPr>
          <p:grpSpPr>
            <a:xfrm>
              <a:off x="2033296" y="694880"/>
              <a:ext cx="99806" cy="99809"/>
              <a:chOff x="3688596" y="3879680"/>
              <a:chExt cx="99806" cy="99809"/>
            </a:xfrm>
          </p:grpSpPr>
          <p:sp>
            <p:nvSpPr>
              <p:cNvPr id="87" name="Google Shape;1468;p57">
                <a:extLst>
                  <a:ext uri="{FF2B5EF4-FFF2-40B4-BE49-F238E27FC236}">
                    <a16:creationId xmlns:a16="http://schemas.microsoft.com/office/drawing/2014/main" id="{4D7465C5-D178-E7F0-EA2D-45944E235415}"/>
                  </a:ext>
                </a:extLst>
              </p:cNvPr>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69;p57">
                <a:extLst>
                  <a:ext uri="{FF2B5EF4-FFF2-40B4-BE49-F238E27FC236}">
                    <a16:creationId xmlns:a16="http://schemas.microsoft.com/office/drawing/2014/main" id="{BCBB7D41-7B13-2EE1-1AAA-CDA1F0779A9B}"/>
                  </a:ext>
                </a:extLst>
              </p:cNvPr>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1470;p57">
              <a:extLst>
                <a:ext uri="{FF2B5EF4-FFF2-40B4-BE49-F238E27FC236}">
                  <a16:creationId xmlns:a16="http://schemas.microsoft.com/office/drawing/2014/main" id="{F20B6915-3F63-42E2-22AD-C7B8FAA61413}"/>
                </a:ext>
              </a:extLst>
            </p:cNvPr>
            <p:cNvSpPr/>
            <p:nvPr/>
          </p:nvSpPr>
          <p:spPr>
            <a:xfrm flipH="1">
              <a:off x="4996171" y="1400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2596;p78">
            <a:extLst>
              <a:ext uri="{FF2B5EF4-FFF2-40B4-BE49-F238E27FC236}">
                <a16:creationId xmlns:a16="http://schemas.microsoft.com/office/drawing/2014/main" id="{07A667D2-6A4B-B91C-9287-708F6C21D313}"/>
              </a:ext>
            </a:extLst>
          </p:cNvPr>
          <p:cNvSpPr/>
          <p:nvPr/>
        </p:nvSpPr>
        <p:spPr>
          <a:xfrm>
            <a:off x="6382718" y="3312316"/>
            <a:ext cx="1136400" cy="1136400"/>
          </a:xfrm>
          <a:prstGeom prst="flowChartConnector">
            <a:avLst/>
          </a:prstGeom>
          <a:solidFill>
            <a:srgbClr val="FFE5A3"/>
          </a:solidFill>
          <a:ln w="19050" cap="flat" cmpd="sng">
            <a:solidFill>
              <a:srgbClr val="7030A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1100" b="1" dirty="0">
              <a:latin typeface="Titillium Web"/>
              <a:ea typeface="Titillium Web"/>
              <a:cs typeface="Titillium Web"/>
              <a:sym typeface="Titillium Web"/>
            </a:endParaRPr>
          </a:p>
          <a:p>
            <a:pPr marL="0" lvl="0" indent="0" algn="ctr" rtl="0">
              <a:spcBef>
                <a:spcPts val="0"/>
              </a:spcBef>
              <a:spcAft>
                <a:spcPts val="0"/>
              </a:spcAft>
              <a:buNone/>
            </a:pPr>
            <a:endParaRPr sz="1100" b="1" dirty="0">
              <a:latin typeface="Titillium Web"/>
              <a:ea typeface="Titillium Web"/>
              <a:cs typeface="Titillium Web"/>
              <a:sym typeface="Titillium Web"/>
            </a:endParaRPr>
          </a:p>
        </p:txBody>
      </p:sp>
      <p:sp>
        <p:nvSpPr>
          <p:cNvPr id="93" name="Google Shape;2598;p78">
            <a:extLst>
              <a:ext uri="{FF2B5EF4-FFF2-40B4-BE49-F238E27FC236}">
                <a16:creationId xmlns:a16="http://schemas.microsoft.com/office/drawing/2014/main" id="{5F8690A9-E172-13E4-CB6C-F16AA7517F55}"/>
              </a:ext>
            </a:extLst>
          </p:cNvPr>
          <p:cNvSpPr/>
          <p:nvPr/>
        </p:nvSpPr>
        <p:spPr>
          <a:xfrm>
            <a:off x="3379274" y="3619392"/>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601;p78">
            <a:extLst>
              <a:ext uri="{FF2B5EF4-FFF2-40B4-BE49-F238E27FC236}">
                <a16:creationId xmlns:a16="http://schemas.microsoft.com/office/drawing/2014/main" id="{2BBB864B-0D07-B485-32CB-189E41187036}"/>
              </a:ext>
            </a:extLst>
          </p:cNvPr>
          <p:cNvSpPr/>
          <p:nvPr/>
        </p:nvSpPr>
        <p:spPr>
          <a:xfrm>
            <a:off x="4157242" y="1344066"/>
            <a:ext cx="1136400" cy="1136400"/>
          </a:xfrm>
          <a:prstGeom prst="flowChartConnector">
            <a:avLst/>
          </a:prstGeom>
          <a:solidFill>
            <a:srgbClr val="DFEDFF"/>
          </a:solidFill>
          <a:ln w="19050" cap="flat" cmpd="sng">
            <a:solidFill>
              <a:srgbClr val="4D9D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55;p78">
            <a:extLst>
              <a:ext uri="{FF2B5EF4-FFF2-40B4-BE49-F238E27FC236}">
                <a16:creationId xmlns:a16="http://schemas.microsoft.com/office/drawing/2014/main" id="{A92753F9-782B-6538-803C-66D01817C0CC}"/>
              </a:ext>
            </a:extLst>
          </p:cNvPr>
          <p:cNvSpPr txBox="1">
            <a:spLocks/>
          </p:cNvSpPr>
          <p:nvPr/>
        </p:nvSpPr>
        <p:spPr>
          <a:xfrm>
            <a:off x="6360496" y="3678766"/>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r>
              <a:rPr lang="vi-VN" sz="1400" dirty="0"/>
              <a:t>Ngân hàng</a:t>
            </a:r>
            <a:endParaRPr lang="en-US" sz="1400" dirty="0"/>
          </a:p>
        </p:txBody>
      </p:sp>
      <p:sp>
        <p:nvSpPr>
          <p:cNvPr id="96" name="Google Shape;2757;p78">
            <a:extLst>
              <a:ext uri="{FF2B5EF4-FFF2-40B4-BE49-F238E27FC236}">
                <a16:creationId xmlns:a16="http://schemas.microsoft.com/office/drawing/2014/main" id="{76D033FD-A395-B59B-0AC0-5249CC7C87C7}"/>
              </a:ext>
            </a:extLst>
          </p:cNvPr>
          <p:cNvSpPr txBox="1">
            <a:spLocks/>
          </p:cNvSpPr>
          <p:nvPr/>
        </p:nvSpPr>
        <p:spPr>
          <a:xfrm>
            <a:off x="3359133" y="3998900"/>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Chi tiêu</a:t>
            </a:r>
            <a:endParaRPr lang="en-US" sz="1400" dirty="0"/>
          </a:p>
        </p:txBody>
      </p:sp>
      <p:sp>
        <p:nvSpPr>
          <p:cNvPr id="112" name="Google Shape;2598;p78">
            <a:extLst>
              <a:ext uri="{FF2B5EF4-FFF2-40B4-BE49-F238E27FC236}">
                <a16:creationId xmlns:a16="http://schemas.microsoft.com/office/drawing/2014/main" id="{9A24D9AC-C491-DFF3-8220-64461BA447BC}"/>
              </a:ext>
            </a:extLst>
          </p:cNvPr>
          <p:cNvSpPr/>
          <p:nvPr/>
        </p:nvSpPr>
        <p:spPr>
          <a:xfrm>
            <a:off x="5011567" y="3557424"/>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2757;p78">
            <a:extLst>
              <a:ext uri="{FF2B5EF4-FFF2-40B4-BE49-F238E27FC236}">
                <a16:creationId xmlns:a16="http://schemas.microsoft.com/office/drawing/2014/main" id="{80E19B29-CD74-75D9-230A-E8E84EB55691}"/>
              </a:ext>
            </a:extLst>
          </p:cNvPr>
          <p:cNvSpPr txBox="1">
            <a:spLocks/>
          </p:cNvSpPr>
          <p:nvPr/>
        </p:nvSpPr>
        <p:spPr>
          <a:xfrm>
            <a:off x="4950937" y="3901092"/>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Ví điện tử</a:t>
            </a:r>
            <a:endParaRPr lang="en-US" sz="1400" dirty="0"/>
          </a:p>
        </p:txBody>
      </p:sp>
      <p:sp>
        <p:nvSpPr>
          <p:cNvPr id="114" name="Google Shape;2779;p78">
            <a:extLst>
              <a:ext uri="{FF2B5EF4-FFF2-40B4-BE49-F238E27FC236}">
                <a16:creationId xmlns:a16="http://schemas.microsoft.com/office/drawing/2014/main" id="{65442B5A-2A30-ADD4-F0D0-2DE5BC9E2EBB}"/>
              </a:ext>
            </a:extLst>
          </p:cNvPr>
          <p:cNvSpPr/>
          <p:nvPr/>
        </p:nvSpPr>
        <p:spPr>
          <a:xfrm>
            <a:off x="5629121" y="4177445"/>
            <a:ext cx="39887" cy="19961"/>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1" name="Google Shape;2597;p78">
            <a:extLst>
              <a:ext uri="{FF2B5EF4-FFF2-40B4-BE49-F238E27FC236}">
                <a16:creationId xmlns:a16="http://schemas.microsoft.com/office/drawing/2014/main" id="{C1045134-6E80-E4A4-539B-AC28AF259998}"/>
              </a:ext>
            </a:extLst>
          </p:cNvPr>
          <p:cNvSpPr/>
          <p:nvPr/>
        </p:nvSpPr>
        <p:spPr>
          <a:xfrm>
            <a:off x="440038" y="2855313"/>
            <a:ext cx="1136340" cy="1136340"/>
          </a:xfrm>
          <a:prstGeom prst="flowChartConnector">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2755;p78">
            <a:extLst>
              <a:ext uri="{FF2B5EF4-FFF2-40B4-BE49-F238E27FC236}">
                <a16:creationId xmlns:a16="http://schemas.microsoft.com/office/drawing/2014/main" id="{1797EEE2-A489-5388-DCD6-D293B7689FEE}"/>
              </a:ext>
            </a:extLst>
          </p:cNvPr>
          <p:cNvSpPr txBox="1">
            <a:spLocks/>
          </p:cNvSpPr>
          <p:nvPr/>
        </p:nvSpPr>
        <p:spPr>
          <a:xfrm>
            <a:off x="353280" y="3228953"/>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r>
              <a:rPr lang="vi-VN" sz="1400" dirty="0"/>
              <a:t>Đầu tư</a:t>
            </a:r>
            <a:endParaRPr lang="en-US" sz="1400" dirty="0"/>
          </a:p>
        </p:txBody>
      </p:sp>
      <p:sp>
        <p:nvSpPr>
          <p:cNvPr id="187" name="Google Shape;2598;p78">
            <a:extLst>
              <a:ext uri="{FF2B5EF4-FFF2-40B4-BE49-F238E27FC236}">
                <a16:creationId xmlns:a16="http://schemas.microsoft.com/office/drawing/2014/main" id="{6E507461-544E-4D84-2347-99D99E4326DD}"/>
              </a:ext>
            </a:extLst>
          </p:cNvPr>
          <p:cNvSpPr/>
          <p:nvPr/>
        </p:nvSpPr>
        <p:spPr>
          <a:xfrm>
            <a:off x="1999879" y="3455577"/>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2757;p78">
            <a:extLst>
              <a:ext uri="{FF2B5EF4-FFF2-40B4-BE49-F238E27FC236}">
                <a16:creationId xmlns:a16="http://schemas.microsoft.com/office/drawing/2014/main" id="{C5606A6C-F6DE-1A4A-7D0E-EF7AB6E44C39}"/>
              </a:ext>
            </a:extLst>
          </p:cNvPr>
          <p:cNvSpPr txBox="1">
            <a:spLocks/>
          </p:cNvSpPr>
          <p:nvPr/>
        </p:nvSpPr>
        <p:spPr>
          <a:xfrm>
            <a:off x="1913155" y="3844222"/>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Tiền mặt</a:t>
            </a:r>
            <a:endParaRPr lang="en-US" sz="1400" dirty="0"/>
          </a:p>
        </p:txBody>
      </p:sp>
      <p:sp>
        <p:nvSpPr>
          <p:cNvPr id="238" name="Google Shape;2597;p78">
            <a:extLst>
              <a:ext uri="{FF2B5EF4-FFF2-40B4-BE49-F238E27FC236}">
                <a16:creationId xmlns:a16="http://schemas.microsoft.com/office/drawing/2014/main" id="{62370560-AACE-A433-E7A1-FE43240B193A}"/>
              </a:ext>
            </a:extLst>
          </p:cNvPr>
          <p:cNvSpPr/>
          <p:nvPr/>
        </p:nvSpPr>
        <p:spPr>
          <a:xfrm>
            <a:off x="7798195" y="2948174"/>
            <a:ext cx="1136340" cy="1136340"/>
          </a:xfrm>
          <a:prstGeom prst="flowChartConnector">
            <a:avLst/>
          </a:prstGeom>
          <a:solidFill>
            <a:schemeClr val="accent6"/>
          </a:solidFill>
          <a:ln w="19050"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762;p78">
            <a:extLst>
              <a:ext uri="{FF2B5EF4-FFF2-40B4-BE49-F238E27FC236}">
                <a16:creationId xmlns:a16="http://schemas.microsoft.com/office/drawing/2014/main" id="{24EA344F-4D47-308C-BBF8-257E5681F894}"/>
              </a:ext>
            </a:extLst>
          </p:cNvPr>
          <p:cNvGrpSpPr/>
          <p:nvPr/>
        </p:nvGrpSpPr>
        <p:grpSpPr>
          <a:xfrm>
            <a:off x="4539482" y="1438141"/>
            <a:ext cx="356438" cy="353557"/>
            <a:chOff x="-31166825" y="1939525"/>
            <a:chExt cx="293800" cy="291425"/>
          </a:xfrm>
        </p:grpSpPr>
        <p:sp>
          <p:nvSpPr>
            <p:cNvPr id="240" name="Google Shape;2763;p78">
              <a:extLst>
                <a:ext uri="{FF2B5EF4-FFF2-40B4-BE49-F238E27FC236}">
                  <a16:creationId xmlns:a16="http://schemas.microsoft.com/office/drawing/2014/main" id="{11C78884-7B26-75F3-69B6-7802B42DC129}"/>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764;p78">
              <a:extLst>
                <a:ext uri="{FF2B5EF4-FFF2-40B4-BE49-F238E27FC236}">
                  <a16:creationId xmlns:a16="http://schemas.microsoft.com/office/drawing/2014/main" id="{ADA5C811-F174-DA39-84A3-8937FB362B2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765;p78">
              <a:extLst>
                <a:ext uri="{FF2B5EF4-FFF2-40B4-BE49-F238E27FC236}">
                  <a16:creationId xmlns:a16="http://schemas.microsoft.com/office/drawing/2014/main" id="{A4F37617-D8D8-6EAE-62DB-1C378845BB6C}"/>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766;p78">
              <a:extLst>
                <a:ext uri="{FF2B5EF4-FFF2-40B4-BE49-F238E27FC236}">
                  <a16:creationId xmlns:a16="http://schemas.microsoft.com/office/drawing/2014/main" id="{8E39D0FE-6D31-CF5F-319D-A0AD43776822}"/>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767;p78">
              <a:extLst>
                <a:ext uri="{FF2B5EF4-FFF2-40B4-BE49-F238E27FC236}">
                  <a16:creationId xmlns:a16="http://schemas.microsoft.com/office/drawing/2014/main" id="{F01107D6-A0DA-D6C8-AD2D-26FDB1DF1505}"/>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768;p78">
              <a:extLst>
                <a:ext uri="{FF2B5EF4-FFF2-40B4-BE49-F238E27FC236}">
                  <a16:creationId xmlns:a16="http://schemas.microsoft.com/office/drawing/2014/main" id="{584BE5C6-5870-2AE1-3ACB-EEC682F33BE9}"/>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769;p78">
              <a:extLst>
                <a:ext uri="{FF2B5EF4-FFF2-40B4-BE49-F238E27FC236}">
                  <a16:creationId xmlns:a16="http://schemas.microsoft.com/office/drawing/2014/main" id="{6F71ED6B-C7EA-31C8-A0DA-05A41B22DBA1}"/>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770;p78">
              <a:extLst>
                <a:ext uri="{FF2B5EF4-FFF2-40B4-BE49-F238E27FC236}">
                  <a16:creationId xmlns:a16="http://schemas.microsoft.com/office/drawing/2014/main" id="{89653A27-8B2A-E8F8-715B-A19557F0DF5F}"/>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771;p78">
              <a:extLst>
                <a:ext uri="{FF2B5EF4-FFF2-40B4-BE49-F238E27FC236}">
                  <a16:creationId xmlns:a16="http://schemas.microsoft.com/office/drawing/2014/main" id="{3118CD25-E33F-B569-72C1-949132EEDD69}"/>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72;p78">
              <a:extLst>
                <a:ext uri="{FF2B5EF4-FFF2-40B4-BE49-F238E27FC236}">
                  <a16:creationId xmlns:a16="http://schemas.microsoft.com/office/drawing/2014/main" id="{80A2C950-5047-4BA4-DA64-8C1AD50308E1}"/>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773;p78">
              <a:extLst>
                <a:ext uri="{FF2B5EF4-FFF2-40B4-BE49-F238E27FC236}">
                  <a16:creationId xmlns:a16="http://schemas.microsoft.com/office/drawing/2014/main" id="{EF3B8567-253E-37A2-BB21-D9FB26156206}"/>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757;p78">
            <a:extLst>
              <a:ext uri="{FF2B5EF4-FFF2-40B4-BE49-F238E27FC236}">
                <a16:creationId xmlns:a16="http://schemas.microsoft.com/office/drawing/2014/main" id="{C02344BA-7FAE-8E5B-43E8-817359C53DBB}"/>
              </a:ext>
            </a:extLst>
          </p:cNvPr>
          <p:cNvSpPr txBox="1">
            <a:spLocks/>
          </p:cNvSpPr>
          <p:nvPr/>
        </p:nvSpPr>
        <p:spPr>
          <a:xfrm>
            <a:off x="7806807" y="3320337"/>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Quản lý tài chính</a:t>
            </a:r>
            <a:endParaRPr lang="en-US" sz="1400" dirty="0"/>
          </a:p>
        </p:txBody>
      </p:sp>
      <p:sp>
        <p:nvSpPr>
          <p:cNvPr id="308" name="Google Shape;2601;p78">
            <a:extLst>
              <a:ext uri="{FF2B5EF4-FFF2-40B4-BE49-F238E27FC236}">
                <a16:creationId xmlns:a16="http://schemas.microsoft.com/office/drawing/2014/main" id="{D6559EE6-28B5-E684-00EF-13236D6222A0}"/>
              </a:ext>
            </a:extLst>
          </p:cNvPr>
          <p:cNvSpPr/>
          <p:nvPr/>
        </p:nvSpPr>
        <p:spPr>
          <a:xfrm>
            <a:off x="1856014" y="1332105"/>
            <a:ext cx="1136400" cy="1136400"/>
          </a:xfrm>
          <a:prstGeom prst="flowChartConnector">
            <a:avLst/>
          </a:prstGeom>
          <a:solidFill>
            <a:schemeClr val="l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2759;p78">
            <a:extLst>
              <a:ext uri="{FF2B5EF4-FFF2-40B4-BE49-F238E27FC236}">
                <a16:creationId xmlns:a16="http://schemas.microsoft.com/office/drawing/2014/main" id="{9C6C2E46-086F-1A1D-9FD0-8E4602E64D84}"/>
              </a:ext>
            </a:extLst>
          </p:cNvPr>
          <p:cNvGrpSpPr/>
          <p:nvPr/>
        </p:nvGrpSpPr>
        <p:grpSpPr>
          <a:xfrm>
            <a:off x="2200957" y="1683300"/>
            <a:ext cx="425343" cy="424225"/>
            <a:chOff x="-4570325" y="2405775"/>
            <a:chExt cx="294600" cy="293825"/>
          </a:xfrm>
        </p:grpSpPr>
        <p:sp>
          <p:nvSpPr>
            <p:cNvPr id="310" name="Google Shape;2760;p78">
              <a:extLst>
                <a:ext uri="{FF2B5EF4-FFF2-40B4-BE49-F238E27FC236}">
                  <a16:creationId xmlns:a16="http://schemas.microsoft.com/office/drawing/2014/main" id="{F08A2767-59BA-1B4A-8011-490B8A0344E1}"/>
                </a:ext>
              </a:extLst>
            </p:cNvPr>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761;p78">
              <a:extLst>
                <a:ext uri="{FF2B5EF4-FFF2-40B4-BE49-F238E27FC236}">
                  <a16:creationId xmlns:a16="http://schemas.microsoft.com/office/drawing/2014/main" id="{2198A434-60AB-AE28-DF02-AEFF84F4F3BE}"/>
                </a:ext>
              </a:extLst>
            </p:cNvPr>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2757;p78">
            <a:extLst>
              <a:ext uri="{FF2B5EF4-FFF2-40B4-BE49-F238E27FC236}">
                <a16:creationId xmlns:a16="http://schemas.microsoft.com/office/drawing/2014/main" id="{F12B6776-C275-3DF2-288D-E13FC6A57DC8}"/>
              </a:ext>
            </a:extLst>
          </p:cNvPr>
          <p:cNvSpPr txBox="1">
            <a:spLocks/>
          </p:cNvSpPr>
          <p:nvPr/>
        </p:nvSpPr>
        <p:spPr>
          <a:xfrm>
            <a:off x="4141949" y="1917769"/>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Ngân hàng quản lý tài chính</a:t>
            </a:r>
            <a:endParaRPr lang="en-US" sz="1400" dirty="0"/>
          </a:p>
        </p:txBody>
      </p:sp>
      <p:cxnSp>
        <p:nvCxnSpPr>
          <p:cNvPr id="237" name="Straight Arrow Connector 236">
            <a:extLst>
              <a:ext uri="{FF2B5EF4-FFF2-40B4-BE49-F238E27FC236}">
                <a16:creationId xmlns:a16="http://schemas.microsoft.com/office/drawing/2014/main" id="{2A8B4203-0733-9544-5AE2-894D815D331E}"/>
              </a:ext>
            </a:extLst>
          </p:cNvPr>
          <p:cNvCxnSpPr>
            <a:stCxn id="94" idx="2"/>
            <a:endCxn id="308" idx="6"/>
          </p:cNvCxnSpPr>
          <p:nvPr/>
        </p:nvCxnSpPr>
        <p:spPr>
          <a:xfrm flipH="1" flipV="1">
            <a:off x="2992414" y="1900305"/>
            <a:ext cx="1164828" cy="1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Hình chữ nhật 72">
            <a:extLst>
              <a:ext uri="{FF2B5EF4-FFF2-40B4-BE49-F238E27FC236}">
                <a16:creationId xmlns:a16="http://schemas.microsoft.com/office/drawing/2014/main" id="{D9C2156D-1E1F-54FA-A586-EFE6241F9B3A}"/>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75"/>
        <p:cNvGrpSpPr/>
        <p:nvPr/>
      </p:nvGrpSpPr>
      <p:grpSpPr>
        <a:xfrm>
          <a:off x="0" y="0"/>
          <a:ext cx="0" cy="0"/>
          <a:chOff x="0" y="0"/>
          <a:chExt cx="0" cy="0"/>
        </a:xfrm>
      </p:grpSpPr>
      <p:sp>
        <p:nvSpPr>
          <p:cNvPr id="1776" name="Google Shape;1776;p66"/>
          <p:cNvSpPr txBox="1">
            <a:spLocks noGrp="1"/>
          </p:cNvSpPr>
          <p:nvPr>
            <p:ph type="title"/>
          </p:nvPr>
        </p:nvSpPr>
        <p:spPr>
          <a:xfrm>
            <a:off x="657092" y="359996"/>
            <a:ext cx="4893300" cy="24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Công nghệ sử dụng</a:t>
            </a:r>
            <a:endParaRPr dirty="0"/>
          </a:p>
        </p:txBody>
      </p:sp>
      <p:sp>
        <p:nvSpPr>
          <p:cNvPr id="1777" name="Google Shape;1777;p66"/>
          <p:cNvSpPr txBox="1">
            <a:spLocks noGrp="1"/>
          </p:cNvSpPr>
          <p:nvPr>
            <p:ph type="title" idx="2"/>
          </p:nvPr>
        </p:nvSpPr>
        <p:spPr>
          <a:xfrm>
            <a:off x="-553400" y="2433138"/>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91" name="Google Shape;2364;p76">
            <a:extLst>
              <a:ext uri="{FF2B5EF4-FFF2-40B4-BE49-F238E27FC236}">
                <a16:creationId xmlns:a16="http://schemas.microsoft.com/office/drawing/2014/main" id="{4BA5766F-78C2-4285-E203-D92501B69A28}"/>
              </a:ext>
            </a:extLst>
          </p:cNvPr>
          <p:cNvGrpSpPr/>
          <p:nvPr/>
        </p:nvGrpSpPr>
        <p:grpSpPr>
          <a:xfrm flipH="1">
            <a:off x="4909701" y="2837705"/>
            <a:ext cx="1257597" cy="1748445"/>
            <a:chOff x="2542470" y="1698811"/>
            <a:chExt cx="1257597" cy="1748445"/>
          </a:xfrm>
        </p:grpSpPr>
        <p:sp>
          <p:nvSpPr>
            <p:cNvPr id="92" name="Google Shape;2365;p76">
              <a:extLst>
                <a:ext uri="{FF2B5EF4-FFF2-40B4-BE49-F238E27FC236}">
                  <a16:creationId xmlns:a16="http://schemas.microsoft.com/office/drawing/2014/main" id="{1201CE80-B62A-0121-3490-00C27F140942}"/>
                </a:ext>
              </a:extLst>
            </p:cNvPr>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66;p76">
              <a:extLst>
                <a:ext uri="{FF2B5EF4-FFF2-40B4-BE49-F238E27FC236}">
                  <a16:creationId xmlns:a16="http://schemas.microsoft.com/office/drawing/2014/main" id="{41D3A2BB-6D0A-2617-7CCC-1547A8ACBDC1}"/>
                </a:ext>
              </a:extLst>
            </p:cNvPr>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67;p76">
              <a:extLst>
                <a:ext uri="{FF2B5EF4-FFF2-40B4-BE49-F238E27FC236}">
                  <a16:creationId xmlns:a16="http://schemas.microsoft.com/office/drawing/2014/main" id="{C54E8C27-5D11-57AE-507C-E3992284A842}"/>
                </a:ext>
              </a:extLst>
            </p:cNvPr>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68;p76">
              <a:extLst>
                <a:ext uri="{FF2B5EF4-FFF2-40B4-BE49-F238E27FC236}">
                  <a16:creationId xmlns:a16="http://schemas.microsoft.com/office/drawing/2014/main" id="{6BE59CEE-8714-BA93-7FCD-F8F63985D0AD}"/>
                </a:ext>
              </a:extLst>
            </p:cNvPr>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69;p76">
              <a:extLst>
                <a:ext uri="{FF2B5EF4-FFF2-40B4-BE49-F238E27FC236}">
                  <a16:creationId xmlns:a16="http://schemas.microsoft.com/office/drawing/2014/main" id="{CB802CD7-A6D0-8A1D-7368-9FAE38868F23}"/>
                </a:ext>
              </a:extLst>
            </p:cNvPr>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70;p76">
              <a:extLst>
                <a:ext uri="{FF2B5EF4-FFF2-40B4-BE49-F238E27FC236}">
                  <a16:creationId xmlns:a16="http://schemas.microsoft.com/office/drawing/2014/main" id="{FECD19B6-A52B-6542-18F6-22834CE2D2A9}"/>
                </a:ext>
              </a:extLst>
            </p:cNvPr>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71;p76">
              <a:extLst>
                <a:ext uri="{FF2B5EF4-FFF2-40B4-BE49-F238E27FC236}">
                  <a16:creationId xmlns:a16="http://schemas.microsoft.com/office/drawing/2014/main" id="{D411E691-8B0F-DD13-2D6A-F00426C0E489}"/>
                </a:ext>
              </a:extLst>
            </p:cNvPr>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72;p76">
              <a:extLst>
                <a:ext uri="{FF2B5EF4-FFF2-40B4-BE49-F238E27FC236}">
                  <a16:creationId xmlns:a16="http://schemas.microsoft.com/office/drawing/2014/main" id="{A4A00056-B508-102D-14D5-58C97100C7B2}"/>
                </a:ext>
              </a:extLst>
            </p:cNvPr>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73;p76">
              <a:extLst>
                <a:ext uri="{FF2B5EF4-FFF2-40B4-BE49-F238E27FC236}">
                  <a16:creationId xmlns:a16="http://schemas.microsoft.com/office/drawing/2014/main" id="{6F166BE4-97D2-8A40-74DF-04268E74F172}"/>
                </a:ext>
              </a:extLst>
            </p:cNvPr>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74;p76">
              <a:extLst>
                <a:ext uri="{FF2B5EF4-FFF2-40B4-BE49-F238E27FC236}">
                  <a16:creationId xmlns:a16="http://schemas.microsoft.com/office/drawing/2014/main" id="{135F9231-EEC4-495D-0BA9-9CB763DD0D0E}"/>
                </a:ext>
              </a:extLst>
            </p:cNvPr>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75;p76">
              <a:extLst>
                <a:ext uri="{FF2B5EF4-FFF2-40B4-BE49-F238E27FC236}">
                  <a16:creationId xmlns:a16="http://schemas.microsoft.com/office/drawing/2014/main" id="{B8957E0E-6F8B-5649-1A15-EF64EA39784E}"/>
                </a:ext>
              </a:extLst>
            </p:cNvPr>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76;p76">
              <a:extLst>
                <a:ext uri="{FF2B5EF4-FFF2-40B4-BE49-F238E27FC236}">
                  <a16:creationId xmlns:a16="http://schemas.microsoft.com/office/drawing/2014/main" id="{5B2D8FC2-ABDD-D331-7FC0-75F51F46EAAE}"/>
                </a:ext>
              </a:extLst>
            </p:cNvPr>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77;p76">
              <a:extLst>
                <a:ext uri="{FF2B5EF4-FFF2-40B4-BE49-F238E27FC236}">
                  <a16:creationId xmlns:a16="http://schemas.microsoft.com/office/drawing/2014/main" id="{AF200B5F-E253-7FAE-4580-A5605CE39E47}"/>
                </a:ext>
              </a:extLst>
            </p:cNvPr>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78;p76">
              <a:extLst>
                <a:ext uri="{FF2B5EF4-FFF2-40B4-BE49-F238E27FC236}">
                  <a16:creationId xmlns:a16="http://schemas.microsoft.com/office/drawing/2014/main" id="{26AC8E19-88A3-F488-26FF-69A4B565E827}"/>
                </a:ext>
              </a:extLst>
            </p:cNvPr>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79;p76">
              <a:extLst>
                <a:ext uri="{FF2B5EF4-FFF2-40B4-BE49-F238E27FC236}">
                  <a16:creationId xmlns:a16="http://schemas.microsoft.com/office/drawing/2014/main" id="{A686878C-0CD6-3E42-F041-93AF63B1F7C4}"/>
                </a:ext>
              </a:extLst>
            </p:cNvPr>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80;p76">
              <a:extLst>
                <a:ext uri="{FF2B5EF4-FFF2-40B4-BE49-F238E27FC236}">
                  <a16:creationId xmlns:a16="http://schemas.microsoft.com/office/drawing/2014/main" id="{E4E8FFFD-E8D2-DAA0-CEF0-9175A1DE6AB2}"/>
                </a:ext>
              </a:extLst>
            </p:cNvPr>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81;p76">
              <a:extLst>
                <a:ext uri="{FF2B5EF4-FFF2-40B4-BE49-F238E27FC236}">
                  <a16:creationId xmlns:a16="http://schemas.microsoft.com/office/drawing/2014/main" id="{FF05A9CF-18A3-28B9-6759-D962512D6083}"/>
                </a:ext>
              </a:extLst>
            </p:cNvPr>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82;p76">
              <a:extLst>
                <a:ext uri="{FF2B5EF4-FFF2-40B4-BE49-F238E27FC236}">
                  <a16:creationId xmlns:a16="http://schemas.microsoft.com/office/drawing/2014/main" id="{27E40650-1AA4-7A3D-8EF6-F6F0B3D25BDC}"/>
                </a:ext>
              </a:extLst>
            </p:cNvPr>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83;p76">
              <a:extLst>
                <a:ext uri="{FF2B5EF4-FFF2-40B4-BE49-F238E27FC236}">
                  <a16:creationId xmlns:a16="http://schemas.microsoft.com/office/drawing/2014/main" id="{01402C5E-28CD-2EFA-2F1C-F4BB43CFCDF3}"/>
                </a:ext>
              </a:extLst>
            </p:cNvPr>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84;p76">
              <a:extLst>
                <a:ext uri="{FF2B5EF4-FFF2-40B4-BE49-F238E27FC236}">
                  <a16:creationId xmlns:a16="http://schemas.microsoft.com/office/drawing/2014/main" id="{1DA59901-2944-A400-24C8-15CF59C13846}"/>
                </a:ext>
              </a:extLst>
            </p:cNvPr>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85;p76">
              <a:extLst>
                <a:ext uri="{FF2B5EF4-FFF2-40B4-BE49-F238E27FC236}">
                  <a16:creationId xmlns:a16="http://schemas.microsoft.com/office/drawing/2014/main" id="{DE003CB3-7061-490D-D32F-FF3833940E01}"/>
                </a:ext>
              </a:extLst>
            </p:cNvPr>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86;p76">
              <a:extLst>
                <a:ext uri="{FF2B5EF4-FFF2-40B4-BE49-F238E27FC236}">
                  <a16:creationId xmlns:a16="http://schemas.microsoft.com/office/drawing/2014/main" id="{97FDE1FA-4955-1142-A9F2-9E32B095D3F5}"/>
                </a:ext>
              </a:extLst>
            </p:cNvPr>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87;p76">
              <a:extLst>
                <a:ext uri="{FF2B5EF4-FFF2-40B4-BE49-F238E27FC236}">
                  <a16:creationId xmlns:a16="http://schemas.microsoft.com/office/drawing/2014/main" id="{B8715EB6-1CEC-B805-2C18-0D167630D34E}"/>
                </a:ext>
              </a:extLst>
            </p:cNvPr>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88;p76">
              <a:extLst>
                <a:ext uri="{FF2B5EF4-FFF2-40B4-BE49-F238E27FC236}">
                  <a16:creationId xmlns:a16="http://schemas.microsoft.com/office/drawing/2014/main" id="{BB8B88C3-408E-ED8B-1DD3-7D84A06A2C04}"/>
                </a:ext>
              </a:extLst>
            </p:cNvPr>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89;p76">
              <a:extLst>
                <a:ext uri="{FF2B5EF4-FFF2-40B4-BE49-F238E27FC236}">
                  <a16:creationId xmlns:a16="http://schemas.microsoft.com/office/drawing/2014/main" id="{99504328-7DE1-2A89-5325-B34458D9C907}"/>
                </a:ext>
              </a:extLst>
            </p:cNvPr>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90;p76">
              <a:extLst>
                <a:ext uri="{FF2B5EF4-FFF2-40B4-BE49-F238E27FC236}">
                  <a16:creationId xmlns:a16="http://schemas.microsoft.com/office/drawing/2014/main" id="{C4AF7350-776C-C67C-A73F-7735CDEDD272}"/>
                </a:ext>
              </a:extLst>
            </p:cNvPr>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91;p76">
              <a:extLst>
                <a:ext uri="{FF2B5EF4-FFF2-40B4-BE49-F238E27FC236}">
                  <a16:creationId xmlns:a16="http://schemas.microsoft.com/office/drawing/2014/main" id="{BE8448AC-AD80-CFC1-3B07-6B639FBBA4DF}"/>
                </a:ext>
              </a:extLst>
            </p:cNvPr>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92;p76">
              <a:extLst>
                <a:ext uri="{FF2B5EF4-FFF2-40B4-BE49-F238E27FC236}">
                  <a16:creationId xmlns:a16="http://schemas.microsoft.com/office/drawing/2014/main" id="{2117C5F6-E79A-0570-A416-56BA2A011FC2}"/>
                </a:ext>
              </a:extLst>
            </p:cNvPr>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93;p76">
              <a:extLst>
                <a:ext uri="{FF2B5EF4-FFF2-40B4-BE49-F238E27FC236}">
                  <a16:creationId xmlns:a16="http://schemas.microsoft.com/office/drawing/2014/main" id="{7C78649E-C4A7-B3F4-5CAA-0B7B28AB6A45}"/>
                </a:ext>
              </a:extLst>
            </p:cNvPr>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94;p76">
              <a:extLst>
                <a:ext uri="{FF2B5EF4-FFF2-40B4-BE49-F238E27FC236}">
                  <a16:creationId xmlns:a16="http://schemas.microsoft.com/office/drawing/2014/main" id="{A8B307E5-75A5-AB90-9105-91D2D3DB854D}"/>
                </a:ext>
              </a:extLst>
            </p:cNvPr>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95;p76">
              <a:extLst>
                <a:ext uri="{FF2B5EF4-FFF2-40B4-BE49-F238E27FC236}">
                  <a16:creationId xmlns:a16="http://schemas.microsoft.com/office/drawing/2014/main" id="{A26C91D4-A627-5225-5A78-9BA0D2F67CD3}"/>
                </a:ext>
              </a:extLst>
            </p:cNvPr>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96;p76">
              <a:extLst>
                <a:ext uri="{FF2B5EF4-FFF2-40B4-BE49-F238E27FC236}">
                  <a16:creationId xmlns:a16="http://schemas.microsoft.com/office/drawing/2014/main" id="{1F62E681-9C51-EE5A-C534-FAB656AAFA10}"/>
                </a:ext>
              </a:extLst>
            </p:cNvPr>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97;p76">
              <a:extLst>
                <a:ext uri="{FF2B5EF4-FFF2-40B4-BE49-F238E27FC236}">
                  <a16:creationId xmlns:a16="http://schemas.microsoft.com/office/drawing/2014/main" id="{B773EF66-0AFB-A5A5-4D92-C87E1F41D197}"/>
                </a:ext>
              </a:extLst>
            </p:cNvPr>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98;p76">
              <a:extLst>
                <a:ext uri="{FF2B5EF4-FFF2-40B4-BE49-F238E27FC236}">
                  <a16:creationId xmlns:a16="http://schemas.microsoft.com/office/drawing/2014/main" id="{E7A860C4-1FAA-7610-888D-250DDB934BB8}"/>
                </a:ext>
              </a:extLst>
            </p:cNvPr>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99;p76">
              <a:extLst>
                <a:ext uri="{FF2B5EF4-FFF2-40B4-BE49-F238E27FC236}">
                  <a16:creationId xmlns:a16="http://schemas.microsoft.com/office/drawing/2014/main" id="{A46174BD-F80A-90DF-FDE4-BA6C39951C22}"/>
                </a:ext>
              </a:extLst>
            </p:cNvPr>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00;p76">
              <a:extLst>
                <a:ext uri="{FF2B5EF4-FFF2-40B4-BE49-F238E27FC236}">
                  <a16:creationId xmlns:a16="http://schemas.microsoft.com/office/drawing/2014/main" id="{6530CA10-7994-0C9F-C58C-22A047C3EAD9}"/>
                </a:ext>
              </a:extLst>
            </p:cNvPr>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01;p76">
              <a:extLst>
                <a:ext uri="{FF2B5EF4-FFF2-40B4-BE49-F238E27FC236}">
                  <a16:creationId xmlns:a16="http://schemas.microsoft.com/office/drawing/2014/main" id="{62B46E9A-CD41-4607-7B0C-633775E43450}"/>
                </a:ext>
              </a:extLst>
            </p:cNvPr>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02;p76">
              <a:extLst>
                <a:ext uri="{FF2B5EF4-FFF2-40B4-BE49-F238E27FC236}">
                  <a16:creationId xmlns:a16="http://schemas.microsoft.com/office/drawing/2014/main" id="{37B2387D-FA50-BA8A-1B8B-7930BA8F3BE7}"/>
                </a:ext>
              </a:extLst>
            </p:cNvPr>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03;p76">
              <a:extLst>
                <a:ext uri="{FF2B5EF4-FFF2-40B4-BE49-F238E27FC236}">
                  <a16:creationId xmlns:a16="http://schemas.microsoft.com/office/drawing/2014/main" id="{3A1E903F-04FB-8329-8706-58708E8D591B}"/>
                </a:ext>
              </a:extLst>
            </p:cNvPr>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04;p76">
              <a:extLst>
                <a:ext uri="{FF2B5EF4-FFF2-40B4-BE49-F238E27FC236}">
                  <a16:creationId xmlns:a16="http://schemas.microsoft.com/office/drawing/2014/main" id="{ED439CBC-8B2D-6CAF-1D16-34221B1D43C6}"/>
                </a:ext>
              </a:extLst>
            </p:cNvPr>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05;p76">
              <a:extLst>
                <a:ext uri="{FF2B5EF4-FFF2-40B4-BE49-F238E27FC236}">
                  <a16:creationId xmlns:a16="http://schemas.microsoft.com/office/drawing/2014/main" id="{E033C92B-AB3B-2334-3DA2-69103682FEB1}"/>
                </a:ext>
              </a:extLst>
            </p:cNvPr>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06;p76">
              <a:extLst>
                <a:ext uri="{FF2B5EF4-FFF2-40B4-BE49-F238E27FC236}">
                  <a16:creationId xmlns:a16="http://schemas.microsoft.com/office/drawing/2014/main" id="{2E7A16F7-955E-4730-B440-2E0775CC9122}"/>
                </a:ext>
              </a:extLst>
            </p:cNvPr>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07;p76">
              <a:extLst>
                <a:ext uri="{FF2B5EF4-FFF2-40B4-BE49-F238E27FC236}">
                  <a16:creationId xmlns:a16="http://schemas.microsoft.com/office/drawing/2014/main" id="{282D792C-6C86-B75B-26D2-6CAB940C839A}"/>
                </a:ext>
              </a:extLst>
            </p:cNvPr>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08;p76">
              <a:extLst>
                <a:ext uri="{FF2B5EF4-FFF2-40B4-BE49-F238E27FC236}">
                  <a16:creationId xmlns:a16="http://schemas.microsoft.com/office/drawing/2014/main" id="{BFD7B52A-6E56-8359-C564-8B6E7A3C1276}"/>
                </a:ext>
              </a:extLst>
            </p:cNvPr>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09;p76">
              <a:extLst>
                <a:ext uri="{FF2B5EF4-FFF2-40B4-BE49-F238E27FC236}">
                  <a16:creationId xmlns:a16="http://schemas.microsoft.com/office/drawing/2014/main" id="{86FD6DCF-C193-5A5C-05B9-FC2985ADC10C}"/>
                </a:ext>
              </a:extLst>
            </p:cNvPr>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2410;p76">
            <a:extLst>
              <a:ext uri="{FF2B5EF4-FFF2-40B4-BE49-F238E27FC236}">
                <a16:creationId xmlns:a16="http://schemas.microsoft.com/office/drawing/2014/main" id="{BC6343C2-9A43-4956-8BD6-A30066902565}"/>
              </a:ext>
            </a:extLst>
          </p:cNvPr>
          <p:cNvGrpSpPr/>
          <p:nvPr/>
        </p:nvGrpSpPr>
        <p:grpSpPr>
          <a:xfrm>
            <a:off x="7637790" y="2807754"/>
            <a:ext cx="1257597" cy="1748445"/>
            <a:chOff x="2542470" y="1698811"/>
            <a:chExt cx="1257597" cy="1748445"/>
          </a:xfrm>
        </p:grpSpPr>
        <p:sp>
          <p:nvSpPr>
            <p:cNvPr id="138" name="Google Shape;2411;p76">
              <a:extLst>
                <a:ext uri="{FF2B5EF4-FFF2-40B4-BE49-F238E27FC236}">
                  <a16:creationId xmlns:a16="http://schemas.microsoft.com/office/drawing/2014/main" id="{B90B21FE-8575-279F-8BFC-EEFECDC5ECF9}"/>
                </a:ext>
              </a:extLst>
            </p:cNvPr>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12;p76">
              <a:extLst>
                <a:ext uri="{FF2B5EF4-FFF2-40B4-BE49-F238E27FC236}">
                  <a16:creationId xmlns:a16="http://schemas.microsoft.com/office/drawing/2014/main" id="{8CA774D4-5A44-77D5-7D76-C5F55ECC4CDB}"/>
                </a:ext>
              </a:extLst>
            </p:cNvPr>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13;p76">
              <a:extLst>
                <a:ext uri="{FF2B5EF4-FFF2-40B4-BE49-F238E27FC236}">
                  <a16:creationId xmlns:a16="http://schemas.microsoft.com/office/drawing/2014/main" id="{CA5CCB81-13DE-EBE6-9F5C-44E8C8BCB897}"/>
                </a:ext>
              </a:extLst>
            </p:cNvPr>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14;p76">
              <a:extLst>
                <a:ext uri="{FF2B5EF4-FFF2-40B4-BE49-F238E27FC236}">
                  <a16:creationId xmlns:a16="http://schemas.microsoft.com/office/drawing/2014/main" id="{DE16BC7A-78A9-068A-8FFB-94B62B8029CD}"/>
                </a:ext>
              </a:extLst>
            </p:cNvPr>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15;p76">
              <a:extLst>
                <a:ext uri="{FF2B5EF4-FFF2-40B4-BE49-F238E27FC236}">
                  <a16:creationId xmlns:a16="http://schemas.microsoft.com/office/drawing/2014/main" id="{8CE9D7A1-B142-C9AD-9BB6-BA8F99889FC5}"/>
                </a:ext>
              </a:extLst>
            </p:cNvPr>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16;p76">
              <a:extLst>
                <a:ext uri="{FF2B5EF4-FFF2-40B4-BE49-F238E27FC236}">
                  <a16:creationId xmlns:a16="http://schemas.microsoft.com/office/drawing/2014/main" id="{017F171C-D9BA-7A77-3FC7-7DEB834487C6}"/>
                </a:ext>
              </a:extLst>
            </p:cNvPr>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17;p76">
              <a:extLst>
                <a:ext uri="{FF2B5EF4-FFF2-40B4-BE49-F238E27FC236}">
                  <a16:creationId xmlns:a16="http://schemas.microsoft.com/office/drawing/2014/main" id="{8AD50253-018C-CE6A-A033-4C265C35EE51}"/>
                </a:ext>
              </a:extLst>
            </p:cNvPr>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18;p76">
              <a:extLst>
                <a:ext uri="{FF2B5EF4-FFF2-40B4-BE49-F238E27FC236}">
                  <a16:creationId xmlns:a16="http://schemas.microsoft.com/office/drawing/2014/main" id="{75E67577-37F2-38FA-4DDC-ABC0CC241F5B}"/>
                </a:ext>
              </a:extLst>
            </p:cNvPr>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19;p76">
              <a:extLst>
                <a:ext uri="{FF2B5EF4-FFF2-40B4-BE49-F238E27FC236}">
                  <a16:creationId xmlns:a16="http://schemas.microsoft.com/office/drawing/2014/main" id="{19F8C55C-9A06-7CE4-8DBD-0A91BC4AA408}"/>
                </a:ext>
              </a:extLst>
            </p:cNvPr>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20;p76">
              <a:extLst>
                <a:ext uri="{FF2B5EF4-FFF2-40B4-BE49-F238E27FC236}">
                  <a16:creationId xmlns:a16="http://schemas.microsoft.com/office/drawing/2014/main" id="{75E7CAEE-8E03-2BDA-C53A-A8D9D5F0C0B0}"/>
                </a:ext>
              </a:extLst>
            </p:cNvPr>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21;p76">
              <a:extLst>
                <a:ext uri="{FF2B5EF4-FFF2-40B4-BE49-F238E27FC236}">
                  <a16:creationId xmlns:a16="http://schemas.microsoft.com/office/drawing/2014/main" id="{98871AF5-53CA-8396-332E-3C332AB21ACF}"/>
                </a:ext>
              </a:extLst>
            </p:cNvPr>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22;p76">
              <a:extLst>
                <a:ext uri="{FF2B5EF4-FFF2-40B4-BE49-F238E27FC236}">
                  <a16:creationId xmlns:a16="http://schemas.microsoft.com/office/drawing/2014/main" id="{36E691D4-D4F1-E89D-5DF5-99E3D28D1C9E}"/>
                </a:ext>
              </a:extLst>
            </p:cNvPr>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23;p76">
              <a:extLst>
                <a:ext uri="{FF2B5EF4-FFF2-40B4-BE49-F238E27FC236}">
                  <a16:creationId xmlns:a16="http://schemas.microsoft.com/office/drawing/2014/main" id="{B999047E-1FEB-B856-E8CA-7F3ABB591DAE}"/>
                </a:ext>
              </a:extLst>
            </p:cNvPr>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24;p76">
              <a:extLst>
                <a:ext uri="{FF2B5EF4-FFF2-40B4-BE49-F238E27FC236}">
                  <a16:creationId xmlns:a16="http://schemas.microsoft.com/office/drawing/2014/main" id="{3CB30B79-DEA7-C7F7-3872-2E0B5790132C}"/>
                </a:ext>
              </a:extLst>
            </p:cNvPr>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25;p76">
              <a:extLst>
                <a:ext uri="{FF2B5EF4-FFF2-40B4-BE49-F238E27FC236}">
                  <a16:creationId xmlns:a16="http://schemas.microsoft.com/office/drawing/2014/main" id="{E599D9B4-906C-5D89-CAD5-08ED4FB1B8E6}"/>
                </a:ext>
              </a:extLst>
            </p:cNvPr>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26;p76">
              <a:extLst>
                <a:ext uri="{FF2B5EF4-FFF2-40B4-BE49-F238E27FC236}">
                  <a16:creationId xmlns:a16="http://schemas.microsoft.com/office/drawing/2014/main" id="{BF8B3B42-7C6C-D20B-8A7A-03DB3E9672E0}"/>
                </a:ext>
              </a:extLst>
            </p:cNvPr>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27;p76">
              <a:extLst>
                <a:ext uri="{FF2B5EF4-FFF2-40B4-BE49-F238E27FC236}">
                  <a16:creationId xmlns:a16="http://schemas.microsoft.com/office/drawing/2014/main" id="{10687220-3B71-5098-2506-DCC5D4FA2E55}"/>
                </a:ext>
              </a:extLst>
            </p:cNvPr>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28;p76">
              <a:extLst>
                <a:ext uri="{FF2B5EF4-FFF2-40B4-BE49-F238E27FC236}">
                  <a16:creationId xmlns:a16="http://schemas.microsoft.com/office/drawing/2014/main" id="{7106C8ED-D1A5-CDFD-5233-C4F2F2588CE0}"/>
                </a:ext>
              </a:extLst>
            </p:cNvPr>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29;p76">
              <a:extLst>
                <a:ext uri="{FF2B5EF4-FFF2-40B4-BE49-F238E27FC236}">
                  <a16:creationId xmlns:a16="http://schemas.microsoft.com/office/drawing/2014/main" id="{CE9427A8-B79B-9C5A-99E4-81257E88CD70}"/>
                </a:ext>
              </a:extLst>
            </p:cNvPr>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30;p76">
              <a:extLst>
                <a:ext uri="{FF2B5EF4-FFF2-40B4-BE49-F238E27FC236}">
                  <a16:creationId xmlns:a16="http://schemas.microsoft.com/office/drawing/2014/main" id="{35FB06D9-8A05-2459-A050-2257B681DA2C}"/>
                </a:ext>
              </a:extLst>
            </p:cNvPr>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31;p76">
              <a:extLst>
                <a:ext uri="{FF2B5EF4-FFF2-40B4-BE49-F238E27FC236}">
                  <a16:creationId xmlns:a16="http://schemas.microsoft.com/office/drawing/2014/main" id="{68CDCD60-EB49-299E-5370-1D85D84969E8}"/>
                </a:ext>
              </a:extLst>
            </p:cNvPr>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32;p76">
              <a:extLst>
                <a:ext uri="{FF2B5EF4-FFF2-40B4-BE49-F238E27FC236}">
                  <a16:creationId xmlns:a16="http://schemas.microsoft.com/office/drawing/2014/main" id="{CE879016-34B6-7F57-19DE-15F83C4BB02D}"/>
                </a:ext>
              </a:extLst>
            </p:cNvPr>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33;p76">
              <a:extLst>
                <a:ext uri="{FF2B5EF4-FFF2-40B4-BE49-F238E27FC236}">
                  <a16:creationId xmlns:a16="http://schemas.microsoft.com/office/drawing/2014/main" id="{1E3F5B0A-045E-5FC0-760B-482E32AD1497}"/>
                </a:ext>
              </a:extLst>
            </p:cNvPr>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34;p76">
              <a:extLst>
                <a:ext uri="{FF2B5EF4-FFF2-40B4-BE49-F238E27FC236}">
                  <a16:creationId xmlns:a16="http://schemas.microsoft.com/office/drawing/2014/main" id="{FF20574F-8FF8-4E3B-6400-6CC2160D411E}"/>
                </a:ext>
              </a:extLst>
            </p:cNvPr>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35;p76">
              <a:extLst>
                <a:ext uri="{FF2B5EF4-FFF2-40B4-BE49-F238E27FC236}">
                  <a16:creationId xmlns:a16="http://schemas.microsoft.com/office/drawing/2014/main" id="{8769BEE9-ED97-D522-1ACB-0BFC4AF94058}"/>
                </a:ext>
              </a:extLst>
            </p:cNvPr>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36;p76">
              <a:extLst>
                <a:ext uri="{FF2B5EF4-FFF2-40B4-BE49-F238E27FC236}">
                  <a16:creationId xmlns:a16="http://schemas.microsoft.com/office/drawing/2014/main" id="{ACE7F475-6FE9-E47A-AE5B-671FAD544626}"/>
                </a:ext>
              </a:extLst>
            </p:cNvPr>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37;p76">
              <a:extLst>
                <a:ext uri="{FF2B5EF4-FFF2-40B4-BE49-F238E27FC236}">
                  <a16:creationId xmlns:a16="http://schemas.microsoft.com/office/drawing/2014/main" id="{2049E743-9695-FEDD-70CE-A46833E35B3A}"/>
                </a:ext>
              </a:extLst>
            </p:cNvPr>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38;p76">
              <a:extLst>
                <a:ext uri="{FF2B5EF4-FFF2-40B4-BE49-F238E27FC236}">
                  <a16:creationId xmlns:a16="http://schemas.microsoft.com/office/drawing/2014/main" id="{54396290-86EC-3A57-E327-6CC3E7277045}"/>
                </a:ext>
              </a:extLst>
            </p:cNvPr>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39;p76">
              <a:extLst>
                <a:ext uri="{FF2B5EF4-FFF2-40B4-BE49-F238E27FC236}">
                  <a16:creationId xmlns:a16="http://schemas.microsoft.com/office/drawing/2014/main" id="{F809E23E-789B-3B01-5B87-1FF5DC351144}"/>
                </a:ext>
              </a:extLst>
            </p:cNvPr>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40;p76">
              <a:extLst>
                <a:ext uri="{FF2B5EF4-FFF2-40B4-BE49-F238E27FC236}">
                  <a16:creationId xmlns:a16="http://schemas.microsoft.com/office/drawing/2014/main" id="{057FACF9-9EC3-3C9F-868F-EBC5B794332C}"/>
                </a:ext>
              </a:extLst>
            </p:cNvPr>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41;p76">
              <a:extLst>
                <a:ext uri="{FF2B5EF4-FFF2-40B4-BE49-F238E27FC236}">
                  <a16:creationId xmlns:a16="http://schemas.microsoft.com/office/drawing/2014/main" id="{18F4715C-A48D-990E-84B3-81D13EF39113}"/>
                </a:ext>
              </a:extLst>
            </p:cNvPr>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42;p76">
              <a:extLst>
                <a:ext uri="{FF2B5EF4-FFF2-40B4-BE49-F238E27FC236}">
                  <a16:creationId xmlns:a16="http://schemas.microsoft.com/office/drawing/2014/main" id="{00B46556-D5D4-E04E-7421-0BD408E07A53}"/>
                </a:ext>
              </a:extLst>
            </p:cNvPr>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43;p76">
              <a:extLst>
                <a:ext uri="{FF2B5EF4-FFF2-40B4-BE49-F238E27FC236}">
                  <a16:creationId xmlns:a16="http://schemas.microsoft.com/office/drawing/2014/main" id="{C1EF5040-3F70-9EA4-0095-6F3D4620745C}"/>
                </a:ext>
              </a:extLst>
            </p:cNvPr>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44;p76">
              <a:extLst>
                <a:ext uri="{FF2B5EF4-FFF2-40B4-BE49-F238E27FC236}">
                  <a16:creationId xmlns:a16="http://schemas.microsoft.com/office/drawing/2014/main" id="{F5091F9F-6B8B-A53D-BA4B-AF9164D29AFF}"/>
                </a:ext>
              </a:extLst>
            </p:cNvPr>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45;p76">
              <a:extLst>
                <a:ext uri="{FF2B5EF4-FFF2-40B4-BE49-F238E27FC236}">
                  <a16:creationId xmlns:a16="http://schemas.microsoft.com/office/drawing/2014/main" id="{8D7AEB4E-E26A-9496-0A3D-2FDBD3BD85A8}"/>
                </a:ext>
              </a:extLst>
            </p:cNvPr>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46;p76">
              <a:extLst>
                <a:ext uri="{FF2B5EF4-FFF2-40B4-BE49-F238E27FC236}">
                  <a16:creationId xmlns:a16="http://schemas.microsoft.com/office/drawing/2014/main" id="{8563BEFD-E0B7-DB4E-8D00-BB48B1A71391}"/>
                </a:ext>
              </a:extLst>
            </p:cNvPr>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47;p76">
              <a:extLst>
                <a:ext uri="{FF2B5EF4-FFF2-40B4-BE49-F238E27FC236}">
                  <a16:creationId xmlns:a16="http://schemas.microsoft.com/office/drawing/2014/main" id="{4445D541-A9B9-02C8-CA9B-54B98410597A}"/>
                </a:ext>
              </a:extLst>
            </p:cNvPr>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48;p76">
              <a:extLst>
                <a:ext uri="{FF2B5EF4-FFF2-40B4-BE49-F238E27FC236}">
                  <a16:creationId xmlns:a16="http://schemas.microsoft.com/office/drawing/2014/main" id="{82C89368-7A6D-49D9-4678-E39C97519846}"/>
                </a:ext>
              </a:extLst>
            </p:cNvPr>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49;p76">
              <a:extLst>
                <a:ext uri="{FF2B5EF4-FFF2-40B4-BE49-F238E27FC236}">
                  <a16:creationId xmlns:a16="http://schemas.microsoft.com/office/drawing/2014/main" id="{75FF32EF-31DC-9EFC-084B-7ACE7F5BBED7}"/>
                </a:ext>
              </a:extLst>
            </p:cNvPr>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50;p76">
              <a:extLst>
                <a:ext uri="{FF2B5EF4-FFF2-40B4-BE49-F238E27FC236}">
                  <a16:creationId xmlns:a16="http://schemas.microsoft.com/office/drawing/2014/main" id="{3CC0C83D-BEAA-8AE3-49F0-1E1DCBD60A8B}"/>
                </a:ext>
              </a:extLst>
            </p:cNvPr>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51;p76">
              <a:extLst>
                <a:ext uri="{FF2B5EF4-FFF2-40B4-BE49-F238E27FC236}">
                  <a16:creationId xmlns:a16="http://schemas.microsoft.com/office/drawing/2014/main" id="{FEDAE969-FE72-52A2-C872-2AF38F1AC234}"/>
                </a:ext>
              </a:extLst>
            </p:cNvPr>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52;p76">
              <a:extLst>
                <a:ext uri="{FF2B5EF4-FFF2-40B4-BE49-F238E27FC236}">
                  <a16:creationId xmlns:a16="http://schemas.microsoft.com/office/drawing/2014/main" id="{CC82E90E-5286-F869-E986-AB491F69048C}"/>
                </a:ext>
              </a:extLst>
            </p:cNvPr>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53;p76">
              <a:extLst>
                <a:ext uri="{FF2B5EF4-FFF2-40B4-BE49-F238E27FC236}">
                  <a16:creationId xmlns:a16="http://schemas.microsoft.com/office/drawing/2014/main" id="{90E9F7FC-CAA9-59FE-5E09-FF2B1108656B}"/>
                </a:ext>
              </a:extLst>
            </p:cNvPr>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54;p76">
              <a:extLst>
                <a:ext uri="{FF2B5EF4-FFF2-40B4-BE49-F238E27FC236}">
                  <a16:creationId xmlns:a16="http://schemas.microsoft.com/office/drawing/2014/main" id="{9AE9B169-2C8F-9879-D384-1211943EDDCA}"/>
                </a:ext>
              </a:extLst>
            </p:cNvPr>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55;p76">
              <a:extLst>
                <a:ext uri="{FF2B5EF4-FFF2-40B4-BE49-F238E27FC236}">
                  <a16:creationId xmlns:a16="http://schemas.microsoft.com/office/drawing/2014/main" id="{5C5B1DB5-9C38-5881-6DAA-F12D6673084D}"/>
                </a:ext>
              </a:extLst>
            </p:cNvPr>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2458;p76">
            <a:extLst>
              <a:ext uri="{FF2B5EF4-FFF2-40B4-BE49-F238E27FC236}">
                <a16:creationId xmlns:a16="http://schemas.microsoft.com/office/drawing/2014/main" id="{B69C31B4-30DB-3415-1A27-057ED48E7749}"/>
              </a:ext>
            </a:extLst>
          </p:cNvPr>
          <p:cNvGrpSpPr/>
          <p:nvPr/>
        </p:nvGrpSpPr>
        <p:grpSpPr>
          <a:xfrm>
            <a:off x="5733828" y="915867"/>
            <a:ext cx="2225023" cy="3670287"/>
            <a:chOff x="5289129" y="538350"/>
            <a:chExt cx="2465400" cy="4066800"/>
          </a:xfrm>
        </p:grpSpPr>
        <p:sp>
          <p:nvSpPr>
            <p:cNvPr id="184" name="Google Shape;2459;p76">
              <a:extLst>
                <a:ext uri="{FF2B5EF4-FFF2-40B4-BE49-F238E27FC236}">
                  <a16:creationId xmlns:a16="http://schemas.microsoft.com/office/drawing/2014/main" id="{8BCE8185-D231-6237-419B-724E3772A3D1}"/>
                </a:ext>
              </a:extLst>
            </p:cNvPr>
            <p:cNvSpPr/>
            <p:nvPr/>
          </p:nvSpPr>
          <p:spPr>
            <a:xfrm>
              <a:off x="5289129" y="538350"/>
              <a:ext cx="2465400" cy="4066800"/>
            </a:xfrm>
            <a:prstGeom prst="roundRect">
              <a:avLst>
                <a:gd name="adj" fmla="val 16667"/>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60;p76">
              <a:extLst>
                <a:ext uri="{FF2B5EF4-FFF2-40B4-BE49-F238E27FC236}">
                  <a16:creationId xmlns:a16="http://schemas.microsoft.com/office/drawing/2014/main" id="{4F4917AC-9822-1AB3-EF52-D4F114AB7080}"/>
                </a:ext>
              </a:extLst>
            </p:cNvPr>
            <p:cNvSpPr/>
            <p:nvPr/>
          </p:nvSpPr>
          <p:spPr>
            <a:xfrm>
              <a:off x="6382175" y="4114800"/>
              <a:ext cx="279300" cy="279300"/>
            </a:xfrm>
            <a:prstGeom prst="ellipse">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6" name="Google Shape;2476;p76">
            <a:extLst>
              <a:ext uri="{FF2B5EF4-FFF2-40B4-BE49-F238E27FC236}">
                <a16:creationId xmlns:a16="http://schemas.microsoft.com/office/drawing/2014/main" id="{D01CDF62-AAA5-2FFE-7473-D524F39449CF}"/>
              </a:ext>
            </a:extLst>
          </p:cNvPr>
          <p:cNvPicPr preferRelativeResize="0"/>
          <p:nvPr/>
        </p:nvPicPr>
        <p:blipFill rotWithShape="1">
          <a:blip r:embed="rId3">
            <a:alphaModFix/>
          </a:blip>
          <a:srcRect l="56179" r="7638"/>
          <a:stretch/>
        </p:blipFill>
        <p:spPr>
          <a:xfrm>
            <a:off x="5949770" y="1237644"/>
            <a:ext cx="1793150" cy="2787650"/>
          </a:xfrm>
          <a:prstGeom prst="rect">
            <a:avLst/>
          </a:prstGeom>
          <a:noFill/>
          <a:ln w="19050" cap="flat" cmpd="sng">
            <a:solidFill>
              <a:srgbClr val="FFBC12"/>
            </a:solidFill>
            <a:prstDash val="solid"/>
            <a:round/>
            <a:headEnd type="none" w="sm" len="sm"/>
            <a:tailEnd type="none" w="sm" len="sm"/>
          </a:ln>
        </p:spPr>
      </p:pic>
      <p:sp>
        <p:nvSpPr>
          <p:cNvPr id="187" name="Hình chữ nhật 186">
            <a:extLst>
              <a:ext uri="{FF2B5EF4-FFF2-40B4-BE49-F238E27FC236}">
                <a16:creationId xmlns:a16="http://schemas.microsoft.com/office/drawing/2014/main" id="{4F9D4DD3-A7A9-924C-3623-A62871EDC409}"/>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542"/>
        <p:cNvGrpSpPr/>
        <p:nvPr/>
      </p:nvGrpSpPr>
      <p:grpSpPr>
        <a:xfrm>
          <a:off x="0" y="0"/>
          <a:ext cx="0" cy="0"/>
          <a:chOff x="0" y="0"/>
          <a:chExt cx="0" cy="0"/>
        </a:xfrm>
      </p:grpSpPr>
      <p:sp>
        <p:nvSpPr>
          <p:cNvPr id="3566" name="Google Shape;3566;p9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Công nghệ sử dụng</a:t>
            </a:r>
            <a:endParaRPr dirty="0"/>
          </a:p>
        </p:txBody>
      </p:sp>
      <p:graphicFrame>
        <p:nvGraphicFramePr>
          <p:cNvPr id="3567" name="Google Shape;3567;p90"/>
          <p:cNvGraphicFramePr/>
          <p:nvPr>
            <p:extLst>
              <p:ext uri="{D42A27DB-BD31-4B8C-83A1-F6EECF244321}">
                <p14:modId xmlns:p14="http://schemas.microsoft.com/office/powerpoint/2010/main" val="2582608026"/>
              </p:ext>
            </p:extLst>
          </p:nvPr>
        </p:nvGraphicFramePr>
        <p:xfrm>
          <a:off x="269200" y="1358256"/>
          <a:ext cx="8722400" cy="3507787"/>
        </p:xfrm>
        <a:graphic>
          <a:graphicData uri="http://schemas.openxmlformats.org/drawingml/2006/table">
            <a:tbl>
              <a:tblPr>
                <a:noFill/>
                <a:tableStyleId>{941B1B09-6F8C-45B1-9F36-ADF30B027B4B}</a:tableStyleId>
              </a:tblPr>
              <a:tblGrid>
                <a:gridCol w="3223300">
                  <a:extLst>
                    <a:ext uri="{9D8B030D-6E8A-4147-A177-3AD203B41FA5}">
                      <a16:colId xmlns:a16="http://schemas.microsoft.com/office/drawing/2014/main" val="20000"/>
                    </a:ext>
                  </a:extLst>
                </a:gridCol>
                <a:gridCol w="30099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696775">
                <a:tc>
                  <a:txBody>
                    <a:bodyPr/>
                    <a:lstStyle/>
                    <a:p>
                      <a:pPr marL="0" lvl="0" indent="0" algn="ctr" rtl="0">
                        <a:spcBef>
                          <a:spcPts val="0"/>
                        </a:spcBef>
                        <a:spcAft>
                          <a:spcPts val="0"/>
                        </a:spcAft>
                        <a:buNone/>
                      </a:pPr>
                      <a:r>
                        <a:rPr lang="vi-VN" sz="2200" b="1" dirty="0">
                          <a:solidFill>
                            <a:schemeClr val="dk1"/>
                          </a:solidFill>
                          <a:latin typeface="Titillium Web"/>
                          <a:ea typeface="Titillium Web"/>
                          <a:cs typeface="Titillium Web"/>
                          <a:sym typeface="Titillium Web"/>
                        </a:rPr>
                        <a:t>Giao diện</a:t>
                      </a:r>
                      <a:endParaRPr sz="2200" b="1" dirty="0">
                        <a:solidFill>
                          <a:schemeClr val="dk1"/>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vi-VN" sz="2200" b="1" dirty="0">
                          <a:solidFill>
                            <a:schemeClr val="dk1"/>
                          </a:solidFill>
                          <a:latin typeface="Titillium Web"/>
                          <a:ea typeface="Titillium Web"/>
                          <a:cs typeface="Titillium Web"/>
                          <a:sym typeface="Titillium Web"/>
                        </a:rPr>
                        <a:t>Ngôn Ngữ</a:t>
                      </a:r>
                      <a:endParaRPr sz="2200" b="1" dirty="0">
                        <a:solidFill>
                          <a:schemeClr val="dk1"/>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vi-VN" sz="2200" b="1" dirty="0">
                          <a:solidFill>
                            <a:schemeClr val="dk1"/>
                          </a:solidFill>
                          <a:latin typeface="Titillium Web"/>
                          <a:ea typeface="Titillium Web"/>
                          <a:cs typeface="Titillium Web"/>
                          <a:sym typeface="Titillium Web"/>
                        </a:rPr>
                        <a:t>Ngôn ngữ AI</a:t>
                      </a:r>
                      <a:endParaRPr sz="2200" b="1" dirty="0">
                        <a:solidFill>
                          <a:schemeClr val="dk1"/>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0"/>
                  </a:ext>
                </a:extLst>
              </a:tr>
              <a:tr h="1587231">
                <a:tc>
                  <a:txBody>
                    <a:bodyPr/>
                    <a:lstStyle/>
                    <a:p>
                      <a:pPr marL="285750" lvl="0" indent="-285750" algn="l" rtl="0">
                        <a:spcBef>
                          <a:spcPts val="0"/>
                        </a:spcBef>
                        <a:spcAft>
                          <a:spcPts val="0"/>
                        </a:spcAft>
                        <a:buFontTx/>
                        <a:buChar char="-"/>
                      </a:pPr>
                      <a:r>
                        <a:rPr lang="vi-VN" dirty="0">
                          <a:solidFill>
                            <a:schemeClr val="dk1"/>
                          </a:solidFill>
                          <a:latin typeface="Montserrat"/>
                          <a:ea typeface="Montserrat"/>
                          <a:cs typeface="Montserrat"/>
                          <a:sym typeface="Montserrat"/>
                        </a:rPr>
                        <a:t>IDE cung cấp môi trường phát triển tích hợp chính thức để phát triển các ứng dụng Android.  </a:t>
                      </a:r>
                    </a:p>
                    <a:p>
                      <a:pPr marL="285750" lvl="0" indent="-285750" algn="l" rtl="0">
                        <a:spcBef>
                          <a:spcPts val="0"/>
                        </a:spcBef>
                        <a:spcAft>
                          <a:spcPts val="0"/>
                        </a:spcAft>
                        <a:buFontTx/>
                        <a:buChar char="-"/>
                      </a:pPr>
                      <a:r>
                        <a:rPr lang="vi-VN" dirty="0">
                          <a:solidFill>
                            <a:schemeClr val="dk1"/>
                          </a:solidFill>
                          <a:latin typeface="Montserrat"/>
                          <a:ea typeface="Montserrat"/>
                          <a:cs typeface="Montserrat"/>
                          <a:sym typeface="Montserrat"/>
                        </a:rPr>
                        <a:t>c</a:t>
                      </a:r>
                      <a:r>
                        <a:rPr lang="en-US" dirty="0" err="1">
                          <a:solidFill>
                            <a:schemeClr val="dk1"/>
                          </a:solidFill>
                          <a:latin typeface="Montserrat"/>
                          <a:ea typeface="Montserrat"/>
                          <a:cs typeface="Montserrat"/>
                          <a:sym typeface="Montserrat"/>
                        </a:rPr>
                        <a:t>ung</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cấp</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giao</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diện</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để</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tạo</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các</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ứng</a:t>
                      </a:r>
                      <a:r>
                        <a:rPr lang="en-US" dirty="0">
                          <a:solidFill>
                            <a:schemeClr val="dk1"/>
                          </a:solidFill>
                          <a:latin typeface="Montserrat"/>
                          <a:ea typeface="Montserrat"/>
                          <a:cs typeface="Montserrat"/>
                          <a:sym typeface="Montserrat"/>
                        </a:rPr>
                        <a:t> </a:t>
                      </a:r>
                      <a:r>
                        <a:rPr lang="vi-VN" dirty="0">
                          <a:solidFill>
                            <a:schemeClr val="dk1"/>
                          </a:solidFill>
                          <a:latin typeface="Montserrat"/>
                          <a:ea typeface="Montserrat"/>
                          <a:cs typeface="Montserrat"/>
                          <a:sym typeface="Montserrat"/>
                        </a:rPr>
                        <a:t>dụng.</a:t>
                      </a:r>
                      <a:endParaRPr lang="en-US"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vi-VN" dirty="0">
                          <a:solidFill>
                            <a:schemeClr val="dk1"/>
                          </a:solidFill>
                          <a:latin typeface="Montserrat"/>
                          <a:ea typeface="Montserrat"/>
                          <a:cs typeface="Montserrat"/>
                          <a:sym typeface="Montserrat"/>
                        </a:rPr>
                        <a:t>Ngôn ngữ chính để code xây dựng app.</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vi-VN" dirty="0">
                          <a:solidFill>
                            <a:schemeClr val="dk1"/>
                          </a:solidFill>
                          <a:latin typeface="Montserrat"/>
                          <a:ea typeface="Montserrat"/>
                          <a:cs typeface="Montserrat"/>
                          <a:sym typeface="Montserrat"/>
                        </a:rPr>
                        <a:t>Ngôn ngữ phụ dùng để chạy một số model AI (Nhận diện hình ảnh)</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1223781">
                <a:tc>
                  <a:txBody>
                    <a:bodyPr/>
                    <a:lstStyle/>
                    <a:p>
                      <a:pPr marL="0" lvl="0" indent="0" algn="l" rtl="0">
                        <a:spcBef>
                          <a:spcPts val="0"/>
                        </a:spcBef>
                        <a:spcAft>
                          <a:spcPts val="0"/>
                        </a:spcAft>
                        <a:buNone/>
                      </a:pPr>
                      <a:r>
                        <a:rPr lang="en-US" sz="2200" dirty="0">
                          <a:solidFill>
                            <a:schemeClr val="accent4"/>
                          </a:solidFill>
                          <a:latin typeface="Titillium Web"/>
                          <a:ea typeface="Titillium Web"/>
                          <a:cs typeface="Titillium Web"/>
                          <a:sym typeface="Titillium Web"/>
                        </a:rPr>
                        <a:t>Android </a:t>
                      </a:r>
                      <a:endParaRPr lang="vi-VN" sz="2200" dirty="0">
                        <a:solidFill>
                          <a:schemeClr val="accent4"/>
                        </a:solidFill>
                        <a:latin typeface="Titillium Web"/>
                        <a:ea typeface="Titillium Web"/>
                        <a:cs typeface="Titillium Web"/>
                        <a:sym typeface="Titillium Web"/>
                      </a:endParaRPr>
                    </a:p>
                    <a:p>
                      <a:pPr marL="0" lvl="0" indent="0" algn="l" rtl="0">
                        <a:spcBef>
                          <a:spcPts val="0"/>
                        </a:spcBef>
                        <a:spcAft>
                          <a:spcPts val="0"/>
                        </a:spcAft>
                        <a:buNone/>
                      </a:pPr>
                      <a:r>
                        <a:rPr lang="en-US" sz="2200" dirty="0">
                          <a:solidFill>
                            <a:schemeClr val="accent4"/>
                          </a:solidFill>
                          <a:latin typeface="Titillium Web"/>
                          <a:ea typeface="Titillium Web"/>
                          <a:cs typeface="Titillium Web"/>
                          <a:sym typeface="Titillium Web"/>
                        </a:rPr>
                        <a:t>Studio </a:t>
                      </a:r>
                      <a:endParaRPr sz="2200" dirty="0">
                        <a:solidFill>
                          <a:schemeClr val="accent4"/>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vi-VN" sz="2200" dirty="0">
                          <a:solidFill>
                            <a:schemeClr val="accent4"/>
                          </a:solidFill>
                          <a:latin typeface="Titillium Web"/>
                          <a:ea typeface="Titillium Web"/>
                          <a:cs typeface="Titillium Web"/>
                          <a:sym typeface="Titillium Web"/>
                        </a:rPr>
                        <a:t>java</a:t>
                      </a:r>
                      <a:endParaRPr sz="2200" dirty="0">
                        <a:solidFill>
                          <a:schemeClr val="accent4"/>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vi-VN" sz="2200" dirty="0">
                          <a:solidFill>
                            <a:schemeClr val="accent4"/>
                          </a:solidFill>
                          <a:latin typeface="Titillium Web"/>
                          <a:ea typeface="Titillium Web"/>
                          <a:cs typeface="Titillium Web"/>
                          <a:sym typeface="Titillium Web"/>
                        </a:rPr>
                        <a:t>python</a:t>
                      </a:r>
                      <a:endParaRPr sz="2200" dirty="0">
                        <a:solidFill>
                          <a:schemeClr val="accent4"/>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pic>
        <p:nvPicPr>
          <p:cNvPr id="5" name="Picture 4" descr="Logo&#10;&#10;Description automatically generated with medium confidence">
            <a:extLst>
              <a:ext uri="{FF2B5EF4-FFF2-40B4-BE49-F238E27FC236}">
                <a16:creationId xmlns:a16="http://schemas.microsoft.com/office/drawing/2014/main" id="{B9B632A9-1308-AF08-95C5-1EFC1BB5AA2A}"/>
              </a:ext>
            </a:extLst>
          </p:cNvPr>
          <p:cNvPicPr>
            <a:picLocks noChangeAspect="1"/>
          </p:cNvPicPr>
          <p:nvPr/>
        </p:nvPicPr>
        <p:blipFill>
          <a:blip r:embed="rId3"/>
          <a:stretch>
            <a:fillRect/>
          </a:stretch>
        </p:blipFill>
        <p:spPr>
          <a:xfrm>
            <a:off x="1445875" y="3751928"/>
            <a:ext cx="1682750" cy="946547"/>
          </a:xfrm>
          <a:prstGeom prst="rect">
            <a:avLst/>
          </a:prstGeom>
        </p:spPr>
      </p:pic>
      <p:pic>
        <p:nvPicPr>
          <p:cNvPr id="7" name="Picture 6" descr="Logo, company name&#10;&#10;Description automatically generated">
            <a:extLst>
              <a:ext uri="{FF2B5EF4-FFF2-40B4-BE49-F238E27FC236}">
                <a16:creationId xmlns:a16="http://schemas.microsoft.com/office/drawing/2014/main" id="{A77F30DB-FB4A-1026-F42A-A2518ED69658}"/>
              </a:ext>
            </a:extLst>
          </p:cNvPr>
          <p:cNvPicPr>
            <a:picLocks noChangeAspect="1"/>
          </p:cNvPicPr>
          <p:nvPr/>
        </p:nvPicPr>
        <p:blipFill>
          <a:blip r:embed="rId4"/>
          <a:stretch>
            <a:fillRect/>
          </a:stretch>
        </p:blipFill>
        <p:spPr>
          <a:xfrm>
            <a:off x="4305300" y="3765810"/>
            <a:ext cx="1955562" cy="1005709"/>
          </a:xfrm>
          <a:prstGeom prst="rect">
            <a:avLst/>
          </a:prstGeom>
        </p:spPr>
      </p:pic>
      <p:pic>
        <p:nvPicPr>
          <p:cNvPr id="9" name="Picture 8" descr="Logo&#10;&#10;Description automatically generated">
            <a:extLst>
              <a:ext uri="{FF2B5EF4-FFF2-40B4-BE49-F238E27FC236}">
                <a16:creationId xmlns:a16="http://schemas.microsoft.com/office/drawing/2014/main" id="{545DF4DE-B863-E6FD-780D-FC87FD829AD1}"/>
              </a:ext>
            </a:extLst>
          </p:cNvPr>
          <p:cNvPicPr>
            <a:picLocks noChangeAspect="1"/>
          </p:cNvPicPr>
          <p:nvPr/>
        </p:nvPicPr>
        <p:blipFill>
          <a:blip r:embed="rId5"/>
          <a:stretch>
            <a:fillRect/>
          </a:stretch>
        </p:blipFill>
        <p:spPr>
          <a:xfrm>
            <a:off x="7446695" y="3825218"/>
            <a:ext cx="1422162" cy="799966"/>
          </a:xfrm>
          <a:prstGeom prst="rect">
            <a:avLst/>
          </a:prstGeom>
        </p:spPr>
      </p:pic>
      <p:sp>
        <p:nvSpPr>
          <p:cNvPr id="8" name="Hình chữ nhật 7">
            <a:extLst>
              <a:ext uri="{FF2B5EF4-FFF2-40B4-BE49-F238E27FC236}">
                <a16:creationId xmlns:a16="http://schemas.microsoft.com/office/drawing/2014/main" id="{64D8D032-7862-913B-C99E-C4F5739FCC44}"/>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249"/>
        <p:cNvGrpSpPr/>
        <p:nvPr/>
      </p:nvGrpSpPr>
      <p:grpSpPr>
        <a:xfrm>
          <a:off x="0" y="0"/>
          <a:ext cx="0" cy="0"/>
          <a:chOff x="0" y="0"/>
          <a:chExt cx="0" cy="0"/>
        </a:xfrm>
      </p:grpSpPr>
      <p:sp>
        <p:nvSpPr>
          <p:cNvPr id="2250" name="Google Shape;2250;p73"/>
          <p:cNvSpPr txBox="1">
            <a:spLocks noGrp="1"/>
          </p:cNvSpPr>
          <p:nvPr>
            <p:ph type="title"/>
          </p:nvPr>
        </p:nvSpPr>
        <p:spPr>
          <a:xfrm>
            <a:off x="719999" y="681325"/>
            <a:ext cx="7636825" cy="181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Xây dựng giao diện và chức năng</a:t>
            </a:r>
            <a:endParaRPr dirty="0"/>
          </a:p>
        </p:txBody>
      </p:sp>
      <p:sp>
        <p:nvSpPr>
          <p:cNvPr id="2251" name="Google Shape;2251;p73"/>
          <p:cNvSpPr txBox="1">
            <a:spLocks noGrp="1"/>
          </p:cNvSpPr>
          <p:nvPr>
            <p:ph type="title" idx="2"/>
          </p:nvPr>
        </p:nvSpPr>
        <p:spPr>
          <a:xfrm>
            <a:off x="5814025" y="2879250"/>
            <a:ext cx="25236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2253" name="Google Shape;2253;p73"/>
          <p:cNvGrpSpPr/>
          <p:nvPr/>
        </p:nvGrpSpPr>
        <p:grpSpPr>
          <a:xfrm>
            <a:off x="2544564" y="3163926"/>
            <a:ext cx="3262114" cy="1430038"/>
            <a:chOff x="992263" y="3356648"/>
            <a:chExt cx="3058423" cy="1273749"/>
          </a:xfrm>
        </p:grpSpPr>
        <p:grpSp>
          <p:nvGrpSpPr>
            <p:cNvPr id="2254" name="Google Shape;2254;p73"/>
            <p:cNvGrpSpPr/>
            <p:nvPr/>
          </p:nvGrpSpPr>
          <p:grpSpPr>
            <a:xfrm>
              <a:off x="3763338" y="3356657"/>
              <a:ext cx="287348" cy="414740"/>
              <a:chOff x="3428826" y="1231820"/>
              <a:chExt cx="287348" cy="414740"/>
            </a:xfrm>
          </p:grpSpPr>
          <p:sp>
            <p:nvSpPr>
              <p:cNvPr id="2255" name="Google Shape;2255;p73"/>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3"/>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3"/>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3"/>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9" name="Google Shape;2259;p73"/>
            <p:cNvGrpSpPr/>
            <p:nvPr/>
          </p:nvGrpSpPr>
          <p:grpSpPr>
            <a:xfrm>
              <a:off x="992263" y="3356648"/>
              <a:ext cx="2887331" cy="1273749"/>
              <a:chOff x="992263" y="3356648"/>
              <a:chExt cx="2887331" cy="1273749"/>
            </a:xfrm>
          </p:grpSpPr>
          <p:grpSp>
            <p:nvGrpSpPr>
              <p:cNvPr id="2260" name="Google Shape;2260;p73"/>
              <p:cNvGrpSpPr/>
              <p:nvPr/>
            </p:nvGrpSpPr>
            <p:grpSpPr>
              <a:xfrm rot="10800000">
                <a:off x="992263" y="3356648"/>
                <a:ext cx="467502" cy="594534"/>
                <a:chOff x="860075" y="2584898"/>
                <a:chExt cx="467502" cy="594534"/>
              </a:xfrm>
            </p:grpSpPr>
            <p:sp>
              <p:nvSpPr>
                <p:cNvPr id="2261" name="Google Shape;2261;p73"/>
                <p:cNvSpPr/>
                <p:nvPr/>
              </p:nvSpPr>
              <p:spPr>
                <a:xfrm>
                  <a:off x="865427" y="2843513"/>
                  <a:ext cx="307228" cy="327107"/>
                </a:xfrm>
                <a:custGeom>
                  <a:avLst/>
                  <a:gdLst/>
                  <a:ahLst/>
                  <a:cxnLst/>
                  <a:rect l="l" t="t" r="r" b="b"/>
                  <a:pathLst>
                    <a:path w="8438" h="8984" extrusionOk="0">
                      <a:moveTo>
                        <a:pt x="4214" y="0"/>
                      </a:moveTo>
                      <a:cubicBezTo>
                        <a:pt x="3678" y="0"/>
                        <a:pt x="3247" y="431"/>
                        <a:pt x="3247" y="967"/>
                      </a:cubicBezTo>
                      <a:lnTo>
                        <a:pt x="3247" y="5632"/>
                      </a:lnTo>
                      <a:lnTo>
                        <a:pt x="1766" y="4087"/>
                      </a:lnTo>
                      <a:cubicBezTo>
                        <a:pt x="1577" y="3888"/>
                        <a:pt x="1325" y="3793"/>
                        <a:pt x="1062" y="3793"/>
                      </a:cubicBezTo>
                      <a:cubicBezTo>
                        <a:pt x="820" y="3793"/>
                        <a:pt x="578" y="3877"/>
                        <a:pt x="389" y="4056"/>
                      </a:cubicBezTo>
                      <a:cubicBezTo>
                        <a:pt x="11" y="4423"/>
                        <a:pt x="1" y="5044"/>
                        <a:pt x="368" y="5422"/>
                      </a:cubicBezTo>
                      <a:lnTo>
                        <a:pt x="3520" y="8700"/>
                      </a:lnTo>
                      <a:cubicBezTo>
                        <a:pt x="3704" y="8889"/>
                        <a:pt x="3962" y="8984"/>
                        <a:pt x="4219" y="8984"/>
                      </a:cubicBezTo>
                      <a:cubicBezTo>
                        <a:pt x="4477" y="8984"/>
                        <a:pt x="4734" y="8889"/>
                        <a:pt x="4918" y="8700"/>
                      </a:cubicBezTo>
                      <a:lnTo>
                        <a:pt x="8070" y="5422"/>
                      </a:lnTo>
                      <a:cubicBezTo>
                        <a:pt x="8437" y="5044"/>
                        <a:pt x="8427" y="4423"/>
                        <a:pt x="8038" y="4056"/>
                      </a:cubicBezTo>
                      <a:cubicBezTo>
                        <a:pt x="7854" y="3877"/>
                        <a:pt x="7613" y="3788"/>
                        <a:pt x="7372" y="3788"/>
                      </a:cubicBezTo>
                      <a:cubicBezTo>
                        <a:pt x="7117" y="3788"/>
                        <a:pt x="6861" y="3887"/>
                        <a:pt x="6672" y="4087"/>
                      </a:cubicBezTo>
                      <a:lnTo>
                        <a:pt x="5180" y="5632"/>
                      </a:lnTo>
                      <a:lnTo>
                        <a:pt x="5180" y="967"/>
                      </a:lnTo>
                      <a:cubicBezTo>
                        <a:pt x="5180" y="431"/>
                        <a:pt x="4750" y="0"/>
                        <a:pt x="42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3"/>
                <p:cNvSpPr/>
                <p:nvPr/>
              </p:nvSpPr>
              <p:spPr>
                <a:xfrm>
                  <a:off x="860075" y="2835102"/>
                  <a:ext cx="317568" cy="344329"/>
                </a:xfrm>
                <a:custGeom>
                  <a:avLst/>
                  <a:gdLst/>
                  <a:ahLst/>
                  <a:cxnLst/>
                  <a:rect l="l" t="t" r="r" b="b"/>
                  <a:pathLst>
                    <a:path w="8722" h="9457" extrusionOk="0">
                      <a:moveTo>
                        <a:pt x="4361" y="462"/>
                      </a:moveTo>
                      <a:cubicBezTo>
                        <a:pt x="4771" y="462"/>
                        <a:pt x="5096" y="788"/>
                        <a:pt x="5096" y="1198"/>
                      </a:cubicBezTo>
                      <a:lnTo>
                        <a:pt x="5096" y="5863"/>
                      </a:lnTo>
                      <a:cubicBezTo>
                        <a:pt x="5096" y="5957"/>
                        <a:pt x="5159" y="6041"/>
                        <a:pt x="5243" y="6083"/>
                      </a:cubicBezTo>
                      <a:cubicBezTo>
                        <a:pt x="5269" y="6093"/>
                        <a:pt x="5296" y="6098"/>
                        <a:pt x="5323" y="6098"/>
                      </a:cubicBezTo>
                      <a:cubicBezTo>
                        <a:pt x="5387" y="6098"/>
                        <a:pt x="5451" y="6072"/>
                        <a:pt x="5495" y="6020"/>
                      </a:cubicBezTo>
                      <a:lnTo>
                        <a:pt x="6987" y="4476"/>
                      </a:lnTo>
                      <a:cubicBezTo>
                        <a:pt x="7133" y="4330"/>
                        <a:pt x="7326" y="4256"/>
                        <a:pt x="7520" y="4256"/>
                      </a:cubicBezTo>
                      <a:cubicBezTo>
                        <a:pt x="7702" y="4256"/>
                        <a:pt x="7885" y="4322"/>
                        <a:pt x="8028" y="4455"/>
                      </a:cubicBezTo>
                      <a:cubicBezTo>
                        <a:pt x="8164" y="4591"/>
                        <a:pt x="8248" y="4780"/>
                        <a:pt x="8248" y="4969"/>
                      </a:cubicBezTo>
                      <a:cubicBezTo>
                        <a:pt x="8248" y="5170"/>
                        <a:pt x="8185" y="5359"/>
                        <a:pt x="8049" y="5495"/>
                      </a:cubicBezTo>
                      <a:lnTo>
                        <a:pt x="4897" y="8773"/>
                      </a:lnTo>
                      <a:cubicBezTo>
                        <a:pt x="4760" y="8910"/>
                        <a:pt x="4571" y="8983"/>
                        <a:pt x="4361" y="8983"/>
                      </a:cubicBezTo>
                      <a:cubicBezTo>
                        <a:pt x="4161" y="8983"/>
                        <a:pt x="3961" y="8910"/>
                        <a:pt x="3835" y="8773"/>
                      </a:cubicBezTo>
                      <a:lnTo>
                        <a:pt x="683" y="5495"/>
                      </a:lnTo>
                      <a:cubicBezTo>
                        <a:pt x="547" y="5359"/>
                        <a:pt x="473" y="5170"/>
                        <a:pt x="484" y="4969"/>
                      </a:cubicBezTo>
                      <a:cubicBezTo>
                        <a:pt x="484" y="4780"/>
                        <a:pt x="568" y="4591"/>
                        <a:pt x="704" y="4455"/>
                      </a:cubicBezTo>
                      <a:cubicBezTo>
                        <a:pt x="841" y="4329"/>
                        <a:pt x="1020" y="4255"/>
                        <a:pt x="1209" y="4255"/>
                      </a:cubicBezTo>
                      <a:cubicBezTo>
                        <a:pt x="1409" y="4255"/>
                        <a:pt x="1598" y="4329"/>
                        <a:pt x="1745" y="4476"/>
                      </a:cubicBezTo>
                      <a:lnTo>
                        <a:pt x="3226" y="6020"/>
                      </a:lnTo>
                      <a:cubicBezTo>
                        <a:pt x="3270" y="6072"/>
                        <a:pt x="3334" y="6098"/>
                        <a:pt x="3402" y="6098"/>
                      </a:cubicBezTo>
                      <a:cubicBezTo>
                        <a:pt x="3431" y="6098"/>
                        <a:pt x="3460" y="6093"/>
                        <a:pt x="3489" y="6083"/>
                      </a:cubicBezTo>
                      <a:cubicBezTo>
                        <a:pt x="3573" y="6041"/>
                        <a:pt x="3636" y="5957"/>
                        <a:pt x="3636" y="5863"/>
                      </a:cubicBezTo>
                      <a:lnTo>
                        <a:pt x="3636" y="1198"/>
                      </a:lnTo>
                      <a:cubicBezTo>
                        <a:pt x="3636" y="788"/>
                        <a:pt x="3961" y="462"/>
                        <a:pt x="4361" y="462"/>
                      </a:cubicBezTo>
                      <a:close/>
                      <a:moveTo>
                        <a:pt x="4361" y="0"/>
                      </a:moveTo>
                      <a:cubicBezTo>
                        <a:pt x="3699" y="0"/>
                        <a:pt x="3163" y="536"/>
                        <a:pt x="3163" y="1198"/>
                      </a:cubicBezTo>
                      <a:lnTo>
                        <a:pt x="3163" y="5285"/>
                      </a:lnTo>
                      <a:lnTo>
                        <a:pt x="2081" y="4150"/>
                      </a:lnTo>
                      <a:cubicBezTo>
                        <a:pt x="1850" y="3919"/>
                        <a:pt x="1545" y="3783"/>
                        <a:pt x="1209" y="3783"/>
                      </a:cubicBezTo>
                      <a:cubicBezTo>
                        <a:pt x="904" y="3783"/>
                        <a:pt x="610" y="3909"/>
                        <a:pt x="379" y="4119"/>
                      </a:cubicBezTo>
                      <a:cubicBezTo>
                        <a:pt x="148" y="4339"/>
                        <a:pt x="22" y="4644"/>
                        <a:pt x="11" y="4959"/>
                      </a:cubicBezTo>
                      <a:cubicBezTo>
                        <a:pt x="1" y="5285"/>
                        <a:pt x="127" y="5590"/>
                        <a:pt x="347" y="5821"/>
                      </a:cubicBezTo>
                      <a:lnTo>
                        <a:pt x="3499" y="9099"/>
                      </a:lnTo>
                      <a:cubicBezTo>
                        <a:pt x="3720" y="9319"/>
                        <a:pt x="4035" y="9456"/>
                        <a:pt x="4361" y="9456"/>
                      </a:cubicBezTo>
                      <a:cubicBezTo>
                        <a:pt x="4697" y="9456"/>
                        <a:pt x="5012" y="9319"/>
                        <a:pt x="5233" y="9099"/>
                      </a:cubicBezTo>
                      <a:lnTo>
                        <a:pt x="8385" y="5821"/>
                      </a:lnTo>
                      <a:cubicBezTo>
                        <a:pt x="8605" y="5590"/>
                        <a:pt x="8721" y="5285"/>
                        <a:pt x="8721" y="4959"/>
                      </a:cubicBezTo>
                      <a:cubicBezTo>
                        <a:pt x="8710" y="4644"/>
                        <a:pt x="8584" y="4339"/>
                        <a:pt x="8353" y="4119"/>
                      </a:cubicBezTo>
                      <a:cubicBezTo>
                        <a:pt x="8117" y="3898"/>
                        <a:pt x="7816" y="3787"/>
                        <a:pt x="7515" y="3787"/>
                      </a:cubicBezTo>
                      <a:cubicBezTo>
                        <a:pt x="7201" y="3787"/>
                        <a:pt x="6888" y="3908"/>
                        <a:pt x="6651" y="4150"/>
                      </a:cubicBezTo>
                      <a:lnTo>
                        <a:pt x="5569" y="5285"/>
                      </a:lnTo>
                      <a:lnTo>
                        <a:pt x="5569" y="1198"/>
                      </a:lnTo>
                      <a:cubicBezTo>
                        <a:pt x="5569" y="536"/>
                        <a:pt x="5023" y="0"/>
                        <a:pt x="4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3"/>
                <p:cNvSpPr/>
                <p:nvPr/>
              </p:nvSpPr>
              <p:spPr>
                <a:xfrm>
                  <a:off x="1015397" y="2593599"/>
                  <a:ext cx="307191" cy="327217"/>
                </a:xfrm>
                <a:custGeom>
                  <a:avLst/>
                  <a:gdLst/>
                  <a:ahLst/>
                  <a:cxnLst/>
                  <a:rect l="l" t="t" r="r" b="b"/>
                  <a:pathLst>
                    <a:path w="8437" h="8987" extrusionOk="0">
                      <a:moveTo>
                        <a:pt x="4219" y="1"/>
                      </a:moveTo>
                      <a:cubicBezTo>
                        <a:pt x="3961" y="1"/>
                        <a:pt x="3704" y="93"/>
                        <a:pt x="3520" y="276"/>
                      </a:cubicBezTo>
                      <a:lnTo>
                        <a:pt x="368" y="3554"/>
                      </a:lnTo>
                      <a:cubicBezTo>
                        <a:pt x="1" y="3943"/>
                        <a:pt x="11" y="4553"/>
                        <a:pt x="400" y="4931"/>
                      </a:cubicBezTo>
                      <a:cubicBezTo>
                        <a:pt x="584" y="5110"/>
                        <a:pt x="822" y="5199"/>
                        <a:pt x="1062" y="5199"/>
                      </a:cubicBezTo>
                      <a:cubicBezTo>
                        <a:pt x="1316" y="5199"/>
                        <a:pt x="1571" y="5099"/>
                        <a:pt x="1766" y="4899"/>
                      </a:cubicBezTo>
                      <a:lnTo>
                        <a:pt x="3247" y="3355"/>
                      </a:lnTo>
                      <a:lnTo>
                        <a:pt x="3247" y="8020"/>
                      </a:lnTo>
                      <a:cubicBezTo>
                        <a:pt x="3247" y="8555"/>
                        <a:pt x="3688" y="8987"/>
                        <a:pt x="4213" y="8987"/>
                      </a:cubicBezTo>
                      <a:cubicBezTo>
                        <a:pt x="4750" y="8987"/>
                        <a:pt x="5191" y="8555"/>
                        <a:pt x="5191" y="8020"/>
                      </a:cubicBezTo>
                      <a:lnTo>
                        <a:pt x="5191" y="3355"/>
                      </a:lnTo>
                      <a:lnTo>
                        <a:pt x="6672" y="4899"/>
                      </a:lnTo>
                      <a:cubicBezTo>
                        <a:pt x="6861" y="5099"/>
                        <a:pt x="7113" y="5193"/>
                        <a:pt x="7365" y="5193"/>
                      </a:cubicBezTo>
                      <a:cubicBezTo>
                        <a:pt x="7607" y="5193"/>
                        <a:pt x="7849" y="5109"/>
                        <a:pt x="8038" y="4931"/>
                      </a:cubicBezTo>
                      <a:cubicBezTo>
                        <a:pt x="8427" y="4553"/>
                        <a:pt x="8437" y="3943"/>
                        <a:pt x="8070" y="3554"/>
                      </a:cubicBezTo>
                      <a:lnTo>
                        <a:pt x="4918" y="276"/>
                      </a:lnTo>
                      <a:cubicBezTo>
                        <a:pt x="4734" y="93"/>
                        <a:pt x="4476" y="1"/>
                        <a:pt x="4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3"/>
                <p:cNvSpPr/>
                <p:nvPr/>
              </p:nvSpPr>
              <p:spPr>
                <a:xfrm>
                  <a:off x="1010045" y="2584898"/>
                  <a:ext cx="317532" cy="344329"/>
                </a:xfrm>
                <a:custGeom>
                  <a:avLst/>
                  <a:gdLst/>
                  <a:ahLst/>
                  <a:cxnLst/>
                  <a:rect l="l" t="t" r="r" b="b"/>
                  <a:pathLst>
                    <a:path w="8721" h="9457" extrusionOk="0">
                      <a:moveTo>
                        <a:pt x="4360" y="473"/>
                      </a:moveTo>
                      <a:cubicBezTo>
                        <a:pt x="4570" y="473"/>
                        <a:pt x="4760" y="547"/>
                        <a:pt x="4897" y="683"/>
                      </a:cubicBezTo>
                      <a:lnTo>
                        <a:pt x="8049" y="3961"/>
                      </a:lnTo>
                      <a:cubicBezTo>
                        <a:pt x="8185" y="4098"/>
                        <a:pt x="8259" y="4288"/>
                        <a:pt x="8248" y="4487"/>
                      </a:cubicBezTo>
                      <a:cubicBezTo>
                        <a:pt x="8248" y="4676"/>
                        <a:pt x="8164" y="4865"/>
                        <a:pt x="8028" y="5002"/>
                      </a:cubicBezTo>
                      <a:cubicBezTo>
                        <a:pt x="7891" y="5128"/>
                        <a:pt x="7712" y="5201"/>
                        <a:pt x="7512" y="5201"/>
                      </a:cubicBezTo>
                      <a:cubicBezTo>
                        <a:pt x="7313" y="5201"/>
                        <a:pt x="7124" y="5117"/>
                        <a:pt x="6987" y="4981"/>
                      </a:cubicBezTo>
                      <a:lnTo>
                        <a:pt x="5506" y="3426"/>
                      </a:lnTo>
                      <a:cubicBezTo>
                        <a:pt x="5455" y="3382"/>
                        <a:pt x="5394" y="3359"/>
                        <a:pt x="5330" y="3359"/>
                      </a:cubicBezTo>
                      <a:cubicBezTo>
                        <a:pt x="5301" y="3359"/>
                        <a:pt x="5272" y="3363"/>
                        <a:pt x="5243" y="3373"/>
                      </a:cubicBezTo>
                      <a:cubicBezTo>
                        <a:pt x="5159" y="3415"/>
                        <a:pt x="5096" y="3499"/>
                        <a:pt x="5096" y="3594"/>
                      </a:cubicBezTo>
                      <a:lnTo>
                        <a:pt x="5096" y="8259"/>
                      </a:lnTo>
                      <a:cubicBezTo>
                        <a:pt x="5096" y="8658"/>
                        <a:pt x="4770" y="8995"/>
                        <a:pt x="4360" y="8995"/>
                      </a:cubicBezTo>
                      <a:cubicBezTo>
                        <a:pt x="3961" y="8995"/>
                        <a:pt x="3636" y="8658"/>
                        <a:pt x="3636" y="8259"/>
                      </a:cubicBezTo>
                      <a:lnTo>
                        <a:pt x="3636" y="3594"/>
                      </a:lnTo>
                      <a:cubicBezTo>
                        <a:pt x="3636" y="3499"/>
                        <a:pt x="3573" y="3415"/>
                        <a:pt x="3489" y="3373"/>
                      </a:cubicBezTo>
                      <a:cubicBezTo>
                        <a:pt x="3457" y="3363"/>
                        <a:pt x="3426" y="3363"/>
                        <a:pt x="3394" y="3363"/>
                      </a:cubicBezTo>
                      <a:cubicBezTo>
                        <a:pt x="3331" y="3363"/>
                        <a:pt x="3279" y="3384"/>
                        <a:pt x="3226" y="3426"/>
                      </a:cubicBezTo>
                      <a:lnTo>
                        <a:pt x="1745" y="4981"/>
                      </a:lnTo>
                      <a:cubicBezTo>
                        <a:pt x="1598" y="5127"/>
                        <a:pt x="1405" y="5200"/>
                        <a:pt x="1212" y="5200"/>
                      </a:cubicBezTo>
                      <a:cubicBezTo>
                        <a:pt x="1029" y="5200"/>
                        <a:pt x="847" y="5135"/>
                        <a:pt x="704" y="5002"/>
                      </a:cubicBezTo>
                      <a:cubicBezTo>
                        <a:pt x="568" y="4865"/>
                        <a:pt x="484" y="4676"/>
                        <a:pt x="484" y="4487"/>
                      </a:cubicBezTo>
                      <a:cubicBezTo>
                        <a:pt x="473" y="4288"/>
                        <a:pt x="547" y="4098"/>
                        <a:pt x="683" y="3961"/>
                      </a:cubicBezTo>
                      <a:lnTo>
                        <a:pt x="3835" y="683"/>
                      </a:lnTo>
                      <a:cubicBezTo>
                        <a:pt x="3972" y="547"/>
                        <a:pt x="4161" y="473"/>
                        <a:pt x="4360" y="473"/>
                      </a:cubicBezTo>
                      <a:close/>
                      <a:moveTo>
                        <a:pt x="4360" y="1"/>
                      </a:moveTo>
                      <a:cubicBezTo>
                        <a:pt x="4035" y="1"/>
                        <a:pt x="3720" y="127"/>
                        <a:pt x="3499" y="358"/>
                      </a:cubicBezTo>
                      <a:lnTo>
                        <a:pt x="347" y="3636"/>
                      </a:lnTo>
                      <a:cubicBezTo>
                        <a:pt x="126" y="3867"/>
                        <a:pt x="0" y="4172"/>
                        <a:pt x="11" y="4498"/>
                      </a:cubicBezTo>
                      <a:cubicBezTo>
                        <a:pt x="21" y="4813"/>
                        <a:pt x="148" y="5117"/>
                        <a:pt x="379" y="5338"/>
                      </a:cubicBezTo>
                      <a:cubicBezTo>
                        <a:pt x="615" y="5559"/>
                        <a:pt x="916" y="5669"/>
                        <a:pt x="1217" y="5669"/>
                      </a:cubicBezTo>
                      <a:cubicBezTo>
                        <a:pt x="1531" y="5669"/>
                        <a:pt x="1844" y="5548"/>
                        <a:pt x="2081" y="5306"/>
                      </a:cubicBezTo>
                      <a:lnTo>
                        <a:pt x="3163" y="4172"/>
                      </a:lnTo>
                      <a:lnTo>
                        <a:pt x="3163" y="8259"/>
                      </a:lnTo>
                      <a:cubicBezTo>
                        <a:pt x="3163" y="8921"/>
                        <a:pt x="3699" y="9457"/>
                        <a:pt x="4360" y="9457"/>
                      </a:cubicBezTo>
                      <a:cubicBezTo>
                        <a:pt x="5033" y="9457"/>
                        <a:pt x="5569" y="8921"/>
                        <a:pt x="5569" y="8259"/>
                      </a:cubicBezTo>
                      <a:lnTo>
                        <a:pt x="5569" y="4172"/>
                      </a:lnTo>
                      <a:lnTo>
                        <a:pt x="6651" y="5306"/>
                      </a:lnTo>
                      <a:cubicBezTo>
                        <a:pt x="6882" y="5537"/>
                        <a:pt x="7187" y="5674"/>
                        <a:pt x="7512" y="5674"/>
                      </a:cubicBezTo>
                      <a:cubicBezTo>
                        <a:pt x="7827" y="5674"/>
                        <a:pt x="8122" y="5548"/>
                        <a:pt x="8353" y="5338"/>
                      </a:cubicBezTo>
                      <a:cubicBezTo>
                        <a:pt x="8584" y="5117"/>
                        <a:pt x="8710" y="4813"/>
                        <a:pt x="8721" y="4498"/>
                      </a:cubicBezTo>
                      <a:cubicBezTo>
                        <a:pt x="8721" y="4172"/>
                        <a:pt x="8605" y="3867"/>
                        <a:pt x="8385" y="3636"/>
                      </a:cubicBezTo>
                      <a:lnTo>
                        <a:pt x="5233" y="358"/>
                      </a:lnTo>
                      <a:cubicBezTo>
                        <a:pt x="5012" y="127"/>
                        <a:pt x="4696" y="1"/>
                        <a:pt x="4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73"/>
              <p:cNvGrpSpPr/>
              <p:nvPr/>
            </p:nvGrpSpPr>
            <p:grpSpPr>
              <a:xfrm>
                <a:off x="1575442" y="3470558"/>
                <a:ext cx="1987176" cy="984166"/>
                <a:chOff x="1230758" y="2353844"/>
                <a:chExt cx="2295721" cy="1136975"/>
              </a:xfrm>
            </p:grpSpPr>
            <p:sp>
              <p:nvSpPr>
                <p:cNvPr id="2266" name="Google Shape;2266;p73"/>
                <p:cNvSpPr/>
                <p:nvPr/>
              </p:nvSpPr>
              <p:spPr>
                <a:xfrm>
                  <a:off x="1239169" y="2362255"/>
                  <a:ext cx="2134281" cy="1119753"/>
                </a:xfrm>
                <a:custGeom>
                  <a:avLst/>
                  <a:gdLst/>
                  <a:ahLst/>
                  <a:cxnLst/>
                  <a:rect l="l" t="t" r="r" b="b"/>
                  <a:pathLst>
                    <a:path w="58618" h="30754" extrusionOk="0">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3"/>
                <p:cNvSpPr/>
                <p:nvPr/>
              </p:nvSpPr>
              <p:spPr>
                <a:xfrm>
                  <a:off x="1230758" y="2353844"/>
                  <a:ext cx="2151103" cy="1136975"/>
                </a:xfrm>
                <a:custGeom>
                  <a:avLst/>
                  <a:gdLst/>
                  <a:ahLst/>
                  <a:cxnLst/>
                  <a:rect l="l" t="t" r="r" b="b"/>
                  <a:pathLst>
                    <a:path w="59080" h="31227" extrusionOk="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3"/>
                <p:cNvSpPr/>
                <p:nvPr/>
              </p:nvSpPr>
              <p:spPr>
                <a:xfrm>
                  <a:off x="1384151" y="2362255"/>
                  <a:ext cx="2133917" cy="1119753"/>
                </a:xfrm>
                <a:custGeom>
                  <a:avLst/>
                  <a:gdLst/>
                  <a:ahLst/>
                  <a:cxnLst/>
                  <a:rect l="l" t="t" r="r" b="b"/>
                  <a:pathLst>
                    <a:path w="58608" h="30754" extrusionOk="0">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3"/>
                <p:cNvSpPr/>
                <p:nvPr/>
              </p:nvSpPr>
              <p:spPr>
                <a:xfrm>
                  <a:off x="1375340" y="2353844"/>
                  <a:ext cx="2151139" cy="1136975"/>
                </a:xfrm>
                <a:custGeom>
                  <a:avLst/>
                  <a:gdLst/>
                  <a:ahLst/>
                  <a:cxnLst/>
                  <a:rect l="l" t="t" r="r" b="b"/>
                  <a:pathLst>
                    <a:path w="59081" h="31227" extrusionOk="0">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3"/>
                <p:cNvSpPr/>
                <p:nvPr/>
              </p:nvSpPr>
              <p:spPr>
                <a:xfrm>
                  <a:off x="1513841" y="2491945"/>
                  <a:ext cx="1874532" cy="860405"/>
                </a:xfrm>
                <a:custGeom>
                  <a:avLst/>
                  <a:gdLst/>
                  <a:ahLst/>
                  <a:cxnLst/>
                  <a:rect l="l" t="t" r="r" b="b"/>
                  <a:pathLst>
                    <a:path w="51484" h="23631" extrusionOk="0">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3"/>
                <p:cNvSpPr/>
                <p:nvPr/>
              </p:nvSpPr>
              <p:spPr>
                <a:xfrm>
                  <a:off x="2337056" y="2731809"/>
                  <a:ext cx="228036" cy="380667"/>
                </a:xfrm>
                <a:custGeom>
                  <a:avLst/>
                  <a:gdLst/>
                  <a:ahLst/>
                  <a:cxnLst/>
                  <a:rect l="l" t="t" r="r" b="b"/>
                  <a:pathLst>
                    <a:path w="6263" h="10455" extrusionOk="0">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3"/>
                <p:cNvSpPr/>
                <p:nvPr/>
              </p:nvSpPr>
              <p:spPr>
                <a:xfrm>
                  <a:off x="1679867" y="2803317"/>
                  <a:ext cx="237976" cy="237976"/>
                </a:xfrm>
                <a:custGeom>
                  <a:avLst/>
                  <a:gdLst/>
                  <a:ahLst/>
                  <a:cxnLst/>
                  <a:rect l="l" t="t" r="r" b="b"/>
                  <a:pathLst>
                    <a:path w="6536" h="6536" extrusionOk="0">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3"/>
                <p:cNvSpPr/>
                <p:nvPr/>
              </p:nvSpPr>
              <p:spPr>
                <a:xfrm>
                  <a:off x="2835536" y="2362255"/>
                  <a:ext cx="386783" cy="1119753"/>
                </a:xfrm>
                <a:custGeom>
                  <a:avLst/>
                  <a:gdLst/>
                  <a:ahLst/>
                  <a:cxnLst/>
                  <a:rect l="l" t="t" r="r" b="b"/>
                  <a:pathLst>
                    <a:path w="10623" h="30754" extrusionOk="0">
                      <a:moveTo>
                        <a:pt x="0" y="1"/>
                      </a:moveTo>
                      <a:lnTo>
                        <a:pt x="0" y="30754"/>
                      </a:lnTo>
                      <a:lnTo>
                        <a:pt x="10622" y="30754"/>
                      </a:lnTo>
                      <a:lnTo>
                        <a:pt x="10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3"/>
                <p:cNvSpPr/>
                <p:nvPr/>
              </p:nvSpPr>
              <p:spPr>
                <a:xfrm>
                  <a:off x="2826725" y="2353844"/>
                  <a:ext cx="404005" cy="1136975"/>
                </a:xfrm>
                <a:custGeom>
                  <a:avLst/>
                  <a:gdLst/>
                  <a:ahLst/>
                  <a:cxnLst/>
                  <a:rect l="l" t="t" r="r" b="b"/>
                  <a:pathLst>
                    <a:path w="11096" h="31227" extrusionOk="0">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73"/>
              <p:cNvGrpSpPr/>
              <p:nvPr/>
            </p:nvGrpSpPr>
            <p:grpSpPr>
              <a:xfrm>
                <a:off x="3118249" y="3868769"/>
                <a:ext cx="761344" cy="761628"/>
                <a:chOff x="5512545" y="999244"/>
                <a:chExt cx="879556" cy="879884"/>
              </a:xfrm>
            </p:grpSpPr>
            <p:sp>
              <p:nvSpPr>
                <p:cNvPr id="2276" name="Google Shape;2276;p73"/>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3"/>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3"/>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3"/>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3"/>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 name="Google Shape;1540;p61">
            <a:extLst>
              <a:ext uri="{FF2B5EF4-FFF2-40B4-BE49-F238E27FC236}">
                <a16:creationId xmlns:a16="http://schemas.microsoft.com/office/drawing/2014/main" id="{A90095F9-0962-553B-33E3-2BF4A30EFFC1}"/>
              </a:ext>
            </a:extLst>
          </p:cNvPr>
          <p:cNvGrpSpPr/>
          <p:nvPr/>
        </p:nvGrpSpPr>
        <p:grpSpPr>
          <a:xfrm>
            <a:off x="473711" y="2591351"/>
            <a:ext cx="1767036" cy="2128590"/>
            <a:chOff x="3749364" y="1970436"/>
            <a:chExt cx="1767036" cy="2128590"/>
          </a:xfrm>
        </p:grpSpPr>
        <p:grpSp>
          <p:nvGrpSpPr>
            <p:cNvPr id="36" name="Google Shape;1541;p61">
              <a:extLst>
                <a:ext uri="{FF2B5EF4-FFF2-40B4-BE49-F238E27FC236}">
                  <a16:creationId xmlns:a16="http://schemas.microsoft.com/office/drawing/2014/main" id="{22433184-128B-6CC9-22D7-3D057C0E2CA6}"/>
                </a:ext>
              </a:extLst>
            </p:cNvPr>
            <p:cNvGrpSpPr/>
            <p:nvPr/>
          </p:nvGrpSpPr>
          <p:grpSpPr>
            <a:xfrm>
              <a:off x="3749364" y="2777222"/>
              <a:ext cx="1645191" cy="1154430"/>
              <a:chOff x="1030114" y="2391922"/>
              <a:chExt cx="1645191" cy="1154430"/>
            </a:xfrm>
          </p:grpSpPr>
          <p:sp>
            <p:nvSpPr>
              <p:cNvPr id="82" name="Google Shape;1542;p61">
                <a:extLst>
                  <a:ext uri="{FF2B5EF4-FFF2-40B4-BE49-F238E27FC236}">
                    <a16:creationId xmlns:a16="http://schemas.microsoft.com/office/drawing/2014/main" id="{21107C1C-F556-BC82-9678-FBC59D2FA07E}"/>
                  </a:ext>
                </a:extLst>
              </p:cNvPr>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43;p61">
                <a:extLst>
                  <a:ext uri="{FF2B5EF4-FFF2-40B4-BE49-F238E27FC236}">
                    <a16:creationId xmlns:a16="http://schemas.microsoft.com/office/drawing/2014/main" id="{BEF8CD4D-AFBF-E87D-F3B6-5836BB11B644}"/>
                  </a:ext>
                </a:extLst>
              </p:cNvPr>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44;p61">
                <a:extLst>
                  <a:ext uri="{FF2B5EF4-FFF2-40B4-BE49-F238E27FC236}">
                    <a16:creationId xmlns:a16="http://schemas.microsoft.com/office/drawing/2014/main" id="{D3B9A1A1-996D-7AF0-94FC-4331192E2334}"/>
                  </a:ext>
                </a:extLst>
              </p:cNvPr>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45;p61">
                <a:extLst>
                  <a:ext uri="{FF2B5EF4-FFF2-40B4-BE49-F238E27FC236}">
                    <a16:creationId xmlns:a16="http://schemas.microsoft.com/office/drawing/2014/main" id="{9DA3D85F-42D5-68A3-49A1-D56592591641}"/>
                  </a:ext>
                </a:extLst>
              </p:cNvPr>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46;p61">
                <a:extLst>
                  <a:ext uri="{FF2B5EF4-FFF2-40B4-BE49-F238E27FC236}">
                    <a16:creationId xmlns:a16="http://schemas.microsoft.com/office/drawing/2014/main" id="{212D6433-EFEC-E9E7-AA15-1A9F86833C09}"/>
                  </a:ext>
                </a:extLst>
              </p:cNvPr>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47;p61">
                <a:extLst>
                  <a:ext uri="{FF2B5EF4-FFF2-40B4-BE49-F238E27FC236}">
                    <a16:creationId xmlns:a16="http://schemas.microsoft.com/office/drawing/2014/main" id="{0532D166-C780-4D77-2EF3-2124B5B0C974}"/>
                  </a:ext>
                </a:extLst>
              </p:cNvPr>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48;p61">
                <a:extLst>
                  <a:ext uri="{FF2B5EF4-FFF2-40B4-BE49-F238E27FC236}">
                    <a16:creationId xmlns:a16="http://schemas.microsoft.com/office/drawing/2014/main" id="{3CF0951F-AE83-6481-9E2E-8C09616E86C1}"/>
                  </a:ext>
                </a:extLst>
              </p:cNvPr>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49;p61">
                <a:extLst>
                  <a:ext uri="{FF2B5EF4-FFF2-40B4-BE49-F238E27FC236}">
                    <a16:creationId xmlns:a16="http://schemas.microsoft.com/office/drawing/2014/main" id="{4A8FFD66-69C1-8ACE-5D14-60C6B72ADC39}"/>
                  </a:ext>
                </a:extLst>
              </p:cNvPr>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50;p61">
                <a:extLst>
                  <a:ext uri="{FF2B5EF4-FFF2-40B4-BE49-F238E27FC236}">
                    <a16:creationId xmlns:a16="http://schemas.microsoft.com/office/drawing/2014/main" id="{FA7670D6-4D18-2CDF-E627-BF84C01DC7EA}"/>
                  </a:ext>
                </a:extLst>
              </p:cNvPr>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rgbClr val="775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51;p61">
                <a:extLst>
                  <a:ext uri="{FF2B5EF4-FFF2-40B4-BE49-F238E27FC236}">
                    <a16:creationId xmlns:a16="http://schemas.microsoft.com/office/drawing/2014/main" id="{E4E69D18-56BC-0552-941C-D9528229415F}"/>
                  </a:ext>
                </a:extLst>
              </p:cNvPr>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552;p61">
              <a:extLst>
                <a:ext uri="{FF2B5EF4-FFF2-40B4-BE49-F238E27FC236}">
                  <a16:creationId xmlns:a16="http://schemas.microsoft.com/office/drawing/2014/main" id="{AE1563DD-2C98-32C7-ABCA-D35AEDFC9304}"/>
                </a:ext>
              </a:extLst>
            </p:cNvPr>
            <p:cNvGrpSpPr/>
            <p:nvPr/>
          </p:nvGrpSpPr>
          <p:grpSpPr>
            <a:xfrm>
              <a:off x="3799243" y="1970436"/>
              <a:ext cx="1402092" cy="885514"/>
              <a:chOff x="4361525" y="543750"/>
              <a:chExt cx="1106100" cy="698575"/>
            </a:xfrm>
          </p:grpSpPr>
          <p:sp>
            <p:nvSpPr>
              <p:cNvPr id="60" name="Google Shape;1553;p61">
                <a:extLst>
                  <a:ext uri="{FF2B5EF4-FFF2-40B4-BE49-F238E27FC236}">
                    <a16:creationId xmlns:a16="http://schemas.microsoft.com/office/drawing/2014/main" id="{A632BCB8-A327-FA60-E85C-47EBB6E92751}"/>
                  </a:ext>
                </a:extLst>
              </p:cNvPr>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54;p61">
                <a:extLst>
                  <a:ext uri="{FF2B5EF4-FFF2-40B4-BE49-F238E27FC236}">
                    <a16:creationId xmlns:a16="http://schemas.microsoft.com/office/drawing/2014/main" id="{1BD139FD-0298-97EF-CEFA-5C954A36930B}"/>
                  </a:ext>
                </a:extLst>
              </p:cNvPr>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55;p61">
                <a:extLst>
                  <a:ext uri="{FF2B5EF4-FFF2-40B4-BE49-F238E27FC236}">
                    <a16:creationId xmlns:a16="http://schemas.microsoft.com/office/drawing/2014/main" id="{25D80870-BF3C-8798-5559-2E847FE19458}"/>
                  </a:ext>
                </a:extLst>
              </p:cNvPr>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56;p61">
                <a:extLst>
                  <a:ext uri="{FF2B5EF4-FFF2-40B4-BE49-F238E27FC236}">
                    <a16:creationId xmlns:a16="http://schemas.microsoft.com/office/drawing/2014/main" id="{CD1F7B67-C7A0-9930-3DDE-5196478E5534}"/>
                  </a:ext>
                </a:extLst>
              </p:cNvPr>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57;p61">
                <a:extLst>
                  <a:ext uri="{FF2B5EF4-FFF2-40B4-BE49-F238E27FC236}">
                    <a16:creationId xmlns:a16="http://schemas.microsoft.com/office/drawing/2014/main" id="{B0A47B6E-C02F-98B8-C141-B3100F85CEED}"/>
                  </a:ext>
                </a:extLst>
              </p:cNvPr>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58;p61">
                <a:extLst>
                  <a:ext uri="{FF2B5EF4-FFF2-40B4-BE49-F238E27FC236}">
                    <a16:creationId xmlns:a16="http://schemas.microsoft.com/office/drawing/2014/main" id="{B9656155-FA89-6304-EB84-345B38286BC6}"/>
                  </a:ext>
                </a:extLst>
              </p:cNvPr>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59;p61">
                <a:extLst>
                  <a:ext uri="{FF2B5EF4-FFF2-40B4-BE49-F238E27FC236}">
                    <a16:creationId xmlns:a16="http://schemas.microsoft.com/office/drawing/2014/main" id="{FF5D1A86-3AC0-FD6A-1D61-741F1271A466}"/>
                  </a:ext>
                </a:extLst>
              </p:cNvPr>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60;p61">
                <a:extLst>
                  <a:ext uri="{FF2B5EF4-FFF2-40B4-BE49-F238E27FC236}">
                    <a16:creationId xmlns:a16="http://schemas.microsoft.com/office/drawing/2014/main" id="{C64B2268-5A4D-9CB2-FA21-A218E5DB579A}"/>
                  </a:ext>
                </a:extLst>
              </p:cNvPr>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61;p61">
                <a:extLst>
                  <a:ext uri="{FF2B5EF4-FFF2-40B4-BE49-F238E27FC236}">
                    <a16:creationId xmlns:a16="http://schemas.microsoft.com/office/drawing/2014/main" id="{FB1E8F11-092D-5785-6194-40E60BC7E895}"/>
                  </a:ext>
                </a:extLst>
              </p:cNvPr>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62;p61">
                <a:extLst>
                  <a:ext uri="{FF2B5EF4-FFF2-40B4-BE49-F238E27FC236}">
                    <a16:creationId xmlns:a16="http://schemas.microsoft.com/office/drawing/2014/main" id="{DF8453A4-5F90-8ED4-BBB0-F5F4A75513A2}"/>
                  </a:ext>
                </a:extLst>
              </p:cNvPr>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63;p61">
                <a:extLst>
                  <a:ext uri="{FF2B5EF4-FFF2-40B4-BE49-F238E27FC236}">
                    <a16:creationId xmlns:a16="http://schemas.microsoft.com/office/drawing/2014/main" id="{1D375618-A688-D528-8EA2-15B088118C93}"/>
                  </a:ext>
                </a:extLst>
              </p:cNvPr>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64;p61">
                <a:extLst>
                  <a:ext uri="{FF2B5EF4-FFF2-40B4-BE49-F238E27FC236}">
                    <a16:creationId xmlns:a16="http://schemas.microsoft.com/office/drawing/2014/main" id="{06CD9F50-3DEB-0269-5E26-30FD06882EF0}"/>
                  </a:ext>
                </a:extLst>
              </p:cNvPr>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65;p61">
                <a:extLst>
                  <a:ext uri="{FF2B5EF4-FFF2-40B4-BE49-F238E27FC236}">
                    <a16:creationId xmlns:a16="http://schemas.microsoft.com/office/drawing/2014/main" id="{8C636C51-F195-C3F2-E3A9-83CB4592215A}"/>
                  </a:ext>
                </a:extLst>
              </p:cNvPr>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66;p61">
                <a:extLst>
                  <a:ext uri="{FF2B5EF4-FFF2-40B4-BE49-F238E27FC236}">
                    <a16:creationId xmlns:a16="http://schemas.microsoft.com/office/drawing/2014/main" id="{0EE5E46C-3763-2075-6398-5308B925922C}"/>
                  </a:ext>
                </a:extLst>
              </p:cNvPr>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67;p61">
                <a:extLst>
                  <a:ext uri="{FF2B5EF4-FFF2-40B4-BE49-F238E27FC236}">
                    <a16:creationId xmlns:a16="http://schemas.microsoft.com/office/drawing/2014/main" id="{6B5E488E-C648-5F08-182D-94B5620F33D7}"/>
                  </a:ext>
                </a:extLst>
              </p:cNvPr>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68;p61">
                <a:extLst>
                  <a:ext uri="{FF2B5EF4-FFF2-40B4-BE49-F238E27FC236}">
                    <a16:creationId xmlns:a16="http://schemas.microsoft.com/office/drawing/2014/main" id="{BBE6FDF4-EFF7-82C9-7B6C-E4D4C8EF75D9}"/>
                  </a:ext>
                </a:extLst>
              </p:cNvPr>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69;p61">
                <a:extLst>
                  <a:ext uri="{FF2B5EF4-FFF2-40B4-BE49-F238E27FC236}">
                    <a16:creationId xmlns:a16="http://schemas.microsoft.com/office/drawing/2014/main" id="{F52F0893-4574-7503-4D0C-735A1A78391B}"/>
                  </a:ext>
                </a:extLst>
              </p:cNvPr>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70;p61">
                <a:extLst>
                  <a:ext uri="{FF2B5EF4-FFF2-40B4-BE49-F238E27FC236}">
                    <a16:creationId xmlns:a16="http://schemas.microsoft.com/office/drawing/2014/main" id="{06DE5BC8-9B69-B979-971F-D7A06BB22E54}"/>
                  </a:ext>
                </a:extLst>
              </p:cNvPr>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71;p61">
                <a:extLst>
                  <a:ext uri="{FF2B5EF4-FFF2-40B4-BE49-F238E27FC236}">
                    <a16:creationId xmlns:a16="http://schemas.microsoft.com/office/drawing/2014/main" id="{CB5F0F51-AF4A-ECEC-BCF8-28FB0B622363}"/>
                  </a:ext>
                </a:extLst>
              </p:cNvPr>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72;p61">
                <a:extLst>
                  <a:ext uri="{FF2B5EF4-FFF2-40B4-BE49-F238E27FC236}">
                    <a16:creationId xmlns:a16="http://schemas.microsoft.com/office/drawing/2014/main" id="{6CA9D83D-519E-672F-D8B7-CE388762F687}"/>
                  </a:ext>
                </a:extLst>
              </p:cNvPr>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73;p61">
                <a:extLst>
                  <a:ext uri="{FF2B5EF4-FFF2-40B4-BE49-F238E27FC236}">
                    <a16:creationId xmlns:a16="http://schemas.microsoft.com/office/drawing/2014/main" id="{D38B5332-6CF0-84C5-0266-86D11228F5CD}"/>
                  </a:ext>
                </a:extLst>
              </p:cNvPr>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74;p61">
                <a:extLst>
                  <a:ext uri="{FF2B5EF4-FFF2-40B4-BE49-F238E27FC236}">
                    <a16:creationId xmlns:a16="http://schemas.microsoft.com/office/drawing/2014/main" id="{A361FAAC-2FA0-F1D4-8D2A-A010FF828512}"/>
                  </a:ext>
                </a:extLst>
              </p:cNvPr>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575;p61">
              <a:extLst>
                <a:ext uri="{FF2B5EF4-FFF2-40B4-BE49-F238E27FC236}">
                  <a16:creationId xmlns:a16="http://schemas.microsoft.com/office/drawing/2014/main" id="{4DA40D42-ACC7-C7F7-A9D5-5E730D4704DB}"/>
                </a:ext>
              </a:extLst>
            </p:cNvPr>
            <p:cNvGrpSpPr/>
            <p:nvPr/>
          </p:nvGrpSpPr>
          <p:grpSpPr>
            <a:xfrm>
              <a:off x="4877056" y="3495817"/>
              <a:ext cx="639344" cy="603209"/>
              <a:chOff x="5127806" y="3642167"/>
              <a:chExt cx="639344" cy="603209"/>
            </a:xfrm>
          </p:grpSpPr>
          <p:sp>
            <p:nvSpPr>
              <p:cNvPr id="39" name="Google Shape;1576;p61">
                <a:extLst>
                  <a:ext uri="{FF2B5EF4-FFF2-40B4-BE49-F238E27FC236}">
                    <a16:creationId xmlns:a16="http://schemas.microsoft.com/office/drawing/2014/main" id="{0C8EB904-BB07-2F77-2EDD-B43CDCE9FB1B}"/>
                  </a:ext>
                </a:extLst>
              </p:cNvPr>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77;p61">
                <a:extLst>
                  <a:ext uri="{FF2B5EF4-FFF2-40B4-BE49-F238E27FC236}">
                    <a16:creationId xmlns:a16="http://schemas.microsoft.com/office/drawing/2014/main" id="{5EC0905E-CB73-8088-94BA-9D007323218F}"/>
                  </a:ext>
                </a:extLst>
              </p:cNvPr>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78;p61">
                <a:extLst>
                  <a:ext uri="{FF2B5EF4-FFF2-40B4-BE49-F238E27FC236}">
                    <a16:creationId xmlns:a16="http://schemas.microsoft.com/office/drawing/2014/main" id="{D394DB3F-6CB5-FAAD-FA57-9DC59D67C249}"/>
                  </a:ext>
                </a:extLst>
              </p:cNvPr>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79;p61">
                <a:extLst>
                  <a:ext uri="{FF2B5EF4-FFF2-40B4-BE49-F238E27FC236}">
                    <a16:creationId xmlns:a16="http://schemas.microsoft.com/office/drawing/2014/main" id="{A1C2F579-9C4F-F7BB-23D1-EF588F4C8C77}"/>
                  </a:ext>
                </a:extLst>
              </p:cNvPr>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80;p61">
                <a:extLst>
                  <a:ext uri="{FF2B5EF4-FFF2-40B4-BE49-F238E27FC236}">
                    <a16:creationId xmlns:a16="http://schemas.microsoft.com/office/drawing/2014/main" id="{ED1274C8-3F8E-83EC-7648-3D9639CA748C}"/>
                  </a:ext>
                </a:extLst>
              </p:cNvPr>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81;p61">
                <a:extLst>
                  <a:ext uri="{FF2B5EF4-FFF2-40B4-BE49-F238E27FC236}">
                    <a16:creationId xmlns:a16="http://schemas.microsoft.com/office/drawing/2014/main" id="{D611817E-5790-8BB3-06DE-8D5A397F6DBE}"/>
                  </a:ext>
                </a:extLst>
              </p:cNvPr>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82;p61">
                <a:extLst>
                  <a:ext uri="{FF2B5EF4-FFF2-40B4-BE49-F238E27FC236}">
                    <a16:creationId xmlns:a16="http://schemas.microsoft.com/office/drawing/2014/main" id="{F43AA9EB-94B4-0821-E431-E75C8C80D36B}"/>
                  </a:ext>
                </a:extLst>
              </p:cNvPr>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83;p61">
                <a:extLst>
                  <a:ext uri="{FF2B5EF4-FFF2-40B4-BE49-F238E27FC236}">
                    <a16:creationId xmlns:a16="http://schemas.microsoft.com/office/drawing/2014/main" id="{5E3116D3-6878-E610-5D4C-ADB2845888EC}"/>
                  </a:ext>
                </a:extLst>
              </p:cNvPr>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84;p61">
                <a:extLst>
                  <a:ext uri="{FF2B5EF4-FFF2-40B4-BE49-F238E27FC236}">
                    <a16:creationId xmlns:a16="http://schemas.microsoft.com/office/drawing/2014/main" id="{976FF17D-549A-A198-0838-37E629F8CCEC}"/>
                  </a:ext>
                </a:extLst>
              </p:cNvPr>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85;p61">
                <a:extLst>
                  <a:ext uri="{FF2B5EF4-FFF2-40B4-BE49-F238E27FC236}">
                    <a16:creationId xmlns:a16="http://schemas.microsoft.com/office/drawing/2014/main" id="{240A710A-DA27-29E5-3A70-916AE50031F7}"/>
                  </a:ext>
                </a:extLst>
              </p:cNvPr>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86;p61">
                <a:extLst>
                  <a:ext uri="{FF2B5EF4-FFF2-40B4-BE49-F238E27FC236}">
                    <a16:creationId xmlns:a16="http://schemas.microsoft.com/office/drawing/2014/main" id="{EB562300-79AA-3EC8-229F-659CFE1ECF63}"/>
                  </a:ext>
                </a:extLst>
              </p:cNvPr>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87;p61">
                <a:extLst>
                  <a:ext uri="{FF2B5EF4-FFF2-40B4-BE49-F238E27FC236}">
                    <a16:creationId xmlns:a16="http://schemas.microsoft.com/office/drawing/2014/main" id="{2F825312-BF76-77C9-F869-4577E277DE67}"/>
                  </a:ext>
                </a:extLst>
              </p:cNvPr>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88;p61">
                <a:extLst>
                  <a:ext uri="{FF2B5EF4-FFF2-40B4-BE49-F238E27FC236}">
                    <a16:creationId xmlns:a16="http://schemas.microsoft.com/office/drawing/2014/main" id="{0A188ADB-2161-90A8-6330-FBBA335C9EA6}"/>
                  </a:ext>
                </a:extLst>
              </p:cNvPr>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89;p61">
                <a:extLst>
                  <a:ext uri="{FF2B5EF4-FFF2-40B4-BE49-F238E27FC236}">
                    <a16:creationId xmlns:a16="http://schemas.microsoft.com/office/drawing/2014/main" id="{C7437FD8-8B36-4523-2E72-1B29FF33B353}"/>
                  </a:ext>
                </a:extLst>
              </p:cNvPr>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90;p61">
                <a:extLst>
                  <a:ext uri="{FF2B5EF4-FFF2-40B4-BE49-F238E27FC236}">
                    <a16:creationId xmlns:a16="http://schemas.microsoft.com/office/drawing/2014/main" id="{0B6F2331-86D4-0823-C840-E0D26AA5A8BD}"/>
                  </a:ext>
                </a:extLst>
              </p:cNvPr>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91;p61">
                <a:extLst>
                  <a:ext uri="{FF2B5EF4-FFF2-40B4-BE49-F238E27FC236}">
                    <a16:creationId xmlns:a16="http://schemas.microsoft.com/office/drawing/2014/main" id="{19F02FA6-1C83-1CCA-7C49-48B247805F0E}"/>
                  </a:ext>
                </a:extLst>
              </p:cNvPr>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92;p61">
                <a:extLst>
                  <a:ext uri="{FF2B5EF4-FFF2-40B4-BE49-F238E27FC236}">
                    <a16:creationId xmlns:a16="http://schemas.microsoft.com/office/drawing/2014/main" id="{FF413C39-5C46-9885-C7F2-6EEF1D1DD4AD}"/>
                  </a:ext>
                </a:extLst>
              </p:cNvPr>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93;p61">
                <a:extLst>
                  <a:ext uri="{FF2B5EF4-FFF2-40B4-BE49-F238E27FC236}">
                    <a16:creationId xmlns:a16="http://schemas.microsoft.com/office/drawing/2014/main" id="{06C8AABE-B06E-2F89-B436-9623572450F3}"/>
                  </a:ext>
                </a:extLst>
              </p:cNvPr>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94;p61">
                <a:extLst>
                  <a:ext uri="{FF2B5EF4-FFF2-40B4-BE49-F238E27FC236}">
                    <a16:creationId xmlns:a16="http://schemas.microsoft.com/office/drawing/2014/main" id="{0DAD29A9-6608-7392-617C-8247C00CB886}"/>
                  </a:ext>
                </a:extLst>
              </p:cNvPr>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95;p61">
                <a:extLst>
                  <a:ext uri="{FF2B5EF4-FFF2-40B4-BE49-F238E27FC236}">
                    <a16:creationId xmlns:a16="http://schemas.microsoft.com/office/drawing/2014/main" id="{41F5DFB4-BF9E-57B4-802D-C2B5D5F2FDD8}"/>
                  </a:ext>
                </a:extLst>
              </p:cNvPr>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96;p61">
                <a:extLst>
                  <a:ext uri="{FF2B5EF4-FFF2-40B4-BE49-F238E27FC236}">
                    <a16:creationId xmlns:a16="http://schemas.microsoft.com/office/drawing/2014/main" id="{E9933DA2-C176-9468-7976-5B412E38640F}"/>
                  </a:ext>
                </a:extLst>
              </p:cNvPr>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Hình chữ nhật 91">
            <a:extLst>
              <a:ext uri="{FF2B5EF4-FFF2-40B4-BE49-F238E27FC236}">
                <a16:creationId xmlns:a16="http://schemas.microsoft.com/office/drawing/2014/main" id="{B8B853E9-62BE-198A-56C9-0C8BC3573A85}"/>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09</a:t>
            </a:r>
          </a:p>
        </p:txBody>
      </p:sp>
    </p:spTree>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691</Words>
  <Application>Microsoft Office PowerPoint</Application>
  <PresentationFormat>Trình chiếu Trên màn hình (16:9)</PresentationFormat>
  <Paragraphs>110</Paragraphs>
  <Slides>18</Slides>
  <Notes>18</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18</vt:i4>
      </vt:variant>
    </vt:vector>
  </HeadingPairs>
  <TitlesOfParts>
    <vt:vector size="26" baseType="lpstr">
      <vt:lpstr>Titillium Web Light</vt:lpstr>
      <vt:lpstr>Poppins</vt:lpstr>
      <vt:lpstr>Arial</vt:lpstr>
      <vt:lpstr>Cambria</vt:lpstr>
      <vt:lpstr>Titillium Web</vt:lpstr>
      <vt:lpstr>Wingdings</vt:lpstr>
      <vt:lpstr>Montserrat</vt:lpstr>
      <vt:lpstr>Community Bank Business Plan by Slidesgo</vt:lpstr>
      <vt:lpstr>App di dộng Ngân hàng quản lý tài chính</vt:lpstr>
      <vt:lpstr>Nội dung</vt:lpstr>
      <vt:lpstr>Giới thiệu dề tài</vt:lpstr>
      <vt:lpstr>Hiện trạng thực tế</vt:lpstr>
      <vt:lpstr>Ngân hàng</vt:lpstr>
      <vt:lpstr>Bản trình bày PowerPoint</vt:lpstr>
      <vt:lpstr>Công nghệ sử dụng</vt:lpstr>
      <vt:lpstr>Công nghệ sử dụng</vt:lpstr>
      <vt:lpstr>Xây dựng giao diện và chức năng</vt:lpstr>
      <vt:lpstr>Tổng quan</vt:lpstr>
      <vt:lpstr>Bản trình bày PowerPoint</vt:lpstr>
      <vt:lpstr>Bản trình bày PowerPoint</vt:lpstr>
      <vt:lpstr>Bản trình bày PowerPoint</vt:lpstr>
      <vt:lpstr>Bản trình bày PowerPoint</vt:lpstr>
      <vt:lpstr>DEMO</vt:lpstr>
      <vt:lpstr>Kết Luận</vt:lpstr>
      <vt:lpstr>Thanks!</vt:lpstr>
      <vt:lpstr>Giải đáp thắc mắc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di dộng Ngân hàng quản lý tài chính</dc:title>
  <cp:lastModifiedBy>Nguyễn Minh Phụng</cp:lastModifiedBy>
  <cp:revision>4</cp:revision>
  <dcterms:modified xsi:type="dcterms:W3CDTF">2022-06-06T02:03:03Z</dcterms:modified>
</cp:coreProperties>
</file>