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5.jpg" ContentType="image/gif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5.jpg" ContentType="image/png"/>
  <Override PartName="/ppt/media/image16.jpg" ContentType="image/png"/>
  <Override PartName="/ppt/media/image17.jpg" ContentType="image/png"/>
  <Override PartName="/ppt/media/image18.jpg" ContentType="image/png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70" r:id="rId8"/>
    <p:sldId id="268" r:id="rId9"/>
    <p:sldId id="269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95057F5-ED7B-4EBC-9E12-285E959E1813}">
          <p14:sldIdLst/>
        </p14:section>
        <p14:section name="Default Section" id="{F4EC3DC4-40CF-4F6A-9E82-2B5BB373B91B}">
          <p14:sldIdLst>
            <p14:sldId id="256"/>
            <p14:sldId id="257"/>
            <p14:sldId id="258"/>
            <p14:sldId id="259"/>
            <p14:sldId id="262"/>
            <p14:sldId id="267"/>
            <p14:sldId id="270"/>
            <p14:sldId id="268"/>
            <p14:sldId id="269"/>
            <p14:sldId id="263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A6CFF-0900-4794-A2DE-97F264AE0F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7081972-C8C7-4553-BFD5-C6D5EDE5E8F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BB28E-DFAA-4A88-9504-AFF588ED001B}" type="parTrans" cxnId="{E23CB024-F272-4411-808D-659465FBE917}">
      <dgm:prSet/>
      <dgm:spPr/>
      <dgm:t>
        <a:bodyPr/>
        <a:lstStyle/>
        <a:p>
          <a:endParaRPr lang="vi-VN"/>
        </a:p>
      </dgm:t>
    </dgm:pt>
    <dgm:pt modelId="{09AA070D-7382-4C47-A18C-DD353D76FBB4}" type="sibTrans" cxnId="{E23CB024-F272-4411-808D-659465FBE917}">
      <dgm:prSet/>
      <dgm:spPr/>
      <dgm:t>
        <a:bodyPr/>
        <a:lstStyle/>
        <a:p>
          <a:endParaRPr lang="vi-VN"/>
        </a:p>
      </dgm:t>
    </dgm:pt>
    <dgm:pt modelId="{3F0F977E-0442-4886-9140-BF0D9FC662D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D9F72-CF21-47A6-BD1B-C40B5A5E22DF}" type="sibTrans" cxnId="{0C38F0DC-D787-4A08-AB94-ACDEF755FB02}">
      <dgm:prSet/>
      <dgm:spPr/>
      <dgm:t>
        <a:bodyPr/>
        <a:lstStyle/>
        <a:p>
          <a:endParaRPr lang="vi-VN"/>
        </a:p>
      </dgm:t>
    </dgm:pt>
    <dgm:pt modelId="{F0B0094A-4B63-4B8F-B766-32224AC99941}" type="parTrans" cxnId="{0C38F0DC-D787-4A08-AB94-ACDEF755FB02}">
      <dgm:prSet/>
      <dgm:spPr/>
      <dgm:t>
        <a:bodyPr/>
        <a:lstStyle/>
        <a:p>
          <a:endParaRPr lang="vi-VN"/>
        </a:p>
      </dgm:t>
    </dgm:pt>
    <dgm:pt modelId="{1453D516-D459-4F7C-B44B-A49C42BD5A4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47AB79-4F99-428C-B08E-CFCC7D62258D}" type="sibTrans" cxnId="{E2DA0200-7F19-4F19-B9EC-74C86806A3BB}">
      <dgm:prSet/>
      <dgm:spPr/>
      <dgm:t>
        <a:bodyPr/>
        <a:lstStyle/>
        <a:p>
          <a:endParaRPr lang="vi-VN"/>
        </a:p>
      </dgm:t>
    </dgm:pt>
    <dgm:pt modelId="{2F33FDC4-F1B5-40CB-9BB7-6DC0E05A613A}" type="parTrans" cxnId="{E2DA0200-7F19-4F19-B9EC-74C86806A3BB}">
      <dgm:prSet/>
      <dgm:spPr/>
      <dgm:t>
        <a:bodyPr/>
        <a:lstStyle/>
        <a:p>
          <a:endParaRPr lang="vi-VN"/>
        </a:p>
      </dgm:t>
    </dgm:pt>
    <dgm:pt modelId="{25682CA5-9DF2-4E9D-8E99-B3A128824D71}" type="pres">
      <dgm:prSet presAssocID="{0AFA6CFF-0900-4794-A2DE-97F264AE0F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9EAA4B6-B94F-4436-8A88-375A4F6F0582}" type="pres">
      <dgm:prSet presAssocID="{1453D516-D459-4F7C-B44B-A49C42BD5A4F}" presName="parentLin" presStyleCnt="0"/>
      <dgm:spPr/>
    </dgm:pt>
    <dgm:pt modelId="{307F8AAB-7F3C-45B3-982B-A24AA25D5E7C}" type="pres">
      <dgm:prSet presAssocID="{1453D516-D459-4F7C-B44B-A49C42BD5A4F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FE471302-721D-4AA9-8C6C-433DEC57EACC}" type="pres">
      <dgm:prSet presAssocID="{1453D516-D459-4F7C-B44B-A49C42BD5A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6D68976-48E5-442A-8D87-8510A179068A}" type="pres">
      <dgm:prSet presAssocID="{1453D516-D459-4F7C-B44B-A49C42BD5A4F}" presName="negativeSpace" presStyleCnt="0"/>
      <dgm:spPr/>
    </dgm:pt>
    <dgm:pt modelId="{84FD7127-22C1-4144-9383-8992CFC93C92}" type="pres">
      <dgm:prSet presAssocID="{1453D516-D459-4F7C-B44B-A49C42BD5A4F}" presName="childText" presStyleLbl="conFgAcc1" presStyleIdx="0" presStyleCnt="3">
        <dgm:presLayoutVars>
          <dgm:bulletEnabled val="1"/>
        </dgm:presLayoutVars>
      </dgm:prSet>
      <dgm:spPr/>
    </dgm:pt>
    <dgm:pt modelId="{51E124F7-C194-405E-BF8F-D7C812889F2C}" type="pres">
      <dgm:prSet presAssocID="{D247AB79-4F99-428C-B08E-CFCC7D62258D}" presName="spaceBetweenRectangles" presStyleCnt="0"/>
      <dgm:spPr/>
    </dgm:pt>
    <dgm:pt modelId="{B7B9E144-A160-4F9E-998C-BB7744B99BF6}" type="pres">
      <dgm:prSet presAssocID="{3F0F977E-0442-4886-9140-BF0D9FC662D5}" presName="parentLin" presStyleCnt="0"/>
      <dgm:spPr/>
    </dgm:pt>
    <dgm:pt modelId="{E06EBEC2-0353-40EF-88FC-D241CDE455D5}" type="pres">
      <dgm:prSet presAssocID="{3F0F977E-0442-4886-9140-BF0D9FC662D5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A582978F-C6D7-4424-87F4-175EDF6B3036}" type="pres">
      <dgm:prSet presAssocID="{3F0F977E-0442-4886-9140-BF0D9FC662D5}" presName="parentText" presStyleLbl="node1" presStyleIdx="1" presStyleCnt="3" custLinFactNeighborY="-492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1FDA904-5F40-43F7-A3CD-E0E47C135EC9}" type="pres">
      <dgm:prSet presAssocID="{3F0F977E-0442-4886-9140-BF0D9FC662D5}" presName="negativeSpace" presStyleCnt="0"/>
      <dgm:spPr/>
    </dgm:pt>
    <dgm:pt modelId="{CF4B19A1-9AE7-4DFB-8E80-B23D58E2BE65}" type="pres">
      <dgm:prSet presAssocID="{3F0F977E-0442-4886-9140-BF0D9FC662D5}" presName="childText" presStyleLbl="conFgAcc1" presStyleIdx="1" presStyleCnt="3">
        <dgm:presLayoutVars>
          <dgm:bulletEnabled val="1"/>
        </dgm:presLayoutVars>
      </dgm:prSet>
      <dgm:spPr/>
    </dgm:pt>
    <dgm:pt modelId="{6AB68C32-5632-46AF-A8CB-96EB285BF5AF}" type="pres">
      <dgm:prSet presAssocID="{4A7D9F72-CF21-47A6-BD1B-C40B5A5E22DF}" presName="spaceBetweenRectangles" presStyleCnt="0"/>
      <dgm:spPr/>
    </dgm:pt>
    <dgm:pt modelId="{9A5A3D04-CC2A-4E32-AFB6-9C6028627FB2}" type="pres">
      <dgm:prSet presAssocID="{07081972-C8C7-4553-BFD5-C6D5EDE5E8F9}" presName="parentLin" presStyleCnt="0"/>
      <dgm:spPr/>
    </dgm:pt>
    <dgm:pt modelId="{77B2E34E-8143-43D4-9160-FA142A86A97D}" type="pres">
      <dgm:prSet presAssocID="{07081972-C8C7-4553-BFD5-C6D5EDE5E8F9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1771FADC-8261-494C-B28E-693C93BB6B96}" type="pres">
      <dgm:prSet presAssocID="{07081972-C8C7-4553-BFD5-C6D5EDE5E8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CCA743-B57D-4281-BDA5-DD85E90301DA}" type="pres">
      <dgm:prSet presAssocID="{07081972-C8C7-4553-BFD5-C6D5EDE5E8F9}" presName="negativeSpace" presStyleCnt="0"/>
      <dgm:spPr/>
    </dgm:pt>
    <dgm:pt modelId="{C21812B8-91E9-47D2-9569-445AE81E3C22}" type="pres">
      <dgm:prSet presAssocID="{07081972-C8C7-4553-BFD5-C6D5EDE5E8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B0BF160-662B-4997-878F-C0DECD095C54}" type="presOf" srcId="{1453D516-D459-4F7C-B44B-A49C42BD5A4F}" destId="{FE471302-721D-4AA9-8C6C-433DEC57EACC}" srcOrd="1" destOrd="0" presId="urn:microsoft.com/office/officeart/2005/8/layout/list1"/>
    <dgm:cxn modelId="{E2DA0200-7F19-4F19-B9EC-74C86806A3BB}" srcId="{0AFA6CFF-0900-4794-A2DE-97F264AE0F32}" destId="{1453D516-D459-4F7C-B44B-A49C42BD5A4F}" srcOrd="0" destOrd="0" parTransId="{2F33FDC4-F1B5-40CB-9BB7-6DC0E05A613A}" sibTransId="{D247AB79-4F99-428C-B08E-CFCC7D62258D}"/>
    <dgm:cxn modelId="{C4F4EBA5-6525-4EA1-81D5-722ED89157F7}" type="presOf" srcId="{0AFA6CFF-0900-4794-A2DE-97F264AE0F32}" destId="{25682CA5-9DF2-4E9D-8E99-B3A128824D71}" srcOrd="0" destOrd="0" presId="urn:microsoft.com/office/officeart/2005/8/layout/list1"/>
    <dgm:cxn modelId="{E23CB024-F272-4411-808D-659465FBE917}" srcId="{0AFA6CFF-0900-4794-A2DE-97F264AE0F32}" destId="{07081972-C8C7-4553-BFD5-C6D5EDE5E8F9}" srcOrd="2" destOrd="0" parTransId="{D93BB28E-DFAA-4A88-9504-AFF588ED001B}" sibTransId="{09AA070D-7382-4C47-A18C-DD353D76FBB4}"/>
    <dgm:cxn modelId="{676450A7-9827-4367-A4E0-A85559F5A575}" type="presOf" srcId="{3F0F977E-0442-4886-9140-BF0D9FC662D5}" destId="{E06EBEC2-0353-40EF-88FC-D241CDE455D5}" srcOrd="0" destOrd="0" presId="urn:microsoft.com/office/officeart/2005/8/layout/list1"/>
    <dgm:cxn modelId="{BBA212A8-1654-4248-BD7D-803433CAC935}" type="presOf" srcId="{07081972-C8C7-4553-BFD5-C6D5EDE5E8F9}" destId="{1771FADC-8261-494C-B28E-693C93BB6B96}" srcOrd="1" destOrd="0" presId="urn:microsoft.com/office/officeart/2005/8/layout/list1"/>
    <dgm:cxn modelId="{5385F6D8-BA1D-49F2-AC22-1FF6C8D49E4E}" type="presOf" srcId="{07081972-C8C7-4553-BFD5-C6D5EDE5E8F9}" destId="{77B2E34E-8143-43D4-9160-FA142A86A97D}" srcOrd="0" destOrd="0" presId="urn:microsoft.com/office/officeart/2005/8/layout/list1"/>
    <dgm:cxn modelId="{17E9DA92-0D13-40DD-BD09-809C42888198}" type="presOf" srcId="{3F0F977E-0442-4886-9140-BF0D9FC662D5}" destId="{A582978F-C6D7-4424-87F4-175EDF6B3036}" srcOrd="1" destOrd="0" presId="urn:microsoft.com/office/officeart/2005/8/layout/list1"/>
    <dgm:cxn modelId="{88172E06-6430-4831-81C5-B97FD371F8F9}" type="presOf" srcId="{1453D516-D459-4F7C-B44B-A49C42BD5A4F}" destId="{307F8AAB-7F3C-45B3-982B-A24AA25D5E7C}" srcOrd="0" destOrd="0" presId="urn:microsoft.com/office/officeart/2005/8/layout/list1"/>
    <dgm:cxn modelId="{0C38F0DC-D787-4A08-AB94-ACDEF755FB02}" srcId="{0AFA6CFF-0900-4794-A2DE-97F264AE0F32}" destId="{3F0F977E-0442-4886-9140-BF0D9FC662D5}" srcOrd="1" destOrd="0" parTransId="{F0B0094A-4B63-4B8F-B766-32224AC99941}" sibTransId="{4A7D9F72-CF21-47A6-BD1B-C40B5A5E22DF}"/>
    <dgm:cxn modelId="{3D9D7BC0-1FC0-4268-BA66-829FD6ADC085}" type="presParOf" srcId="{25682CA5-9DF2-4E9D-8E99-B3A128824D71}" destId="{19EAA4B6-B94F-4436-8A88-375A4F6F0582}" srcOrd="0" destOrd="0" presId="urn:microsoft.com/office/officeart/2005/8/layout/list1"/>
    <dgm:cxn modelId="{9A4CC4BE-A3B5-4EAE-AA59-287DCB31BA99}" type="presParOf" srcId="{19EAA4B6-B94F-4436-8A88-375A4F6F0582}" destId="{307F8AAB-7F3C-45B3-982B-A24AA25D5E7C}" srcOrd="0" destOrd="0" presId="urn:microsoft.com/office/officeart/2005/8/layout/list1"/>
    <dgm:cxn modelId="{C5FA9AB5-52AE-4E11-A641-0404F4F286BC}" type="presParOf" srcId="{19EAA4B6-B94F-4436-8A88-375A4F6F0582}" destId="{FE471302-721D-4AA9-8C6C-433DEC57EACC}" srcOrd="1" destOrd="0" presId="urn:microsoft.com/office/officeart/2005/8/layout/list1"/>
    <dgm:cxn modelId="{097474AC-5896-4E10-83D3-ABA61F0F7548}" type="presParOf" srcId="{25682CA5-9DF2-4E9D-8E99-B3A128824D71}" destId="{96D68976-48E5-442A-8D87-8510A179068A}" srcOrd="1" destOrd="0" presId="urn:microsoft.com/office/officeart/2005/8/layout/list1"/>
    <dgm:cxn modelId="{D7258CCA-0B26-4BD2-B1B2-843FF38C2CBD}" type="presParOf" srcId="{25682CA5-9DF2-4E9D-8E99-B3A128824D71}" destId="{84FD7127-22C1-4144-9383-8992CFC93C92}" srcOrd="2" destOrd="0" presId="urn:microsoft.com/office/officeart/2005/8/layout/list1"/>
    <dgm:cxn modelId="{7C758CEA-D757-4F33-9E8C-2CE955FE118C}" type="presParOf" srcId="{25682CA5-9DF2-4E9D-8E99-B3A128824D71}" destId="{51E124F7-C194-405E-BF8F-D7C812889F2C}" srcOrd="3" destOrd="0" presId="urn:microsoft.com/office/officeart/2005/8/layout/list1"/>
    <dgm:cxn modelId="{96FFF685-1F78-4722-A7EF-E0D77BB30877}" type="presParOf" srcId="{25682CA5-9DF2-4E9D-8E99-B3A128824D71}" destId="{B7B9E144-A160-4F9E-998C-BB7744B99BF6}" srcOrd="4" destOrd="0" presId="urn:microsoft.com/office/officeart/2005/8/layout/list1"/>
    <dgm:cxn modelId="{7039E19D-3D40-4C0C-9763-33386E355EF5}" type="presParOf" srcId="{B7B9E144-A160-4F9E-998C-BB7744B99BF6}" destId="{E06EBEC2-0353-40EF-88FC-D241CDE455D5}" srcOrd="0" destOrd="0" presId="urn:microsoft.com/office/officeart/2005/8/layout/list1"/>
    <dgm:cxn modelId="{305430D3-E9BC-497A-853F-86092F7A9341}" type="presParOf" srcId="{B7B9E144-A160-4F9E-998C-BB7744B99BF6}" destId="{A582978F-C6D7-4424-87F4-175EDF6B3036}" srcOrd="1" destOrd="0" presId="urn:microsoft.com/office/officeart/2005/8/layout/list1"/>
    <dgm:cxn modelId="{8840A3D0-318C-49FE-8130-656E881611CD}" type="presParOf" srcId="{25682CA5-9DF2-4E9D-8E99-B3A128824D71}" destId="{71FDA904-5F40-43F7-A3CD-E0E47C135EC9}" srcOrd="5" destOrd="0" presId="urn:microsoft.com/office/officeart/2005/8/layout/list1"/>
    <dgm:cxn modelId="{DD0B44B2-98FB-464E-A414-1B9A7139654F}" type="presParOf" srcId="{25682CA5-9DF2-4E9D-8E99-B3A128824D71}" destId="{CF4B19A1-9AE7-4DFB-8E80-B23D58E2BE65}" srcOrd="6" destOrd="0" presId="urn:microsoft.com/office/officeart/2005/8/layout/list1"/>
    <dgm:cxn modelId="{F134D2D6-107F-4FDF-A649-07AE493C6EEF}" type="presParOf" srcId="{25682CA5-9DF2-4E9D-8E99-B3A128824D71}" destId="{6AB68C32-5632-46AF-A8CB-96EB285BF5AF}" srcOrd="7" destOrd="0" presId="urn:microsoft.com/office/officeart/2005/8/layout/list1"/>
    <dgm:cxn modelId="{2E071FAD-7AC0-4E96-967A-7521C1407B56}" type="presParOf" srcId="{25682CA5-9DF2-4E9D-8E99-B3A128824D71}" destId="{9A5A3D04-CC2A-4E32-AFB6-9C6028627FB2}" srcOrd="8" destOrd="0" presId="urn:microsoft.com/office/officeart/2005/8/layout/list1"/>
    <dgm:cxn modelId="{7CF74E67-0E3D-4914-AF61-209868468367}" type="presParOf" srcId="{9A5A3D04-CC2A-4E32-AFB6-9C6028627FB2}" destId="{77B2E34E-8143-43D4-9160-FA142A86A97D}" srcOrd="0" destOrd="0" presId="urn:microsoft.com/office/officeart/2005/8/layout/list1"/>
    <dgm:cxn modelId="{08C8C885-A604-42AF-8523-7F198846E5EC}" type="presParOf" srcId="{9A5A3D04-CC2A-4E32-AFB6-9C6028627FB2}" destId="{1771FADC-8261-494C-B28E-693C93BB6B96}" srcOrd="1" destOrd="0" presId="urn:microsoft.com/office/officeart/2005/8/layout/list1"/>
    <dgm:cxn modelId="{A8134E57-C640-4642-AB84-FC2BBD2B82C1}" type="presParOf" srcId="{25682CA5-9DF2-4E9D-8E99-B3A128824D71}" destId="{A9CCA743-B57D-4281-BDA5-DD85E90301DA}" srcOrd="9" destOrd="0" presId="urn:microsoft.com/office/officeart/2005/8/layout/list1"/>
    <dgm:cxn modelId="{BA1769AB-CAB7-498E-A610-711CBE89D353}" type="presParOf" srcId="{25682CA5-9DF2-4E9D-8E99-B3A128824D71}" destId="{C21812B8-91E9-47D2-9569-445AE81E3C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59417-69D4-4E29-82E2-22532BD4461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76F3F7E-91BE-4C5E-A4BF-79AEA4A3C7F5}">
      <dgm:prSet/>
      <dgm:spPr/>
      <dgm:t>
        <a:bodyPr/>
        <a:lstStyle/>
        <a:p>
          <a:endParaRPr lang="vi-VN" dirty="0"/>
        </a:p>
      </dgm:t>
    </dgm:pt>
    <dgm:pt modelId="{555A49E2-C36B-4575-BFD2-BBB7555CCB3C}" type="parTrans" cxnId="{7466D610-7E67-4612-A999-2D5DE257E07D}">
      <dgm:prSet/>
      <dgm:spPr/>
      <dgm:t>
        <a:bodyPr/>
        <a:lstStyle/>
        <a:p>
          <a:endParaRPr lang="vi-VN"/>
        </a:p>
      </dgm:t>
    </dgm:pt>
    <dgm:pt modelId="{D08ADD34-8A93-4638-8062-0BE53B15CF8F}" type="sibTrans" cxnId="{7466D610-7E67-4612-A999-2D5DE257E07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E7A0A43B-6145-4DEB-A1B7-B5CC1EBAD9A1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A242-4346-480A-ABC7-172690087C78}" type="parTrans" cxnId="{93420CC3-3ACE-448F-9176-D3C9F9EB2492}">
      <dgm:prSet/>
      <dgm:spPr/>
      <dgm:t>
        <a:bodyPr/>
        <a:lstStyle/>
        <a:p>
          <a:endParaRPr lang="vi-VN"/>
        </a:p>
      </dgm:t>
    </dgm:pt>
    <dgm:pt modelId="{E69B18AD-5A6B-47B9-873F-043ABF7B76F5}" type="sibTrans" cxnId="{93420CC3-3ACE-448F-9176-D3C9F9EB2492}">
      <dgm:prSet/>
      <dgm:spPr/>
      <dgm:t>
        <a:bodyPr/>
        <a:lstStyle/>
        <a:p>
          <a:endParaRPr lang="vi-VN"/>
        </a:p>
      </dgm:t>
    </dgm:pt>
    <dgm:pt modelId="{7092CBA3-7574-4BA1-9EFE-8F21B356AF1A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85ADE-D2E6-4315-898B-ADED08E95674}" type="parTrans" cxnId="{CA5F16BE-2869-47F2-A1C6-DC36659056A7}">
      <dgm:prSet/>
      <dgm:spPr/>
      <dgm:t>
        <a:bodyPr/>
        <a:lstStyle/>
        <a:p>
          <a:endParaRPr lang="vi-VN"/>
        </a:p>
      </dgm:t>
    </dgm:pt>
    <dgm:pt modelId="{1A1D6F32-33A1-4250-807A-752A04BFD57B}" type="sibTrans" cxnId="{CA5F16BE-2869-47F2-A1C6-DC36659056A7}">
      <dgm:prSet/>
      <dgm:spPr/>
      <dgm:t>
        <a:bodyPr/>
        <a:lstStyle/>
        <a:p>
          <a:endParaRPr lang="vi-VN"/>
        </a:p>
      </dgm:t>
    </dgm:pt>
    <dgm:pt modelId="{B7AB8F7F-6CC2-45F5-A55E-A0C5A38B886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2DB92-6AE5-4D77-9250-A25F33C52DAD}" type="parTrans" cxnId="{E02607B5-C556-4880-9D75-60A8BD3468C5}">
      <dgm:prSet/>
      <dgm:spPr/>
      <dgm:t>
        <a:bodyPr/>
        <a:lstStyle/>
        <a:p>
          <a:endParaRPr lang="vi-VN"/>
        </a:p>
      </dgm:t>
    </dgm:pt>
    <dgm:pt modelId="{1786CC69-5D1A-46D4-8B8B-B43C8C405D1F}" type="sibTrans" cxnId="{E02607B5-C556-4880-9D75-60A8BD3468C5}">
      <dgm:prSet/>
      <dgm:spPr/>
      <dgm:t>
        <a:bodyPr/>
        <a:lstStyle/>
        <a:p>
          <a:endParaRPr lang="vi-VN"/>
        </a:p>
      </dgm:t>
    </dgm:pt>
    <dgm:pt modelId="{5DCBFA6B-5B07-4B0F-8FC7-652481664837}" type="pres">
      <dgm:prSet presAssocID="{CEB59417-69D4-4E29-82E2-22532BD446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691B4770-9AE1-453F-ADE8-A25DFAD1B425}" type="pres">
      <dgm:prSet presAssocID="{CEB59417-69D4-4E29-82E2-22532BD44615}" presName="Name1" presStyleCnt="0"/>
      <dgm:spPr/>
    </dgm:pt>
    <dgm:pt modelId="{2EEBCFA5-5799-4B0B-ACC9-6B4BF8BE46AA}" type="pres">
      <dgm:prSet presAssocID="{D08ADD34-8A93-4638-8062-0BE53B15CF8F}" presName="picture_1" presStyleCnt="0"/>
      <dgm:spPr/>
    </dgm:pt>
    <dgm:pt modelId="{193AFEEC-D01D-4DA2-998F-A311902B0C74}" type="pres">
      <dgm:prSet presAssocID="{D08ADD34-8A93-4638-8062-0BE53B15CF8F}" presName="pictureRepeatNode" presStyleLbl="alignImgPlace1" presStyleIdx="0" presStyleCnt="4" custScaleX="80190" custScaleY="66813" custLinFactNeighborX="-21248" custLinFactNeighborY="411"/>
      <dgm:spPr/>
      <dgm:t>
        <a:bodyPr/>
        <a:lstStyle/>
        <a:p>
          <a:endParaRPr lang="vi-VN"/>
        </a:p>
      </dgm:t>
    </dgm:pt>
    <dgm:pt modelId="{AF23975C-BA03-44AF-9169-98FBEB5C456C}" type="pres">
      <dgm:prSet presAssocID="{576F3F7E-91BE-4C5E-A4BF-79AEA4A3C7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812F42-AB3F-4819-A80D-25C565E867B5}" type="pres">
      <dgm:prSet presAssocID="{E69B18AD-5A6B-47B9-873F-043ABF7B76F5}" presName="picture_2" presStyleCnt="0"/>
      <dgm:spPr/>
    </dgm:pt>
    <dgm:pt modelId="{DBF06F26-276C-49BD-98F8-299F28FC0BF8}" type="pres">
      <dgm:prSet presAssocID="{E69B18AD-5A6B-47B9-873F-043ABF7B76F5}" presName="pictureRepeatNode" presStyleLbl="alignImgPlace1" presStyleIdx="1" presStyleCnt="4" custLinFactNeighborX="10939"/>
      <dgm:spPr/>
      <dgm:t>
        <a:bodyPr/>
        <a:lstStyle/>
        <a:p>
          <a:endParaRPr lang="vi-VN"/>
        </a:p>
      </dgm:t>
    </dgm:pt>
    <dgm:pt modelId="{A779A74D-1BAE-4661-AE4B-6C19FB7FC477}" type="pres">
      <dgm:prSet presAssocID="{E7A0A43B-6145-4DEB-A1B7-B5CC1EBAD9A1}" presName="line_2" presStyleLbl="parChTrans1D1" presStyleIdx="0" presStyleCnt="3"/>
      <dgm:spPr/>
    </dgm:pt>
    <dgm:pt modelId="{85438824-D0EA-4F5F-8D34-1282990A234D}" type="pres">
      <dgm:prSet presAssocID="{E7A0A43B-6145-4DEB-A1B7-B5CC1EBAD9A1}" presName="textparent_2" presStyleLbl="node1" presStyleIdx="0" presStyleCnt="0"/>
      <dgm:spPr/>
    </dgm:pt>
    <dgm:pt modelId="{BC1C6B0B-A5C5-40FA-957B-C4B8B61C3925}" type="pres">
      <dgm:prSet presAssocID="{E7A0A43B-6145-4DEB-A1B7-B5CC1EBAD9A1}" presName="text_2" presStyleLbl="revTx" presStyleIdx="0" presStyleCnt="3" custScaleX="1339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C3CE1BE-8363-4CE3-9519-F00908760410}" type="pres">
      <dgm:prSet presAssocID="{1A1D6F32-33A1-4250-807A-752A04BFD57B}" presName="picture_3" presStyleCnt="0"/>
      <dgm:spPr/>
    </dgm:pt>
    <dgm:pt modelId="{CE09FDC6-3272-4B4C-B398-7600675C073A}" type="pres">
      <dgm:prSet presAssocID="{1A1D6F32-33A1-4250-807A-752A04BFD57B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C77870CF-22F7-40DD-90CA-8411CA00E2E0}" type="pres">
      <dgm:prSet presAssocID="{7092CBA3-7574-4BA1-9EFE-8F21B356AF1A}" presName="line_3" presStyleLbl="parChTrans1D1" presStyleIdx="1" presStyleCnt="3"/>
      <dgm:spPr/>
    </dgm:pt>
    <dgm:pt modelId="{B46C5370-6ED3-4C34-B444-684077046A30}" type="pres">
      <dgm:prSet presAssocID="{7092CBA3-7574-4BA1-9EFE-8F21B356AF1A}" presName="textparent_3" presStyleLbl="node1" presStyleIdx="0" presStyleCnt="0"/>
      <dgm:spPr/>
    </dgm:pt>
    <dgm:pt modelId="{08B2B843-D244-4DD5-824B-A8685C7AEB81}" type="pres">
      <dgm:prSet presAssocID="{7092CBA3-7574-4BA1-9EFE-8F21B356AF1A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77DB588-E1B5-4E62-BC23-26F9B9CC5ED3}" type="pres">
      <dgm:prSet presAssocID="{1786CC69-5D1A-46D4-8B8B-B43C8C405D1F}" presName="picture_4" presStyleCnt="0"/>
      <dgm:spPr/>
    </dgm:pt>
    <dgm:pt modelId="{BA9DC072-82AC-4314-8F11-2A54C4FB2303}" type="pres">
      <dgm:prSet presAssocID="{1786CC69-5D1A-46D4-8B8B-B43C8C405D1F}" presName="pictureRepeatNode" presStyleLbl="alignImgPlace1" presStyleIdx="3" presStyleCnt="4" custLinFactNeighborX="12306" custLinFactNeighborY="-2735"/>
      <dgm:spPr/>
      <dgm:t>
        <a:bodyPr/>
        <a:lstStyle/>
        <a:p>
          <a:endParaRPr lang="vi-VN"/>
        </a:p>
      </dgm:t>
    </dgm:pt>
    <dgm:pt modelId="{A0AC960F-75EF-4F9A-9F16-B71F3A52BC70}" type="pres">
      <dgm:prSet presAssocID="{B7AB8F7F-6CC2-45F5-A55E-A0C5A38B8864}" presName="line_4" presStyleLbl="parChTrans1D1" presStyleIdx="2" presStyleCnt="3"/>
      <dgm:spPr/>
    </dgm:pt>
    <dgm:pt modelId="{55046F60-1B0E-4A03-8FFD-A05163A317B1}" type="pres">
      <dgm:prSet presAssocID="{B7AB8F7F-6CC2-45F5-A55E-A0C5A38B8864}" presName="textparent_4" presStyleLbl="node1" presStyleIdx="0" presStyleCnt="0"/>
      <dgm:spPr/>
    </dgm:pt>
    <dgm:pt modelId="{A88C5A19-7F91-454E-A9C1-C4E2976364C5}" type="pres">
      <dgm:prSet presAssocID="{B7AB8F7F-6CC2-45F5-A55E-A0C5A38B8864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921E66-6ACF-445F-9972-3255337132FB}" type="presOf" srcId="{576F3F7E-91BE-4C5E-A4BF-79AEA4A3C7F5}" destId="{AF23975C-BA03-44AF-9169-98FBEB5C456C}" srcOrd="0" destOrd="0" presId="urn:microsoft.com/office/officeart/2008/layout/CircularPictureCallout"/>
    <dgm:cxn modelId="{1C3B04AC-A717-4088-845E-65C6F4BF58C7}" type="presOf" srcId="{B7AB8F7F-6CC2-45F5-A55E-A0C5A38B8864}" destId="{A88C5A19-7F91-454E-A9C1-C4E2976364C5}" srcOrd="0" destOrd="0" presId="urn:microsoft.com/office/officeart/2008/layout/CircularPictureCallout"/>
    <dgm:cxn modelId="{7466D610-7E67-4612-A999-2D5DE257E07D}" srcId="{CEB59417-69D4-4E29-82E2-22532BD44615}" destId="{576F3F7E-91BE-4C5E-A4BF-79AEA4A3C7F5}" srcOrd="0" destOrd="0" parTransId="{555A49E2-C36B-4575-BFD2-BBB7555CCB3C}" sibTransId="{D08ADD34-8A93-4638-8062-0BE53B15CF8F}"/>
    <dgm:cxn modelId="{82DE71DD-C040-44A6-8FB6-26C18292BD03}" type="presOf" srcId="{CEB59417-69D4-4E29-82E2-22532BD44615}" destId="{5DCBFA6B-5B07-4B0F-8FC7-652481664837}" srcOrd="0" destOrd="0" presId="urn:microsoft.com/office/officeart/2008/layout/CircularPictureCallout"/>
    <dgm:cxn modelId="{59BD4167-6DDA-4D37-9A66-10D110950619}" type="presOf" srcId="{1786CC69-5D1A-46D4-8B8B-B43C8C405D1F}" destId="{BA9DC072-82AC-4314-8F11-2A54C4FB2303}" srcOrd="0" destOrd="0" presId="urn:microsoft.com/office/officeart/2008/layout/CircularPictureCallout"/>
    <dgm:cxn modelId="{873A907E-E86B-4CDC-BAE0-C794AA4D8633}" type="presOf" srcId="{E69B18AD-5A6B-47B9-873F-043ABF7B76F5}" destId="{DBF06F26-276C-49BD-98F8-299F28FC0BF8}" srcOrd="0" destOrd="0" presId="urn:microsoft.com/office/officeart/2008/layout/CircularPictureCallout"/>
    <dgm:cxn modelId="{CA5F16BE-2869-47F2-A1C6-DC36659056A7}" srcId="{CEB59417-69D4-4E29-82E2-22532BD44615}" destId="{7092CBA3-7574-4BA1-9EFE-8F21B356AF1A}" srcOrd="2" destOrd="0" parTransId="{D8E85ADE-D2E6-4315-898B-ADED08E95674}" sibTransId="{1A1D6F32-33A1-4250-807A-752A04BFD57B}"/>
    <dgm:cxn modelId="{419567F6-48F6-45F9-A7F0-2497003F7CC7}" type="presOf" srcId="{1A1D6F32-33A1-4250-807A-752A04BFD57B}" destId="{CE09FDC6-3272-4B4C-B398-7600675C073A}" srcOrd="0" destOrd="0" presId="urn:microsoft.com/office/officeart/2008/layout/CircularPictureCallout"/>
    <dgm:cxn modelId="{9EFBEC75-29FD-4AA1-B8CA-5B4C40812A10}" type="presOf" srcId="{E7A0A43B-6145-4DEB-A1B7-B5CC1EBAD9A1}" destId="{BC1C6B0B-A5C5-40FA-957B-C4B8B61C3925}" srcOrd="0" destOrd="0" presId="urn:microsoft.com/office/officeart/2008/layout/CircularPictureCallout"/>
    <dgm:cxn modelId="{09309E8C-DA6F-4FD9-B766-41812F3093D3}" type="presOf" srcId="{D08ADD34-8A93-4638-8062-0BE53B15CF8F}" destId="{193AFEEC-D01D-4DA2-998F-A311902B0C74}" srcOrd="0" destOrd="0" presId="urn:microsoft.com/office/officeart/2008/layout/CircularPictureCallout"/>
    <dgm:cxn modelId="{E02607B5-C556-4880-9D75-60A8BD3468C5}" srcId="{CEB59417-69D4-4E29-82E2-22532BD44615}" destId="{B7AB8F7F-6CC2-45F5-A55E-A0C5A38B8864}" srcOrd="3" destOrd="0" parTransId="{18B2DB92-6AE5-4D77-9250-A25F33C52DAD}" sibTransId="{1786CC69-5D1A-46D4-8B8B-B43C8C405D1F}"/>
    <dgm:cxn modelId="{93420CC3-3ACE-448F-9176-D3C9F9EB2492}" srcId="{CEB59417-69D4-4E29-82E2-22532BD44615}" destId="{E7A0A43B-6145-4DEB-A1B7-B5CC1EBAD9A1}" srcOrd="1" destOrd="0" parTransId="{0A36A242-4346-480A-ABC7-172690087C78}" sibTransId="{E69B18AD-5A6B-47B9-873F-043ABF7B76F5}"/>
    <dgm:cxn modelId="{6720D4AC-D766-4F0D-A4FB-CBC5C3E4981A}" type="presOf" srcId="{7092CBA3-7574-4BA1-9EFE-8F21B356AF1A}" destId="{08B2B843-D244-4DD5-824B-A8685C7AEB81}" srcOrd="0" destOrd="0" presId="urn:microsoft.com/office/officeart/2008/layout/CircularPictureCallout"/>
    <dgm:cxn modelId="{E1C4987A-844E-4ED9-9DC9-F03FF7E9F4FD}" type="presParOf" srcId="{5DCBFA6B-5B07-4B0F-8FC7-652481664837}" destId="{691B4770-9AE1-453F-ADE8-A25DFAD1B425}" srcOrd="0" destOrd="0" presId="urn:microsoft.com/office/officeart/2008/layout/CircularPictureCallout"/>
    <dgm:cxn modelId="{63BC83B0-57AA-45AE-81A9-C2591D807ED5}" type="presParOf" srcId="{691B4770-9AE1-453F-ADE8-A25DFAD1B425}" destId="{2EEBCFA5-5799-4B0B-ACC9-6B4BF8BE46AA}" srcOrd="0" destOrd="0" presId="urn:microsoft.com/office/officeart/2008/layout/CircularPictureCallout"/>
    <dgm:cxn modelId="{0FC0F726-B1CD-44D1-9C1E-DE73C0704933}" type="presParOf" srcId="{2EEBCFA5-5799-4B0B-ACC9-6B4BF8BE46AA}" destId="{193AFEEC-D01D-4DA2-998F-A311902B0C74}" srcOrd="0" destOrd="0" presId="urn:microsoft.com/office/officeart/2008/layout/CircularPictureCallout"/>
    <dgm:cxn modelId="{A0FF7B7C-6C22-4371-BF24-4B6E38287F1F}" type="presParOf" srcId="{691B4770-9AE1-453F-ADE8-A25DFAD1B425}" destId="{AF23975C-BA03-44AF-9169-98FBEB5C456C}" srcOrd="1" destOrd="0" presId="urn:microsoft.com/office/officeart/2008/layout/CircularPictureCallout"/>
    <dgm:cxn modelId="{DEBDC64B-1022-4983-AF21-9CA3F08E4E71}" type="presParOf" srcId="{691B4770-9AE1-453F-ADE8-A25DFAD1B425}" destId="{49812F42-AB3F-4819-A80D-25C565E867B5}" srcOrd="2" destOrd="0" presId="urn:microsoft.com/office/officeart/2008/layout/CircularPictureCallout"/>
    <dgm:cxn modelId="{57D217BA-DAF8-45B8-B8E9-94ABEF86BD6B}" type="presParOf" srcId="{49812F42-AB3F-4819-A80D-25C565E867B5}" destId="{DBF06F26-276C-49BD-98F8-299F28FC0BF8}" srcOrd="0" destOrd="0" presId="urn:microsoft.com/office/officeart/2008/layout/CircularPictureCallout"/>
    <dgm:cxn modelId="{6E2782F6-6501-41AE-A5C5-58DD3E06BEBA}" type="presParOf" srcId="{691B4770-9AE1-453F-ADE8-A25DFAD1B425}" destId="{A779A74D-1BAE-4661-AE4B-6C19FB7FC477}" srcOrd="3" destOrd="0" presId="urn:microsoft.com/office/officeart/2008/layout/CircularPictureCallout"/>
    <dgm:cxn modelId="{4DD1365A-5D0B-454B-837A-5F4EE7D33AF4}" type="presParOf" srcId="{691B4770-9AE1-453F-ADE8-A25DFAD1B425}" destId="{85438824-D0EA-4F5F-8D34-1282990A234D}" srcOrd="4" destOrd="0" presId="urn:microsoft.com/office/officeart/2008/layout/CircularPictureCallout"/>
    <dgm:cxn modelId="{7EE069A9-C300-42C6-A4DF-396CD85EB458}" type="presParOf" srcId="{85438824-D0EA-4F5F-8D34-1282990A234D}" destId="{BC1C6B0B-A5C5-40FA-957B-C4B8B61C3925}" srcOrd="0" destOrd="0" presId="urn:microsoft.com/office/officeart/2008/layout/CircularPictureCallout"/>
    <dgm:cxn modelId="{6A05A1CE-1C61-4B50-BC6B-373AED756536}" type="presParOf" srcId="{691B4770-9AE1-453F-ADE8-A25DFAD1B425}" destId="{3C3CE1BE-8363-4CE3-9519-F00908760410}" srcOrd="5" destOrd="0" presId="urn:microsoft.com/office/officeart/2008/layout/CircularPictureCallout"/>
    <dgm:cxn modelId="{73AE1AE2-2571-4D6A-9917-7C64341F05C5}" type="presParOf" srcId="{3C3CE1BE-8363-4CE3-9519-F00908760410}" destId="{CE09FDC6-3272-4B4C-B398-7600675C073A}" srcOrd="0" destOrd="0" presId="urn:microsoft.com/office/officeart/2008/layout/CircularPictureCallout"/>
    <dgm:cxn modelId="{3879734E-B566-4D34-8C00-D757B6523278}" type="presParOf" srcId="{691B4770-9AE1-453F-ADE8-A25DFAD1B425}" destId="{C77870CF-22F7-40DD-90CA-8411CA00E2E0}" srcOrd="6" destOrd="0" presId="urn:microsoft.com/office/officeart/2008/layout/CircularPictureCallout"/>
    <dgm:cxn modelId="{2CA1F3F7-6DE5-47AC-BFC7-F152881A3DFE}" type="presParOf" srcId="{691B4770-9AE1-453F-ADE8-A25DFAD1B425}" destId="{B46C5370-6ED3-4C34-B444-684077046A30}" srcOrd="7" destOrd="0" presId="urn:microsoft.com/office/officeart/2008/layout/CircularPictureCallout"/>
    <dgm:cxn modelId="{8C6A3DBA-3B93-4756-B8BD-B3783A0BA477}" type="presParOf" srcId="{B46C5370-6ED3-4C34-B444-684077046A30}" destId="{08B2B843-D244-4DD5-824B-A8685C7AEB81}" srcOrd="0" destOrd="0" presId="urn:microsoft.com/office/officeart/2008/layout/CircularPictureCallout"/>
    <dgm:cxn modelId="{ABE113CA-B856-416D-8901-B04085EAB829}" type="presParOf" srcId="{691B4770-9AE1-453F-ADE8-A25DFAD1B425}" destId="{A77DB588-E1B5-4E62-BC23-26F9B9CC5ED3}" srcOrd="8" destOrd="0" presId="urn:microsoft.com/office/officeart/2008/layout/CircularPictureCallout"/>
    <dgm:cxn modelId="{0EFDC165-98E1-4FB0-B65C-553CDC1C427D}" type="presParOf" srcId="{A77DB588-E1B5-4E62-BC23-26F9B9CC5ED3}" destId="{BA9DC072-82AC-4314-8F11-2A54C4FB2303}" srcOrd="0" destOrd="0" presId="urn:microsoft.com/office/officeart/2008/layout/CircularPictureCallout"/>
    <dgm:cxn modelId="{3B4AFDB3-58D1-45CA-BA59-929918DD87EA}" type="presParOf" srcId="{691B4770-9AE1-453F-ADE8-A25DFAD1B425}" destId="{A0AC960F-75EF-4F9A-9F16-B71F3A52BC70}" srcOrd="9" destOrd="0" presId="urn:microsoft.com/office/officeart/2008/layout/CircularPictureCallout"/>
    <dgm:cxn modelId="{B8A7982F-AA6B-42DC-B169-51B3E849CE39}" type="presParOf" srcId="{691B4770-9AE1-453F-ADE8-A25DFAD1B425}" destId="{55046F60-1B0E-4A03-8FFD-A05163A317B1}" srcOrd="10" destOrd="0" presId="urn:microsoft.com/office/officeart/2008/layout/CircularPictureCallout"/>
    <dgm:cxn modelId="{4FC60F04-38F3-4B5B-A187-CDBF2A053B1E}" type="presParOf" srcId="{55046F60-1B0E-4A03-8FFD-A05163A317B1}" destId="{A88C5A19-7F91-454E-A9C1-C4E2976364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D7127-22C1-4144-9383-8992CFC93C92}">
      <dsp:nvSpPr>
        <dsp:cNvPr id="0" name=""/>
        <dsp:cNvSpPr/>
      </dsp:nvSpPr>
      <dsp:spPr>
        <a:xfrm>
          <a:off x="0" y="484877"/>
          <a:ext cx="89154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71302-721D-4AA9-8C6C-433DEC57EACC}">
      <dsp:nvSpPr>
        <dsp:cNvPr id="0" name=""/>
        <dsp:cNvSpPr/>
      </dsp:nvSpPr>
      <dsp:spPr>
        <a:xfrm>
          <a:off x="445770" y="12557"/>
          <a:ext cx="6240780" cy="94464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884" y="58671"/>
        <a:ext cx="6148552" cy="852412"/>
      </dsp:txXfrm>
    </dsp:sp>
    <dsp:sp modelId="{CF4B19A1-9AE7-4DFB-8E80-B23D58E2BE65}">
      <dsp:nvSpPr>
        <dsp:cNvPr id="0" name=""/>
        <dsp:cNvSpPr/>
      </dsp:nvSpPr>
      <dsp:spPr>
        <a:xfrm>
          <a:off x="0" y="1936397"/>
          <a:ext cx="89154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978F-C6D7-4424-87F4-175EDF6B3036}">
      <dsp:nvSpPr>
        <dsp:cNvPr id="0" name=""/>
        <dsp:cNvSpPr/>
      </dsp:nvSpPr>
      <dsp:spPr>
        <a:xfrm>
          <a:off x="445770" y="1417582"/>
          <a:ext cx="6240780" cy="94464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884" y="1463696"/>
        <a:ext cx="6148552" cy="852412"/>
      </dsp:txXfrm>
    </dsp:sp>
    <dsp:sp modelId="{C21812B8-91E9-47D2-9569-445AE81E3C22}">
      <dsp:nvSpPr>
        <dsp:cNvPr id="0" name=""/>
        <dsp:cNvSpPr/>
      </dsp:nvSpPr>
      <dsp:spPr>
        <a:xfrm>
          <a:off x="0" y="3387917"/>
          <a:ext cx="89154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1FADC-8261-494C-B28E-693C93BB6B96}">
      <dsp:nvSpPr>
        <dsp:cNvPr id="0" name=""/>
        <dsp:cNvSpPr/>
      </dsp:nvSpPr>
      <dsp:spPr>
        <a:xfrm>
          <a:off x="445770" y="2915597"/>
          <a:ext cx="6240780" cy="94464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884" y="2961711"/>
        <a:ext cx="614855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C960F-75EF-4F9A-9F16-B71F3A52BC70}">
      <dsp:nvSpPr>
        <dsp:cNvPr id="0" name=""/>
        <dsp:cNvSpPr/>
      </dsp:nvSpPr>
      <dsp:spPr>
        <a:xfrm>
          <a:off x="1702977" y="3211512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870CF-22F7-40DD-90CA-8411CA00E2E0}">
      <dsp:nvSpPr>
        <dsp:cNvPr id="0" name=""/>
        <dsp:cNvSpPr/>
      </dsp:nvSpPr>
      <dsp:spPr>
        <a:xfrm>
          <a:off x="1702977" y="1889125"/>
          <a:ext cx="324929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A74D-1BAE-4661-AE4B-6C19FB7FC477}">
      <dsp:nvSpPr>
        <dsp:cNvPr id="0" name=""/>
        <dsp:cNvSpPr/>
      </dsp:nvSpPr>
      <dsp:spPr>
        <a:xfrm>
          <a:off x="1702977" y="566737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AFEEC-D01D-4DA2-998F-A311902B0C74}">
      <dsp:nvSpPr>
        <dsp:cNvPr id="0" name=""/>
        <dsp:cNvSpPr/>
      </dsp:nvSpPr>
      <dsp:spPr>
        <a:xfrm>
          <a:off x="0" y="642472"/>
          <a:ext cx="3029778" cy="2524362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3975C-BA03-44AF-9169-98FBEB5C456C}">
      <dsp:nvSpPr>
        <dsp:cNvPr id="0" name=""/>
        <dsp:cNvSpPr/>
      </dsp:nvSpPr>
      <dsp:spPr>
        <a:xfrm>
          <a:off x="493937" y="2006250"/>
          <a:ext cx="2418080" cy="124682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6500" kern="1200" dirty="0"/>
        </a:p>
      </dsp:txBody>
      <dsp:txXfrm>
        <a:off x="493937" y="2006250"/>
        <a:ext cx="2418080" cy="1246822"/>
      </dsp:txXfrm>
    </dsp:sp>
    <dsp:sp modelId="{DBF06F26-276C-49BD-98F8-299F28FC0BF8}">
      <dsp:nvSpPr>
        <dsp:cNvPr id="0" name=""/>
        <dsp:cNvSpPr/>
      </dsp:nvSpPr>
      <dsp:spPr>
        <a:xfrm>
          <a:off x="5053594" y="0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C6B0B-A5C5-40FA-957B-C4B8B61C3925}">
      <dsp:nvSpPr>
        <dsp:cNvPr id="0" name=""/>
        <dsp:cNvSpPr/>
      </dsp:nvSpPr>
      <dsp:spPr>
        <a:xfrm>
          <a:off x="6063078" y="0"/>
          <a:ext cx="445299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0"/>
        <a:ext cx="4452994" cy="1133475"/>
      </dsp:txXfrm>
    </dsp:sp>
    <dsp:sp modelId="{CE09FDC6-3272-4B4C-B398-7600675C073A}">
      <dsp:nvSpPr>
        <dsp:cNvPr id="0" name=""/>
        <dsp:cNvSpPr/>
      </dsp:nvSpPr>
      <dsp:spPr>
        <a:xfrm>
          <a:off x="4385535" y="1322387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2B843-D244-4DD5-824B-A8685C7AEB81}">
      <dsp:nvSpPr>
        <dsp:cNvPr id="0" name=""/>
        <dsp:cNvSpPr/>
      </dsp:nvSpPr>
      <dsp:spPr>
        <a:xfrm>
          <a:off x="5519010" y="1322387"/>
          <a:ext cx="2890049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9010" y="1322387"/>
        <a:ext cx="2890049" cy="1133475"/>
      </dsp:txXfrm>
    </dsp:sp>
    <dsp:sp modelId="{BA9DC072-82AC-4314-8F11-2A54C4FB2303}">
      <dsp:nvSpPr>
        <dsp:cNvPr id="0" name=""/>
        <dsp:cNvSpPr/>
      </dsp:nvSpPr>
      <dsp:spPr>
        <a:xfrm>
          <a:off x="5069088" y="2613774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C5A19-7F91-454E-A9C1-C4E2976364C5}">
      <dsp:nvSpPr>
        <dsp:cNvPr id="0" name=""/>
        <dsp:cNvSpPr/>
      </dsp:nvSpPr>
      <dsp:spPr>
        <a:xfrm>
          <a:off x="6063078" y="2644775"/>
          <a:ext cx="194903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2644775"/>
        <a:ext cx="1949034" cy="113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344" y="813566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9343" y="355523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subtitlestyle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5628" y="6130437"/>
            <a:ext cx="7619999" cy="365125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95072" y="4529540"/>
            <a:ext cx="180441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DEVEXPRESS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5740400"/>
            <a:ext cx="3373628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901" y="1841500"/>
            <a:ext cx="9963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Kính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chào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thầy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và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27D18"/>
                </a:solidFill>
                <a:effectLst/>
              </a:rPr>
              <a:t>bạn</a:t>
            </a:r>
            <a:endParaRPr lang="vi-VN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E27D1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1690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 designer: cung cấp một hộp thoại thiết kế tiên tiến , cho phép tùy chỉnh các mục Ribbon, 1 thanh trạng thái, 1 thiết kế ảnh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68" y="2711105"/>
            <a:ext cx="7505457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27204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04" y="2293840"/>
            <a:ext cx="8349067" cy="437574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51443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0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859" y="4069376"/>
            <a:ext cx="8915400" cy="8910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Toolbars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Toobars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41859" y="3163905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00" y="616373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1"/>
            <a:ext cx="9116817" cy="292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6" y="2722425"/>
            <a:ext cx="9116818" cy="2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0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41859" y="3163905"/>
            <a:ext cx="8915400" cy="26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.Main menu toolbar: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forms.</a:t>
            </a: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toolbar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Reguler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chuwasc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56" y="5052088"/>
            <a:ext cx="7847619" cy="16380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16588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2" y="3138808"/>
            <a:ext cx="4693920" cy="3185038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Toolbars Customization: Minh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74" y="624312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b.Toolbars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4" y="27640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2210" y="4663264"/>
            <a:ext cx="8517165" cy="70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1103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Toolbars MDI Merging: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(MDI),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MDI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11" y="3571095"/>
            <a:ext cx="8915400" cy="87225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Items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00" y="626905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3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2" y="3073224"/>
            <a:ext cx="3767328" cy="3337145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42" y="625381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9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BarManager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RibbonControl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9" y="3270919"/>
            <a:ext cx="4579909" cy="273758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94" y="2764421"/>
            <a:ext cx="5385603" cy="38099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174" y="6221804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Items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325080"/>
            <a:ext cx="10655300" cy="4509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558" y="622240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b.Popup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12362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Sub-Menu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popup 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menu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0" y="3391308"/>
            <a:ext cx="4429125" cy="2419350"/>
          </a:xfr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546663" y="3245192"/>
            <a:ext cx="796166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Sub-Menu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cascaded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558" y="6232950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8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902" y="2219333"/>
            <a:ext cx="7458098" cy="1963119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Tìm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hiểu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về</a:t>
            </a:r>
            <a:r>
              <a:rPr lang="en-US" sz="6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				DEVEXPRESS</a:t>
            </a:r>
            <a:endParaRPr lang="vi-VN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0"/>
            <a:ext cx="4397387" cy="27483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42" y="319262"/>
            <a:ext cx="4478864" cy="1876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2748367"/>
            <a:ext cx="4584166" cy="359356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33902" y="4378814"/>
            <a:ext cx="7458098" cy="196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1.Nguyễn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Trường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 	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1251012003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2.Nguyễn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Thị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Kim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Huệ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1354052140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3.Phùng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Thị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Ngân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 1354050057</a:t>
            </a:r>
            <a:endParaRPr lang="vi-V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c.Demo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7" y="2764421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8393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4" y="4863210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2213" y="498534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90797" y="2293840"/>
            <a:ext cx="8915400" cy="11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2213" y="2247754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2213" y="4600983"/>
            <a:ext cx="8915400" cy="89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42" y="6253819"/>
            <a:ext cx="2810500" cy="5243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35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8" y="0"/>
            <a:ext cx="12300615" cy="6792015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5740400"/>
            <a:ext cx="3373628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901" y="1841500"/>
            <a:ext cx="9963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endParaRPr lang="vi-VN" sz="6000" b="1" dirty="0">
              <a:ln w="22225">
                <a:solidFill>
                  <a:srgbClr val="DE7E18"/>
                </a:solidFill>
                <a:prstDash val="solid"/>
              </a:ln>
              <a:solidFill>
                <a:srgbClr val="E27D1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3648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50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73505"/>
              </p:ext>
            </p:extLst>
          </p:nvPr>
        </p:nvGraphicFramePr>
        <p:xfrm>
          <a:off x="2592388" y="1766888"/>
          <a:ext cx="891540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6141991"/>
            <a:ext cx="3055749" cy="5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587907"/>
              </p:ext>
            </p:extLst>
          </p:nvPr>
        </p:nvGraphicFramePr>
        <p:xfrm>
          <a:off x="1487838" y="1905000"/>
          <a:ext cx="1070416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6214872"/>
            <a:ext cx="2810256" cy="5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8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805267"/>
          </a:xfrm>
        </p:spPr>
        <p:txBody>
          <a:bodyPr>
            <a:normAutofit/>
          </a:bodyPr>
          <a:lstStyle/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Merging: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MDI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form. 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802745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3274917"/>
            <a:ext cx="6531429" cy="3371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85" y="6253122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30" y="3491984"/>
            <a:ext cx="9245878" cy="2966583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8" y="2302308"/>
            <a:ext cx="9116817" cy="93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Tips: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dề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624438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290798" y="2302308"/>
            <a:ext cx="9116817" cy="876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Tips: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“A”</a:t>
            </a:r>
          </a:p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22" y="3178629"/>
            <a:ext cx="7286625" cy="355033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78" y="624762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59" y="2784766"/>
            <a:ext cx="6502400" cy="4073234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6" y="4975276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90089" y="2385325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Runtime Customization: tùy chỉnh bố cục form theo yêu cầu của người dùng</a:t>
            </a:r>
            <a:r>
              <a:rPr lang="vi-VN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9" y="3204015"/>
            <a:ext cx="4992945" cy="2381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259" y="6273331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5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595659"/>
            <a:ext cx="8911687" cy="1280890"/>
          </a:xfrm>
        </p:spPr>
        <p:txBody>
          <a:bodyPr/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a.Ribbon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7" y="3274917"/>
            <a:ext cx="9116817" cy="8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0088" y="2388618"/>
            <a:ext cx="9318236" cy="13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vi-V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support: được dành riêng cho touch UI Mode , làm cho nó dễ dàng hơn khi sử dụng thanh ribbon trên các thiết bị cảm ứng</a:t>
            </a:r>
            <a:r>
              <a:rPr lang="vi-V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7" y="480274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266389" y="6280495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91506" y="4122297"/>
            <a:ext cx="9116818" cy="86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0" y="3839821"/>
            <a:ext cx="9070521" cy="278538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010" y="6280495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1924</TotalTime>
  <Words>578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Century Gothic</vt:lpstr>
      <vt:lpstr>Consolas</vt:lpstr>
      <vt:lpstr>Tahoma</vt:lpstr>
      <vt:lpstr>Times New Roman</vt:lpstr>
      <vt:lpstr>Wingdings</vt:lpstr>
      <vt:lpstr>Wingdings 3</vt:lpstr>
      <vt:lpstr>Wisp</vt:lpstr>
      <vt:lpstr>PowerPoint Presentation</vt:lpstr>
      <vt:lpstr>Tìm hiểu về         DEVEXPRESS</vt:lpstr>
      <vt:lpstr>Nội dung bài học</vt:lpstr>
      <vt:lpstr>1.Giới thiệu các winforms controls</vt:lpstr>
      <vt:lpstr>a.Ribbon Controls</vt:lpstr>
      <vt:lpstr>a.Ribbon Controls</vt:lpstr>
      <vt:lpstr>a.Ribbon Controls</vt:lpstr>
      <vt:lpstr>a.Ribbon Controls</vt:lpstr>
      <vt:lpstr>a.Ribbon Controls</vt:lpstr>
      <vt:lpstr>a.Ribbon Controls</vt:lpstr>
      <vt:lpstr>a.Ribbon Controls</vt:lpstr>
      <vt:lpstr>b.Toolbars(Thanh công cụ)</vt:lpstr>
      <vt:lpstr>b.Toolbars(Thanh công cụ)</vt:lpstr>
      <vt:lpstr>b.Toolbars(Thanh công cụ)</vt:lpstr>
      <vt:lpstr>b.Toolbars(Thanh công cụ)</vt:lpstr>
      <vt:lpstr>b.Popup Menu</vt:lpstr>
      <vt:lpstr>b.Popup Menu</vt:lpstr>
      <vt:lpstr>b.Popup Menu</vt:lpstr>
      <vt:lpstr>b.Popup Menu</vt:lpstr>
      <vt:lpstr>c.Demo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</dc:title>
  <dc:creator>Thi Ngan</dc:creator>
  <cp:lastModifiedBy>Thi Ngan</cp:lastModifiedBy>
  <cp:revision>45</cp:revision>
  <dcterms:created xsi:type="dcterms:W3CDTF">2016-08-27T02:58:29Z</dcterms:created>
  <dcterms:modified xsi:type="dcterms:W3CDTF">2016-08-29T12:04:15Z</dcterms:modified>
</cp:coreProperties>
</file>