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 snapToGrid="0">
      <p:cViewPr>
        <p:scale>
          <a:sx n="75" d="100"/>
          <a:sy n="75" d="100"/>
        </p:scale>
        <p:origin x="3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E09CC-6C90-41D0-84C1-8B0432710934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A87A0-E11D-4AF8-B470-208696D7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Chung anode</a:t>
            </a:r>
          </a:p>
          <a:p>
            <a:r>
              <a:rPr lang="en-US" smtClean="0"/>
              <a:t>F = 11.0592MHZ</a:t>
            </a:r>
          </a:p>
          <a:p>
            <a:r>
              <a:rPr lang="en-US" smtClean="0"/>
              <a:t>C1815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87A0-E11D-4AF8-B470-208696D78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A87A0-E11D-4AF8-B470-208696D78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Nhóm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TỐNG ANH QUÂN _ 16520985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Hoàng anh minh _ 16521558</a:t>
            </a:r>
          </a:p>
        </p:txBody>
      </p:sp>
    </p:spTree>
    <p:extLst>
      <p:ext uri="{BB962C8B-B14F-4D97-AF65-F5344CB8AC3E}">
        <p14:creationId xmlns:p14="http://schemas.microsoft.com/office/powerpoint/2010/main" val="808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767"/>
            <a:ext cx="12268611" cy="57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263"/>
            <a:ext cx="12247180" cy="57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8.photo.talk.zdn.vn/3708066522523320869/f4bf1e1ba325407b1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06214" y="-2727786"/>
            <a:ext cx="6858000" cy="1231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87879" y="4896091"/>
            <a:ext cx="479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UP 	DOWN     OK     RESET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023"/>
            <a:ext cx="12261954" cy="613097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6445770" y="1903751"/>
            <a:ext cx="704538" cy="464696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9308890" y="2083633"/>
            <a:ext cx="1" cy="659568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08" y="612655"/>
            <a:ext cx="6773289" cy="6039684"/>
          </a:xfrm>
        </p:spPr>
      </p:pic>
    </p:spTree>
    <p:extLst>
      <p:ext uri="{BB962C8B-B14F-4D97-AF65-F5344CB8AC3E}">
        <p14:creationId xmlns:p14="http://schemas.microsoft.com/office/powerpoint/2010/main" val="35495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datasheet 7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34" y="1170966"/>
            <a:ext cx="8148976" cy="518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datasheet 7seg 4di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58" y="1327150"/>
            <a:ext cx="7182714" cy="49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datasheet at89s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81" y="539646"/>
            <a:ext cx="47625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Image result for usba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210"/>
            <a:ext cx="6295869" cy="629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usba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69" y="2040500"/>
            <a:ext cx="5657760" cy="44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7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77" y="249575"/>
            <a:ext cx="6897625" cy="62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68" y="2498568"/>
            <a:ext cx="11151969" cy="3557458"/>
          </a:xfrm>
        </p:spPr>
        <p:txBody>
          <a:bodyPr>
            <a:noAutofit/>
          </a:bodyPr>
          <a:lstStyle/>
          <a:p>
            <a:r>
              <a:rPr lang="en-US" sz="3200" smtClean="0"/>
              <a:t>Ví dụ để tính được timer với chu kỳ T = 5ms </a:t>
            </a:r>
          </a:p>
          <a:p>
            <a:r>
              <a:rPr lang="en-US" sz="3200" smtClean="0"/>
              <a:t>Ta lấy fxtal / 12 = a </a:t>
            </a:r>
          </a:p>
          <a:p>
            <a:r>
              <a:rPr lang="en-US" sz="3200" smtClean="0"/>
              <a:t>Sau đó ta lấy 1 / a = b </a:t>
            </a:r>
          </a:p>
          <a:p>
            <a:r>
              <a:rPr lang="en-US" sz="3200" smtClean="0"/>
              <a:t>Ta lấy 65536 – (T/b) = x</a:t>
            </a:r>
          </a:p>
          <a:p>
            <a:r>
              <a:rPr lang="en-US" sz="3200" smtClean="0"/>
              <a:t>X là tham số ta truyền vào hai thanh ghi THx TLx của timer</a:t>
            </a:r>
          </a:p>
        </p:txBody>
      </p:sp>
    </p:spTree>
    <p:extLst>
      <p:ext uri="{BB962C8B-B14F-4D97-AF65-F5344CB8AC3E}">
        <p14:creationId xmlns:p14="http://schemas.microsoft.com/office/powerpoint/2010/main" val="7316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72</Words>
  <Application>Microsoft Office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Nhóm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Qân Xiu</dc:creator>
  <cp:lastModifiedBy>Qân Xiu</cp:lastModifiedBy>
  <cp:revision>11</cp:revision>
  <dcterms:created xsi:type="dcterms:W3CDTF">2018-12-26T13:32:12Z</dcterms:created>
  <dcterms:modified xsi:type="dcterms:W3CDTF">2018-12-27T09:59:20Z</dcterms:modified>
</cp:coreProperties>
</file>