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E4D-A3EC-2E15-3695-5CEC41BB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391E9-1508-21E8-B7C9-68BBE86EF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CD16-C426-533D-6FAE-96BCC37D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C9D1-C4AB-5022-1005-1A5DCE2B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4B1B-D8E1-1A39-EA34-607FCE3C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3611-A17E-9123-E3CF-0FC3E0DA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67B0A-E32B-32D8-FEDC-9C50DEBAC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516-6E6F-3729-7596-481EA29F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7662-5790-519E-FBD9-511F209A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F9C2-D077-2A8B-E216-98089A75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F341C-204B-ECA4-0002-DFA47C56A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04C9B-E8EB-76DE-22B3-5CECA93A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E96E-18AE-C322-D4FE-BC96243C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F290-2F53-7381-11B8-4EF9AE47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8EBD-FB6D-61D8-4A69-F428F87D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5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E612-4641-CFEB-D178-2FCAB80A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F981-6BA8-E784-9DC2-E3384968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DF86-D14D-B6F0-F8F6-67DB145A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5BD-D202-D224-53C0-E91DF874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0A03-8A84-8CC4-61F3-E01EA18F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E196-1543-8DA5-1682-328B91BB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C16E-9A20-7DAF-0D75-5B7CFF10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050F-15CA-58A9-A3BC-EE2095F8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260D-5DB0-2D5D-ECAA-D359E427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AD54-C457-246C-BE4A-2AB9B8B2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2A77-579C-7F52-A4C7-292EE66F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814F-D3F0-FBD5-E43C-7E2B99C09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FB933-53D5-017A-578D-DE2E6F8C9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6968E-28EF-02C8-2D16-00FCFF65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6BED4-264C-BF6C-F3BE-21803C44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D4E05-597E-9F71-E1C6-025BE65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1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385A-6D1A-E8ED-1636-461D3186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481D-4420-AD59-2E78-07B44379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261CE-4387-5429-533D-A65A5CAA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603C6-BBD8-19D3-9C48-DD562D6BD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E9331-38C5-774A-EC75-74908F835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249CA-15A9-9CA0-7111-7DDBA633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B1433-5961-1CF4-7DAB-BEE05757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A2341-695D-9C3B-49C7-BF3EEB9F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5A21-2187-EA05-381D-D7EA8F52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3DD6D-3D9C-4D54-F020-734AC195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04CA0-AAEF-83CA-0C5A-F358E45A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8BCC6-7BDD-C300-B32E-35A273DD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40758-890C-D0E7-2D0A-78F1B557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C89B2-35EB-C712-25EA-56C48A58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2995-BBEF-206A-EFCB-08DBA850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9002-3E54-8B68-BA31-6D13290B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E31E-FDE7-51CF-317A-E1DFC4EF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FA80-F2FB-6FC4-6512-8B08C225A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F68C7-922B-F796-D51D-5EC59F85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22B9-048C-865B-B9B9-65CA2DE8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8E5D-B0B5-2865-E498-A9564D1C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26A1-1DE6-62E6-5B70-195CEB96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8D915-CE38-95F2-D3C9-EAE12049E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64D60-F15E-613A-14A3-2AA8BD95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4CDF2-E03A-2EF8-C6BB-28381A26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F197-5ABB-F189-04F4-158A784C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BB09-5B25-6756-83A6-CC682572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AB726-763C-9611-6FA7-7B13711A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7905-018F-E8F0-AB20-CB55D8C9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C71-559B-6539-0AD2-384266593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641BE-72DA-4CAF-A23D-8B15C1278A4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9D18-8309-2170-EB8A-0956C2673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F76C-9CDB-9F1A-EBFB-B5CD9726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7D1FF-17CA-4015-9AEC-5BF9D799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8AAE-CA51-D759-456C-5D921836D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Explanation of Backpropagation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D75A8-0EEA-13C3-0E5A-88580C8FD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VNU-HCM UNIVERSITY OF SCIENCE</a:t>
            </a:r>
          </a:p>
          <a:p>
            <a:r>
              <a:rPr lang="en-US" dirty="0"/>
              <a:t>PHUNG QUOC TUAN</a:t>
            </a:r>
          </a:p>
          <a:p>
            <a:r>
              <a:rPr lang="en-US" dirty="0"/>
              <a:t>STUDENT ID: 19127616</a:t>
            </a:r>
          </a:p>
        </p:txBody>
      </p:sp>
    </p:spTree>
    <p:extLst>
      <p:ext uri="{BB962C8B-B14F-4D97-AF65-F5344CB8AC3E}">
        <p14:creationId xmlns:p14="http://schemas.microsoft.com/office/powerpoint/2010/main" val="183945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EE7D-E62D-3426-3805-0414892E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	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ED80-B732-EE22-12E6-12E165AA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vi-VN" sz="8800" dirty="0"/>
              <a:t>Backpropagation Algorithm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1914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backpropagation in neural networks?">
            <a:extLst>
              <a:ext uri="{FF2B5EF4-FFF2-40B4-BE49-F238E27FC236}">
                <a16:creationId xmlns:a16="http://schemas.microsoft.com/office/drawing/2014/main" id="{239ED1AD-BF1F-F43D-CB5B-C04F042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90500"/>
            <a:ext cx="10791825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7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Explanation of Backpropagation Algorithm</vt:lpstr>
      <vt:lpstr>1. Giới thiệu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PHÙNG QUỐC TUẤN</dc:creator>
  <cp:lastModifiedBy>PHÙNG QUỐC TUẤN</cp:lastModifiedBy>
  <cp:revision>1</cp:revision>
  <dcterms:created xsi:type="dcterms:W3CDTF">2024-06-04T08:25:52Z</dcterms:created>
  <dcterms:modified xsi:type="dcterms:W3CDTF">2024-06-04T09:32:35Z</dcterms:modified>
</cp:coreProperties>
</file>