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3"/>
  </p:notesMasterIdLst>
  <p:sldIdLst>
    <p:sldId id="256" r:id="rId3"/>
    <p:sldId id="329" r:id="rId4"/>
    <p:sldId id="330" r:id="rId5"/>
    <p:sldId id="331" r:id="rId6"/>
    <p:sldId id="333" r:id="rId7"/>
    <p:sldId id="337" r:id="rId8"/>
    <p:sldId id="339" r:id="rId9"/>
    <p:sldId id="328" r:id="rId10"/>
    <p:sldId id="295" r:id="rId11"/>
    <p:sldId id="296" r:id="rId12"/>
    <p:sldId id="297" r:id="rId13"/>
    <p:sldId id="298" r:id="rId14"/>
    <p:sldId id="299" r:id="rId15"/>
    <p:sldId id="301" r:id="rId16"/>
    <p:sldId id="303" r:id="rId17"/>
    <p:sldId id="340" r:id="rId18"/>
    <p:sldId id="306" r:id="rId19"/>
    <p:sldId id="341" r:id="rId20"/>
    <p:sldId id="310" r:id="rId21"/>
    <p:sldId id="342" r:id="rId22"/>
    <p:sldId id="343" r:id="rId23"/>
    <p:sldId id="317" r:id="rId24"/>
    <p:sldId id="318" r:id="rId25"/>
    <p:sldId id="319" r:id="rId26"/>
    <p:sldId id="321" r:id="rId27"/>
    <p:sldId id="323" r:id="rId28"/>
    <p:sldId id="324" r:id="rId29"/>
    <p:sldId id="325" r:id="rId30"/>
    <p:sldId id="326" r:id="rId31"/>
    <p:sldId id="280" r:id="rId3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5CFCE7-8110-7143-9A35-A85A0B81718C}" v="15" dt="2022-04-02T08:51:38.03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Ref idx="minor">
          <a:srgbClr val="5A5F5E"/>
        </a:fontRef>
        <a:srgbClr val="5A5F5E"/>
      </a:tcTxStyle>
      <a:tcStyle>
        <a:tcBdr>
          <a:left>
            <a:ln w="50800" cap="flat">
              <a:noFill/>
              <a:miter lim="400000"/>
            </a:ln>
          </a:left>
          <a:right>
            <a:ln w="50800" cap="flat">
              <a:noFill/>
              <a:miter lim="400000"/>
            </a:ln>
          </a:right>
          <a:top>
            <a:ln w="50800" cap="flat">
              <a:noFill/>
              <a:miter lim="400000"/>
            </a:ln>
          </a:top>
          <a:bottom>
            <a:ln w="50800" cap="flat">
              <a:noFill/>
              <a:miter lim="400000"/>
            </a:ln>
          </a:bottom>
          <a:insideH>
            <a:ln w="50800" cap="flat">
              <a:noFill/>
              <a:miter lim="400000"/>
            </a:ln>
          </a:insideH>
          <a:insideV>
            <a:ln w="5080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37"/>
  </p:normalViewPr>
  <p:slideViewPr>
    <p:cSldViewPr snapToGrid="0" snapToObjects="1">
      <p:cViewPr varScale="1">
        <p:scale>
          <a:sx n="62" d="100"/>
          <a:sy n="62" d="100"/>
        </p:scale>
        <p:origin x="1800" y="216"/>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Nguyễn" userId="c6e0ab29-3218-4b58-b176-e1c10d75c57e" providerId="ADAL" clId="{900ED909-DF1A-49D5-A523-751E1C6BB40C}"/>
    <pc:docChg chg="undo custSel addSld delSld modSld sldOrd">
      <pc:chgData name="David Nguyễn" userId="c6e0ab29-3218-4b58-b176-e1c10d75c57e" providerId="ADAL" clId="{900ED909-DF1A-49D5-A523-751E1C6BB40C}" dt="2019-08-14T03:23:05.885" v="494" actId="20577"/>
      <pc:docMkLst>
        <pc:docMk/>
      </pc:docMkLst>
      <pc:sldChg chg="addSp delSp modSp">
        <pc:chgData name="David Nguyễn" userId="c6e0ab29-3218-4b58-b176-e1c10d75c57e" providerId="ADAL" clId="{900ED909-DF1A-49D5-A523-751E1C6BB40C}" dt="2019-08-14T02:12:11.059" v="99" actId="1076"/>
        <pc:sldMkLst>
          <pc:docMk/>
          <pc:sldMk cId="0" sldId="271"/>
        </pc:sldMkLst>
        <pc:picChg chg="add mod">
          <ac:chgData name="David Nguyễn" userId="c6e0ab29-3218-4b58-b176-e1c10d75c57e" providerId="ADAL" clId="{900ED909-DF1A-49D5-A523-751E1C6BB40C}" dt="2019-08-14T02:12:11.059" v="99" actId="1076"/>
          <ac:picMkLst>
            <pc:docMk/>
            <pc:sldMk cId="0" sldId="271"/>
            <ac:picMk id="2" creationId="{66AAA0C0-8F99-4557-A63B-54B27177197A}"/>
          </ac:picMkLst>
        </pc:picChg>
        <pc:picChg chg="del">
          <ac:chgData name="David Nguyễn" userId="c6e0ab29-3218-4b58-b176-e1c10d75c57e" providerId="ADAL" clId="{900ED909-DF1A-49D5-A523-751E1C6BB40C}" dt="2019-08-14T02:11:53.452" v="97" actId="478"/>
          <ac:picMkLst>
            <pc:docMk/>
            <pc:sldMk cId="0" sldId="271"/>
            <ac:picMk id="3" creationId="{AEFC8C21-47F7-4EC1-8C97-073AB51B33E1}"/>
          </ac:picMkLst>
        </pc:picChg>
      </pc:sldChg>
      <pc:sldChg chg="modSp">
        <pc:chgData name="David Nguyễn" userId="c6e0ab29-3218-4b58-b176-e1c10d75c57e" providerId="ADAL" clId="{900ED909-DF1A-49D5-A523-751E1C6BB40C}" dt="2019-08-14T03:18:20.067" v="316" actId="20577"/>
        <pc:sldMkLst>
          <pc:docMk/>
          <pc:sldMk cId="0" sldId="280"/>
        </pc:sldMkLst>
        <pc:spChg chg="mod">
          <ac:chgData name="David Nguyễn" userId="c6e0ab29-3218-4b58-b176-e1c10d75c57e" providerId="ADAL" clId="{900ED909-DF1A-49D5-A523-751E1C6BB40C}" dt="2019-08-14T03:18:20.067" v="316" actId="20577"/>
          <ac:spMkLst>
            <pc:docMk/>
            <pc:sldMk cId="0" sldId="280"/>
            <ac:spMk id="310" creationId="{00000000-0000-0000-0000-000000000000}"/>
          </ac:spMkLst>
        </pc:spChg>
      </pc:sldChg>
      <pc:sldChg chg="modSp">
        <pc:chgData name="David Nguyễn" userId="c6e0ab29-3218-4b58-b176-e1c10d75c57e" providerId="ADAL" clId="{900ED909-DF1A-49D5-A523-751E1C6BB40C}" dt="2019-08-13T13:27:45.421" v="56" actId="255"/>
        <pc:sldMkLst>
          <pc:docMk/>
          <pc:sldMk cId="0" sldId="285"/>
        </pc:sldMkLst>
        <pc:spChg chg="mod">
          <ac:chgData name="David Nguyễn" userId="c6e0ab29-3218-4b58-b176-e1c10d75c57e" providerId="ADAL" clId="{900ED909-DF1A-49D5-A523-751E1C6BB40C}" dt="2019-08-13T13:27:45.421" v="56" actId="255"/>
          <ac:spMkLst>
            <pc:docMk/>
            <pc:sldMk cId="0" sldId="285"/>
            <ac:spMk id="346" creationId="{00000000-0000-0000-0000-000000000000}"/>
          </ac:spMkLst>
        </pc:spChg>
      </pc:sldChg>
      <pc:sldChg chg="del">
        <pc:chgData name="David Nguyễn" userId="c6e0ab29-3218-4b58-b176-e1c10d75c57e" providerId="ADAL" clId="{900ED909-DF1A-49D5-A523-751E1C6BB40C}" dt="2019-08-13T13:28:09.866" v="60" actId="2696"/>
        <pc:sldMkLst>
          <pc:docMk/>
          <pc:sldMk cId="0" sldId="286"/>
        </pc:sldMkLst>
      </pc:sldChg>
      <pc:sldChg chg="addSp delSp modSp add">
        <pc:chgData name="David Nguyễn" userId="c6e0ab29-3218-4b58-b176-e1c10d75c57e" providerId="ADAL" clId="{900ED909-DF1A-49D5-A523-751E1C6BB40C}" dt="2019-08-13T13:32:37.545" v="81" actId="255"/>
        <pc:sldMkLst>
          <pc:docMk/>
          <pc:sldMk cId="4180367520" sldId="318"/>
        </pc:sldMkLst>
        <pc:spChg chg="mod">
          <ac:chgData name="David Nguyễn" userId="c6e0ab29-3218-4b58-b176-e1c10d75c57e" providerId="ADAL" clId="{900ED909-DF1A-49D5-A523-751E1C6BB40C}" dt="2019-08-13T13:26:15.628" v="45" actId="6549"/>
          <ac:spMkLst>
            <pc:docMk/>
            <pc:sldMk cId="4180367520" sldId="318"/>
            <ac:spMk id="10" creationId="{00000000-0000-0000-0000-000000000000}"/>
          </ac:spMkLst>
        </pc:spChg>
        <pc:graphicFrameChg chg="del">
          <ac:chgData name="David Nguyễn" userId="c6e0ab29-3218-4b58-b176-e1c10d75c57e" providerId="ADAL" clId="{900ED909-DF1A-49D5-A523-751E1C6BB40C}" dt="2019-08-13T13:31:07.615" v="74" actId="478"/>
          <ac:graphicFrameMkLst>
            <pc:docMk/>
            <pc:sldMk cId="4180367520" sldId="318"/>
            <ac:graphicFrameMk id="7" creationId="{5CF16028-82CC-4B7A-AEA9-75F00F494FEF}"/>
          </ac:graphicFrameMkLst>
        </pc:graphicFrameChg>
        <pc:graphicFrameChg chg="add mod">
          <ac:chgData name="David Nguyễn" userId="c6e0ab29-3218-4b58-b176-e1c10d75c57e" providerId="ADAL" clId="{900ED909-DF1A-49D5-A523-751E1C6BB40C}" dt="2019-08-13T13:32:37.545" v="81" actId="255"/>
          <ac:graphicFrameMkLst>
            <pc:docMk/>
            <pc:sldMk cId="4180367520" sldId="318"/>
            <ac:graphicFrameMk id="8" creationId="{948AE12A-5E56-4512-B515-416DFBC79917}"/>
          </ac:graphicFrameMkLst>
        </pc:graphicFrameChg>
      </pc:sldChg>
      <pc:sldChg chg="modSp add">
        <pc:chgData name="David Nguyễn" userId="c6e0ab29-3218-4b58-b176-e1c10d75c57e" providerId="ADAL" clId="{900ED909-DF1A-49D5-A523-751E1C6BB40C}" dt="2019-08-13T13:28:01.914" v="59"/>
        <pc:sldMkLst>
          <pc:docMk/>
          <pc:sldMk cId="3564294273" sldId="319"/>
        </pc:sldMkLst>
        <pc:spChg chg="mod">
          <ac:chgData name="David Nguyễn" userId="c6e0ab29-3218-4b58-b176-e1c10d75c57e" providerId="ADAL" clId="{900ED909-DF1A-49D5-A523-751E1C6BB40C}" dt="2019-08-13T13:28:01.914" v="59"/>
          <ac:spMkLst>
            <pc:docMk/>
            <pc:sldMk cId="3564294273" sldId="319"/>
            <ac:spMk id="346" creationId="{00000000-0000-0000-0000-000000000000}"/>
          </ac:spMkLst>
        </pc:spChg>
      </pc:sldChg>
      <pc:sldChg chg="modSp add">
        <pc:chgData name="David Nguyễn" userId="c6e0ab29-3218-4b58-b176-e1c10d75c57e" providerId="ADAL" clId="{900ED909-DF1A-49D5-A523-751E1C6BB40C}" dt="2019-08-13T13:28:40.548" v="63" actId="20577"/>
        <pc:sldMkLst>
          <pc:docMk/>
          <pc:sldMk cId="2325219452" sldId="320"/>
        </pc:sldMkLst>
        <pc:spChg chg="mod">
          <ac:chgData name="David Nguyễn" userId="c6e0ab29-3218-4b58-b176-e1c10d75c57e" providerId="ADAL" clId="{900ED909-DF1A-49D5-A523-751E1C6BB40C}" dt="2019-08-13T13:28:40.548" v="63" actId="20577"/>
          <ac:spMkLst>
            <pc:docMk/>
            <pc:sldMk cId="2325219452" sldId="320"/>
            <ac:spMk id="346" creationId="{00000000-0000-0000-0000-000000000000}"/>
          </ac:spMkLst>
        </pc:spChg>
      </pc:sldChg>
      <pc:sldChg chg="modSp add ord">
        <pc:chgData name="David Nguyễn" userId="c6e0ab29-3218-4b58-b176-e1c10d75c57e" providerId="ADAL" clId="{900ED909-DF1A-49D5-A523-751E1C6BB40C}" dt="2019-08-13T13:30:04.215" v="71" actId="20577"/>
        <pc:sldMkLst>
          <pc:docMk/>
          <pc:sldMk cId="1601511386" sldId="321"/>
        </pc:sldMkLst>
        <pc:spChg chg="mod">
          <ac:chgData name="David Nguyễn" userId="c6e0ab29-3218-4b58-b176-e1c10d75c57e" providerId="ADAL" clId="{900ED909-DF1A-49D5-A523-751E1C6BB40C}" dt="2019-08-13T13:30:04.215" v="71" actId="20577"/>
          <ac:spMkLst>
            <pc:docMk/>
            <pc:sldMk cId="1601511386" sldId="321"/>
            <ac:spMk id="346" creationId="{00000000-0000-0000-0000-000000000000}"/>
          </ac:spMkLst>
        </pc:spChg>
      </pc:sldChg>
      <pc:sldChg chg="modSp add">
        <pc:chgData name="David Nguyễn" userId="c6e0ab29-3218-4b58-b176-e1c10d75c57e" providerId="ADAL" clId="{900ED909-DF1A-49D5-A523-751E1C6BB40C}" dt="2019-08-14T02:28:47.566" v="115" actId="1036"/>
        <pc:sldMkLst>
          <pc:docMk/>
          <pc:sldMk cId="3857089742" sldId="322"/>
        </pc:sldMkLst>
        <pc:spChg chg="mod">
          <ac:chgData name="David Nguyễn" userId="c6e0ab29-3218-4b58-b176-e1c10d75c57e" providerId="ADAL" clId="{900ED909-DF1A-49D5-A523-751E1C6BB40C}" dt="2019-08-14T02:28:47.566" v="115" actId="1036"/>
          <ac:spMkLst>
            <pc:docMk/>
            <pc:sldMk cId="3857089742" sldId="322"/>
            <ac:spMk id="346" creationId="{00000000-0000-0000-0000-000000000000}"/>
          </ac:spMkLst>
        </pc:spChg>
      </pc:sldChg>
      <pc:sldChg chg="modSp add mod">
        <pc:chgData name="David Nguyễn" userId="c6e0ab29-3218-4b58-b176-e1c10d75c57e" providerId="ADAL" clId="{900ED909-DF1A-49D5-A523-751E1C6BB40C}" dt="2019-08-14T03:03:04.391" v="141" actId="27918"/>
        <pc:sldMkLst>
          <pc:docMk/>
          <pc:sldMk cId="3114400283" sldId="323"/>
        </pc:sldMkLst>
        <pc:spChg chg="mod">
          <ac:chgData name="David Nguyễn" userId="c6e0ab29-3218-4b58-b176-e1c10d75c57e" providerId="ADAL" clId="{900ED909-DF1A-49D5-A523-751E1C6BB40C}" dt="2019-08-14T02:48:46.590" v="117"/>
          <ac:spMkLst>
            <pc:docMk/>
            <pc:sldMk cId="3114400283" sldId="323"/>
            <ac:spMk id="9" creationId="{00000000-0000-0000-0000-000000000000}"/>
          </ac:spMkLst>
        </pc:spChg>
      </pc:sldChg>
      <pc:sldChg chg="modSp add mod">
        <pc:chgData name="David Nguyễn" userId="c6e0ab29-3218-4b58-b176-e1c10d75c57e" providerId="ADAL" clId="{900ED909-DF1A-49D5-A523-751E1C6BB40C}" dt="2019-08-14T03:08:01.480" v="146" actId="27918"/>
        <pc:sldMkLst>
          <pc:docMk/>
          <pc:sldMk cId="2537958642" sldId="324"/>
        </pc:sldMkLst>
        <pc:spChg chg="mod">
          <ac:chgData name="David Nguyễn" userId="c6e0ab29-3218-4b58-b176-e1c10d75c57e" providerId="ADAL" clId="{900ED909-DF1A-49D5-A523-751E1C6BB40C}" dt="2019-08-14T02:50:30.605" v="118"/>
          <ac:spMkLst>
            <pc:docMk/>
            <pc:sldMk cId="2537958642" sldId="324"/>
            <ac:spMk id="9" creationId="{00000000-0000-0000-0000-000000000000}"/>
          </ac:spMkLst>
        </pc:spChg>
      </pc:sldChg>
      <pc:sldChg chg="modSp add">
        <pc:chgData name="David Nguyễn" userId="c6e0ab29-3218-4b58-b176-e1c10d75c57e" providerId="ADAL" clId="{900ED909-DF1A-49D5-A523-751E1C6BB40C}" dt="2019-08-14T03:23:05.885" v="494" actId="20577"/>
        <pc:sldMkLst>
          <pc:docMk/>
          <pc:sldMk cId="651544537" sldId="325"/>
        </pc:sldMkLst>
        <pc:spChg chg="mod">
          <ac:chgData name="David Nguyễn" userId="c6e0ab29-3218-4b58-b176-e1c10d75c57e" providerId="ADAL" clId="{900ED909-DF1A-49D5-A523-751E1C6BB40C}" dt="2019-08-14T03:23:05.885" v="494" actId="20577"/>
          <ac:spMkLst>
            <pc:docMk/>
            <pc:sldMk cId="651544537" sldId="325"/>
            <ac:spMk id="310" creationId="{00000000-0000-0000-0000-000000000000}"/>
          </ac:spMkLst>
        </pc:spChg>
      </pc:sldChg>
    </pc:docChg>
  </pc:docChgLst>
  <pc:docChgLst>
    <pc:chgData name="Phú Nguyễn" userId="c6e0ab29-3218-4b58-b176-e1c10d75c57e" providerId="ADAL" clId="{900ED909-DF1A-49D5-A523-751E1C6BB40C}"/>
    <pc:docChg chg="custSel addSld modSld">
      <pc:chgData name="Phú Nguyễn" userId="c6e0ab29-3218-4b58-b176-e1c10d75c57e" providerId="ADAL" clId="{900ED909-DF1A-49D5-A523-751E1C6BB40C}" dt="2019-08-13T04:10:55.535" v="287" actId="20577"/>
      <pc:docMkLst>
        <pc:docMk/>
      </pc:docMkLst>
      <pc:sldChg chg="modSp">
        <pc:chgData name="Phú Nguyễn" userId="c6e0ab29-3218-4b58-b176-e1c10d75c57e" providerId="ADAL" clId="{900ED909-DF1A-49D5-A523-751E1C6BB40C}" dt="2019-08-13T04:10:55.535" v="287" actId="20577"/>
        <pc:sldMkLst>
          <pc:docMk/>
          <pc:sldMk cId="0" sldId="280"/>
        </pc:sldMkLst>
        <pc:spChg chg="mod">
          <ac:chgData name="Phú Nguyễn" userId="c6e0ab29-3218-4b58-b176-e1c10d75c57e" providerId="ADAL" clId="{900ED909-DF1A-49D5-A523-751E1C6BB40C}" dt="2019-08-13T04:10:55.535" v="287" actId="20577"/>
          <ac:spMkLst>
            <pc:docMk/>
            <pc:sldMk cId="0" sldId="280"/>
            <ac:spMk id="310" creationId="{00000000-0000-0000-0000-000000000000}"/>
          </ac:spMkLst>
        </pc:spChg>
      </pc:sldChg>
      <pc:sldChg chg="mod">
        <pc:chgData name="Phú Nguyễn" userId="c6e0ab29-3218-4b58-b176-e1c10d75c57e" providerId="ADAL" clId="{900ED909-DF1A-49D5-A523-751E1C6BB40C}" dt="2019-08-13T03:49:58.273" v="2" actId="27918"/>
        <pc:sldMkLst>
          <pc:docMk/>
          <pc:sldMk cId="1967881270" sldId="307"/>
        </pc:sldMkLst>
      </pc:sldChg>
      <pc:sldChg chg="mod">
        <pc:chgData name="Phú Nguyễn" userId="c6e0ab29-3218-4b58-b176-e1c10d75c57e" providerId="ADAL" clId="{900ED909-DF1A-49D5-A523-751E1C6BB40C}" dt="2019-08-13T03:50:57.661" v="14" actId="27918"/>
        <pc:sldMkLst>
          <pc:docMk/>
          <pc:sldMk cId="2899002212" sldId="308"/>
        </pc:sldMkLst>
      </pc:sldChg>
      <pc:sldChg chg="modSp">
        <pc:chgData name="Phú Nguyễn" userId="c6e0ab29-3218-4b58-b176-e1c10d75c57e" providerId="ADAL" clId="{900ED909-DF1A-49D5-A523-751E1C6BB40C}" dt="2019-08-13T03:58:16.588" v="41" actId="20577"/>
        <pc:sldMkLst>
          <pc:docMk/>
          <pc:sldMk cId="1208300467" sldId="309"/>
        </pc:sldMkLst>
        <pc:spChg chg="mod">
          <ac:chgData name="Phú Nguyễn" userId="c6e0ab29-3218-4b58-b176-e1c10d75c57e" providerId="ADAL" clId="{900ED909-DF1A-49D5-A523-751E1C6BB40C}" dt="2019-08-13T03:58:16.588" v="41" actId="20577"/>
          <ac:spMkLst>
            <pc:docMk/>
            <pc:sldMk cId="1208300467" sldId="309"/>
            <ac:spMk id="10" creationId="{00000000-0000-0000-0000-000000000000}"/>
          </ac:spMkLst>
        </pc:spChg>
      </pc:sldChg>
      <pc:sldChg chg="addSp delSp modSp">
        <pc:chgData name="Phú Nguyễn" userId="c6e0ab29-3218-4b58-b176-e1c10d75c57e" providerId="ADAL" clId="{900ED909-DF1A-49D5-A523-751E1C6BB40C}" dt="2019-08-13T04:01:43.135" v="112" actId="255"/>
        <pc:sldMkLst>
          <pc:docMk/>
          <pc:sldMk cId="1526592532" sldId="310"/>
        </pc:sldMkLst>
        <pc:graphicFrameChg chg="del mod">
          <ac:chgData name="Phú Nguyễn" userId="c6e0ab29-3218-4b58-b176-e1c10d75c57e" providerId="ADAL" clId="{900ED909-DF1A-49D5-A523-751E1C6BB40C}" dt="2019-08-13T04:00:08.946" v="55" actId="478"/>
          <ac:graphicFrameMkLst>
            <pc:docMk/>
            <pc:sldMk cId="1526592532" sldId="310"/>
            <ac:graphicFrameMk id="6" creationId="{3EBD6722-467A-4313-B851-4427E611B830}"/>
          </ac:graphicFrameMkLst>
        </pc:graphicFrameChg>
        <pc:graphicFrameChg chg="add del">
          <ac:chgData name="Phú Nguyễn" userId="c6e0ab29-3218-4b58-b176-e1c10d75c57e" providerId="ADAL" clId="{900ED909-DF1A-49D5-A523-751E1C6BB40C}" dt="2019-08-13T04:00:19.897" v="57" actId="478"/>
          <ac:graphicFrameMkLst>
            <pc:docMk/>
            <pc:sldMk cId="1526592532" sldId="310"/>
            <ac:graphicFrameMk id="7" creationId="{8022DACC-720A-497B-A0FF-06ACF670A408}"/>
          </ac:graphicFrameMkLst>
        </pc:graphicFrameChg>
        <pc:graphicFrameChg chg="add mod">
          <ac:chgData name="Phú Nguyễn" userId="c6e0ab29-3218-4b58-b176-e1c10d75c57e" providerId="ADAL" clId="{900ED909-DF1A-49D5-A523-751E1C6BB40C}" dt="2019-08-13T04:01:43.135" v="112" actId="255"/>
          <ac:graphicFrameMkLst>
            <pc:docMk/>
            <pc:sldMk cId="1526592532" sldId="310"/>
            <ac:graphicFrameMk id="11" creationId="{FA233578-4F3F-4058-872C-F6DCD3219D62}"/>
          </ac:graphicFrameMkLst>
        </pc:graphicFrameChg>
        <pc:picChg chg="add del mod">
          <ac:chgData name="Phú Nguyễn" userId="c6e0ab29-3218-4b58-b176-e1c10d75c57e" providerId="ADAL" clId="{900ED909-DF1A-49D5-A523-751E1C6BB40C}" dt="2019-08-13T04:00:44.992" v="62" actId="478"/>
          <ac:picMkLst>
            <pc:docMk/>
            <pc:sldMk cId="1526592532" sldId="310"/>
            <ac:picMk id="2" creationId="{691258CA-3BF9-44AD-972E-28FD434649AA}"/>
          </ac:picMkLst>
        </pc:picChg>
      </pc:sldChg>
      <pc:sldChg chg="modSp">
        <pc:chgData name="Phú Nguyễn" userId="c6e0ab29-3218-4b58-b176-e1c10d75c57e" providerId="ADAL" clId="{900ED909-DF1A-49D5-A523-751E1C6BB40C}" dt="2019-08-13T03:59:49.289" v="53" actId="20577"/>
        <pc:sldMkLst>
          <pc:docMk/>
          <pc:sldMk cId="2769448225" sldId="311"/>
        </pc:sldMkLst>
        <pc:spChg chg="mod">
          <ac:chgData name="Phú Nguyễn" userId="c6e0ab29-3218-4b58-b176-e1c10d75c57e" providerId="ADAL" clId="{900ED909-DF1A-49D5-A523-751E1C6BB40C}" dt="2019-08-13T03:59:49.289" v="53" actId="20577"/>
          <ac:spMkLst>
            <pc:docMk/>
            <pc:sldMk cId="2769448225" sldId="311"/>
            <ac:spMk id="10" creationId="{00000000-0000-0000-0000-000000000000}"/>
          </ac:spMkLst>
        </pc:spChg>
      </pc:sldChg>
      <pc:sldChg chg="mod">
        <pc:chgData name="Phú Nguyễn" userId="c6e0ab29-3218-4b58-b176-e1c10d75c57e" providerId="ADAL" clId="{900ED909-DF1A-49D5-A523-751E1C6BB40C}" dt="2019-08-13T03:50:31.241" v="8" actId="27918"/>
        <pc:sldMkLst>
          <pc:docMk/>
          <pc:sldMk cId="2335753565" sldId="312"/>
        </pc:sldMkLst>
      </pc:sldChg>
      <pc:sldChg chg="mod">
        <pc:chgData name="Phú Nguyễn" userId="c6e0ab29-3218-4b58-b176-e1c10d75c57e" providerId="ADAL" clId="{900ED909-DF1A-49D5-A523-751E1C6BB40C}" dt="2019-08-13T03:50:16.989" v="5" actId="27918"/>
        <pc:sldMkLst>
          <pc:docMk/>
          <pc:sldMk cId="2391140363" sldId="313"/>
        </pc:sldMkLst>
      </pc:sldChg>
      <pc:sldChg chg="mod">
        <pc:chgData name="Phú Nguyễn" userId="c6e0ab29-3218-4b58-b176-e1c10d75c57e" providerId="ADAL" clId="{900ED909-DF1A-49D5-A523-751E1C6BB40C}" dt="2019-08-13T03:50:43.115" v="11" actId="27918"/>
        <pc:sldMkLst>
          <pc:docMk/>
          <pc:sldMk cId="2134623070" sldId="314"/>
        </pc:sldMkLst>
      </pc:sldChg>
      <pc:sldChg chg="modSp mod">
        <pc:chgData name="Phú Nguyễn" userId="c6e0ab29-3218-4b58-b176-e1c10d75c57e" providerId="ADAL" clId="{900ED909-DF1A-49D5-A523-751E1C6BB40C}" dt="2019-08-13T04:00:36.985" v="61"/>
        <pc:sldMkLst>
          <pc:docMk/>
          <pc:sldMk cId="3804530685" sldId="315"/>
        </pc:sldMkLst>
        <pc:graphicFrameChg chg="mod">
          <ac:chgData name="Phú Nguyễn" userId="c6e0ab29-3218-4b58-b176-e1c10d75c57e" providerId="ADAL" clId="{900ED909-DF1A-49D5-A523-751E1C6BB40C}" dt="2019-08-13T04:00:36.985" v="61"/>
          <ac:graphicFrameMkLst>
            <pc:docMk/>
            <pc:sldMk cId="3804530685" sldId="315"/>
            <ac:graphicFrameMk id="15" creationId="{948AE12A-5E56-4512-B515-416DFBC79917}"/>
          </ac:graphicFrameMkLst>
        </pc:graphicFrameChg>
      </pc:sldChg>
      <pc:sldChg chg="addSp delSp modSp add">
        <pc:chgData name="Phú Nguyễn" userId="c6e0ab29-3218-4b58-b176-e1c10d75c57e" providerId="ADAL" clId="{900ED909-DF1A-49D5-A523-751E1C6BB40C}" dt="2019-08-13T04:04:24.461" v="120"/>
        <pc:sldMkLst>
          <pc:docMk/>
          <pc:sldMk cId="3848757562" sldId="316"/>
        </pc:sldMkLst>
        <pc:graphicFrameChg chg="add mod">
          <ac:chgData name="Phú Nguyễn" userId="c6e0ab29-3218-4b58-b176-e1c10d75c57e" providerId="ADAL" clId="{900ED909-DF1A-49D5-A523-751E1C6BB40C}" dt="2019-08-13T04:02:56.601" v="119" actId="255"/>
          <ac:graphicFrameMkLst>
            <pc:docMk/>
            <pc:sldMk cId="3848757562" sldId="316"/>
            <ac:graphicFrameMk id="7" creationId="{5CF16028-82CC-4B7A-AEA9-75F00F494FEF}"/>
          </ac:graphicFrameMkLst>
        </pc:graphicFrameChg>
        <pc:graphicFrameChg chg="add">
          <ac:chgData name="Phú Nguyễn" userId="c6e0ab29-3218-4b58-b176-e1c10d75c57e" providerId="ADAL" clId="{900ED909-DF1A-49D5-A523-751E1C6BB40C}" dt="2019-08-13T04:04:24.461" v="120"/>
          <ac:graphicFrameMkLst>
            <pc:docMk/>
            <pc:sldMk cId="3848757562" sldId="316"/>
            <ac:graphicFrameMk id="8" creationId="{11A6807B-973D-4EA4-8D04-46D856A478A3}"/>
          </ac:graphicFrameMkLst>
        </pc:graphicFrameChg>
        <pc:graphicFrameChg chg="del">
          <ac:chgData name="Phú Nguyễn" userId="c6e0ab29-3218-4b58-b176-e1c10d75c57e" providerId="ADAL" clId="{900ED909-DF1A-49D5-A523-751E1C6BB40C}" dt="2019-08-13T04:02:28.758" v="114" actId="478"/>
          <ac:graphicFrameMkLst>
            <pc:docMk/>
            <pc:sldMk cId="3848757562" sldId="316"/>
            <ac:graphicFrameMk id="11" creationId="{FA233578-4F3F-4058-872C-F6DCD3219D62}"/>
          </ac:graphicFrameMkLst>
        </pc:graphicFrameChg>
      </pc:sldChg>
      <pc:sldChg chg="addSp delSp modSp add mod">
        <pc:chgData name="Phú Nguyễn" userId="c6e0ab29-3218-4b58-b176-e1c10d75c57e" providerId="ADAL" clId="{900ED909-DF1A-49D5-A523-751E1C6BB40C}" dt="2019-08-13T04:09:07.569" v="261" actId="20577"/>
        <pc:sldMkLst>
          <pc:docMk/>
          <pc:sldMk cId="3997043913" sldId="317"/>
        </pc:sldMkLst>
        <pc:spChg chg="mod">
          <ac:chgData name="Phú Nguyễn" userId="c6e0ab29-3218-4b58-b176-e1c10d75c57e" providerId="ADAL" clId="{900ED909-DF1A-49D5-A523-751E1C6BB40C}" dt="2019-08-13T04:04:55.237" v="140" actId="20577"/>
          <ac:spMkLst>
            <pc:docMk/>
            <pc:sldMk cId="3997043913" sldId="317"/>
            <ac:spMk id="9" creationId="{00000000-0000-0000-0000-000000000000}"/>
          </ac:spMkLst>
        </pc:spChg>
        <pc:spChg chg="mod">
          <ac:chgData name="Phú Nguyễn" userId="c6e0ab29-3218-4b58-b176-e1c10d75c57e" providerId="ADAL" clId="{900ED909-DF1A-49D5-A523-751E1C6BB40C}" dt="2019-08-13T04:06:09.663" v="237" actId="14100"/>
          <ac:spMkLst>
            <pc:docMk/>
            <pc:sldMk cId="3997043913" sldId="317"/>
            <ac:spMk id="10" creationId="{00000000-0000-0000-0000-000000000000}"/>
          </ac:spMkLst>
        </pc:spChg>
        <pc:graphicFrameChg chg="del">
          <ac:chgData name="Phú Nguyễn" userId="c6e0ab29-3218-4b58-b176-e1c10d75c57e" providerId="ADAL" clId="{900ED909-DF1A-49D5-A523-751E1C6BB40C}" dt="2019-08-13T04:06:35.977" v="238" actId="478"/>
          <ac:graphicFrameMkLst>
            <pc:docMk/>
            <pc:sldMk cId="3997043913" sldId="317"/>
            <ac:graphicFrameMk id="7" creationId="{5CF16028-82CC-4B7A-AEA9-75F00F494FEF}"/>
          </ac:graphicFrameMkLst>
        </pc:graphicFrameChg>
        <pc:graphicFrameChg chg="add mod">
          <ac:chgData name="Phú Nguyễn" userId="c6e0ab29-3218-4b58-b176-e1c10d75c57e" providerId="ADAL" clId="{900ED909-DF1A-49D5-A523-751E1C6BB40C}" dt="2019-08-13T04:09:07.569" v="261" actId="20577"/>
          <ac:graphicFrameMkLst>
            <pc:docMk/>
            <pc:sldMk cId="3997043913" sldId="317"/>
            <ac:graphicFrameMk id="8" creationId="{36C5488B-288F-454B-BBF2-069252419189}"/>
          </ac:graphicFrameMkLst>
        </pc:graphicFrameChg>
      </pc:sldChg>
    </pc:docChg>
  </pc:docChgLst>
  <pc:docChgLst>
    <pc:chgData name="David Nguyễn" userId="c6e0ab29-3218-4b58-b176-e1c10d75c57e" providerId="ADAL" clId="{24DC48FB-3B58-4402-820B-804E569EB595}"/>
    <pc:docChg chg="undo redo custSel addSld delSld modSld sldOrd">
      <pc:chgData name="David Nguyễn" userId="c6e0ab29-3218-4b58-b176-e1c10d75c57e" providerId="ADAL" clId="{24DC48FB-3B58-4402-820B-804E569EB595}" dt="2019-08-01T17:29:30.071" v="2866" actId="1038"/>
      <pc:docMkLst>
        <pc:docMk/>
      </pc:docMkLst>
      <pc:sldChg chg="modSp">
        <pc:chgData name="David Nguyễn" userId="c6e0ab29-3218-4b58-b176-e1c10d75c57e" providerId="ADAL" clId="{24DC48FB-3B58-4402-820B-804E569EB595}" dt="2019-07-20T05:47:13.861" v="90" actId="1035"/>
        <pc:sldMkLst>
          <pc:docMk/>
          <pc:sldMk cId="0" sldId="256"/>
        </pc:sldMkLst>
        <pc:spChg chg="mod">
          <ac:chgData name="David Nguyễn" userId="c6e0ab29-3218-4b58-b176-e1c10d75c57e" providerId="ADAL" clId="{24DC48FB-3B58-4402-820B-804E569EB595}" dt="2019-07-20T05:43:21.633" v="26" actId="14100"/>
          <ac:spMkLst>
            <pc:docMk/>
            <pc:sldMk cId="0" sldId="256"/>
            <ac:spMk id="120" creationId="{00000000-0000-0000-0000-000000000000}"/>
          </ac:spMkLst>
        </pc:spChg>
        <pc:spChg chg="mod">
          <ac:chgData name="David Nguyễn" userId="c6e0ab29-3218-4b58-b176-e1c10d75c57e" providerId="ADAL" clId="{24DC48FB-3B58-4402-820B-804E569EB595}" dt="2019-07-20T05:47:13.861" v="90" actId="1035"/>
          <ac:spMkLst>
            <pc:docMk/>
            <pc:sldMk cId="0" sldId="256"/>
            <ac:spMk id="121" creationId="{00000000-0000-0000-0000-000000000000}"/>
          </ac:spMkLst>
        </pc:spChg>
        <pc:spChg chg="mod">
          <ac:chgData name="David Nguyễn" userId="c6e0ab29-3218-4b58-b176-e1c10d75c57e" providerId="ADAL" clId="{24DC48FB-3B58-4402-820B-804E569EB595}" dt="2019-07-20T05:47:13.861" v="90" actId="1035"/>
          <ac:spMkLst>
            <pc:docMk/>
            <pc:sldMk cId="0" sldId="256"/>
            <ac:spMk id="122" creationId="{00000000-0000-0000-0000-000000000000}"/>
          </ac:spMkLst>
        </pc:spChg>
        <pc:picChg chg="mod">
          <ac:chgData name="David Nguyễn" userId="c6e0ab29-3218-4b58-b176-e1c10d75c57e" providerId="ADAL" clId="{24DC48FB-3B58-4402-820B-804E569EB595}" dt="2019-07-20T05:39:11.029" v="14" actId="14826"/>
          <ac:picMkLst>
            <pc:docMk/>
            <pc:sldMk cId="0" sldId="256"/>
            <ac:picMk id="124" creationId="{00000000-0000-0000-0000-000000000000}"/>
          </ac:picMkLst>
        </pc:picChg>
      </pc:sldChg>
      <pc:sldChg chg="modSp">
        <pc:chgData name="David Nguyễn" userId="c6e0ab29-3218-4b58-b176-e1c10d75c57e" providerId="ADAL" clId="{24DC48FB-3B58-4402-820B-804E569EB595}" dt="2019-07-30T05:26:44.700" v="1879" actId="20577"/>
        <pc:sldMkLst>
          <pc:docMk/>
          <pc:sldMk cId="0" sldId="257"/>
        </pc:sldMkLst>
        <pc:spChg chg="mod">
          <ac:chgData name="David Nguyễn" userId="c6e0ab29-3218-4b58-b176-e1c10d75c57e" providerId="ADAL" clId="{24DC48FB-3B58-4402-820B-804E569EB595}" dt="2019-07-29T05:19:35.679" v="681" actId="2711"/>
          <ac:spMkLst>
            <pc:docMk/>
            <pc:sldMk cId="0" sldId="257"/>
            <ac:spMk id="126" creationId="{00000000-0000-0000-0000-000000000000}"/>
          </ac:spMkLst>
        </pc:spChg>
        <pc:spChg chg="mod">
          <ac:chgData name="David Nguyễn" userId="c6e0ab29-3218-4b58-b176-e1c10d75c57e" providerId="ADAL" clId="{24DC48FB-3B58-4402-820B-804E569EB595}" dt="2019-07-30T05:26:44.700" v="1879" actId="20577"/>
          <ac:spMkLst>
            <pc:docMk/>
            <pc:sldMk cId="0" sldId="257"/>
            <ac:spMk id="127" creationId="{00000000-0000-0000-0000-000000000000}"/>
          </ac:spMkLst>
        </pc:spChg>
      </pc:sldChg>
      <pc:sldChg chg="addSp delSp modSp">
        <pc:chgData name="David Nguyễn" userId="c6e0ab29-3218-4b58-b176-e1c10d75c57e" providerId="ADAL" clId="{24DC48FB-3B58-4402-820B-804E569EB595}" dt="2019-07-30T05:23:21.626" v="1850"/>
        <pc:sldMkLst>
          <pc:docMk/>
          <pc:sldMk cId="0" sldId="258"/>
        </pc:sldMkLst>
        <pc:spChg chg="add del mod">
          <ac:chgData name="David Nguyễn" userId="c6e0ab29-3218-4b58-b176-e1c10d75c57e" providerId="ADAL" clId="{24DC48FB-3B58-4402-820B-804E569EB595}" dt="2019-07-30T04:10:52.933" v="1634" actId="478"/>
          <ac:spMkLst>
            <pc:docMk/>
            <pc:sldMk cId="0" sldId="258"/>
            <ac:spMk id="3" creationId="{DE5EEE77-A840-4AC2-A60E-F1AEF5A7BBF7}"/>
          </ac:spMkLst>
        </pc:spChg>
        <pc:spChg chg="add mod">
          <ac:chgData name="David Nguyễn" userId="c6e0ab29-3218-4b58-b176-e1c10d75c57e" providerId="ADAL" clId="{24DC48FB-3B58-4402-820B-804E569EB595}" dt="2019-07-30T05:23:21.626" v="1850"/>
          <ac:spMkLst>
            <pc:docMk/>
            <pc:sldMk cId="0" sldId="258"/>
            <ac:spMk id="7" creationId="{34E7A695-C22C-41AC-B0E9-14960C2836F4}"/>
          </ac:spMkLst>
        </pc:spChg>
        <pc:spChg chg="del mod">
          <ac:chgData name="David Nguyễn" userId="c6e0ab29-3218-4b58-b176-e1c10d75c57e" providerId="ADAL" clId="{24DC48FB-3B58-4402-820B-804E569EB595}" dt="2019-07-30T04:10:50.614" v="1633" actId="478"/>
          <ac:spMkLst>
            <pc:docMk/>
            <pc:sldMk cId="0" sldId="258"/>
            <ac:spMk id="130" creationId="{00000000-0000-0000-0000-000000000000}"/>
          </ac:spMkLst>
        </pc:spChg>
      </pc:sldChg>
      <pc:sldChg chg="modSp">
        <pc:chgData name="David Nguyễn" userId="c6e0ab29-3218-4b58-b176-e1c10d75c57e" providerId="ADAL" clId="{24DC48FB-3B58-4402-820B-804E569EB595}" dt="2019-07-30T04:08:47.194" v="1618" actId="14100"/>
        <pc:sldMkLst>
          <pc:docMk/>
          <pc:sldMk cId="0" sldId="259"/>
        </pc:sldMkLst>
        <pc:spChg chg="mod">
          <ac:chgData name="David Nguyễn" userId="c6e0ab29-3218-4b58-b176-e1c10d75c57e" providerId="ADAL" clId="{24DC48FB-3B58-4402-820B-804E569EB595}" dt="2019-07-30T04:08:47.194" v="1618" actId="14100"/>
          <ac:spMkLst>
            <pc:docMk/>
            <pc:sldMk cId="0" sldId="259"/>
            <ac:spMk id="136" creationId="{00000000-0000-0000-0000-000000000000}"/>
          </ac:spMkLst>
        </pc:spChg>
      </pc:sldChg>
      <pc:sldChg chg="addSp delSp modSp modAnim">
        <pc:chgData name="David Nguyễn" userId="c6e0ab29-3218-4b58-b176-e1c10d75c57e" providerId="ADAL" clId="{24DC48FB-3B58-4402-820B-804E569EB595}" dt="2019-07-29T07:33:58.137" v="1561" actId="1035"/>
        <pc:sldMkLst>
          <pc:docMk/>
          <pc:sldMk cId="0" sldId="260"/>
        </pc:sldMkLst>
        <pc:spChg chg="add mod">
          <ac:chgData name="David Nguyễn" userId="c6e0ab29-3218-4b58-b176-e1c10d75c57e" providerId="ADAL" clId="{24DC48FB-3B58-4402-820B-804E569EB595}" dt="2019-07-29T07:32:19.952" v="1486"/>
          <ac:spMkLst>
            <pc:docMk/>
            <pc:sldMk cId="0" sldId="260"/>
            <ac:spMk id="5" creationId="{9DF92FE2-1AFF-423E-9253-9A6182CE8B28}"/>
          </ac:spMkLst>
        </pc:spChg>
        <pc:spChg chg="add del mod">
          <ac:chgData name="David Nguyễn" userId="c6e0ab29-3218-4b58-b176-e1c10d75c57e" providerId="ADAL" clId="{24DC48FB-3B58-4402-820B-804E569EB595}" dt="2019-07-29T05:29:44.586" v="765"/>
          <ac:spMkLst>
            <pc:docMk/>
            <pc:sldMk cId="0" sldId="260"/>
            <ac:spMk id="6" creationId="{1F36EA16-46EB-4429-9B6E-B7B02BC8A5D0}"/>
          </ac:spMkLst>
        </pc:spChg>
        <pc:spChg chg="add del mod">
          <ac:chgData name="David Nguyễn" userId="c6e0ab29-3218-4b58-b176-e1c10d75c57e" providerId="ADAL" clId="{24DC48FB-3B58-4402-820B-804E569EB595}" dt="2019-07-29T05:29:44.586" v="765"/>
          <ac:spMkLst>
            <pc:docMk/>
            <pc:sldMk cId="0" sldId="260"/>
            <ac:spMk id="7" creationId="{E6101F8A-ED2E-491B-A13E-1798FB854B37}"/>
          </ac:spMkLst>
        </pc:spChg>
        <pc:spChg chg="add del mod">
          <ac:chgData name="David Nguyễn" userId="c6e0ab29-3218-4b58-b176-e1c10d75c57e" providerId="ADAL" clId="{24DC48FB-3B58-4402-820B-804E569EB595}" dt="2019-07-29T05:29:44.586" v="765"/>
          <ac:spMkLst>
            <pc:docMk/>
            <pc:sldMk cId="0" sldId="260"/>
            <ac:spMk id="8" creationId="{75B75C72-E8C8-49CD-8BFC-12820587264D}"/>
          </ac:spMkLst>
        </pc:spChg>
        <pc:spChg chg="add del mod">
          <ac:chgData name="David Nguyễn" userId="c6e0ab29-3218-4b58-b176-e1c10d75c57e" providerId="ADAL" clId="{24DC48FB-3B58-4402-820B-804E569EB595}" dt="2019-07-29T05:29:44.586" v="765"/>
          <ac:spMkLst>
            <pc:docMk/>
            <pc:sldMk cId="0" sldId="260"/>
            <ac:spMk id="10" creationId="{10F3D334-0787-48F0-8512-713178C27B5B}"/>
          </ac:spMkLst>
        </pc:spChg>
        <pc:spChg chg="add del mod">
          <ac:chgData name="David Nguyễn" userId="c6e0ab29-3218-4b58-b176-e1c10d75c57e" providerId="ADAL" clId="{24DC48FB-3B58-4402-820B-804E569EB595}" dt="2019-07-29T05:29:44.586" v="765"/>
          <ac:spMkLst>
            <pc:docMk/>
            <pc:sldMk cId="0" sldId="260"/>
            <ac:spMk id="11" creationId="{CBF5F24F-E75F-4668-B275-EAE51286EA4B}"/>
          </ac:spMkLst>
        </pc:spChg>
        <pc:spChg chg="add del mod">
          <ac:chgData name="David Nguyễn" userId="c6e0ab29-3218-4b58-b176-e1c10d75c57e" providerId="ADAL" clId="{24DC48FB-3B58-4402-820B-804E569EB595}" dt="2019-07-29T05:29:44.586" v="765"/>
          <ac:spMkLst>
            <pc:docMk/>
            <pc:sldMk cId="0" sldId="260"/>
            <ac:spMk id="12" creationId="{7B9BEDCA-F463-4F6F-B0F1-BE90024A4BB0}"/>
          </ac:spMkLst>
        </pc:spChg>
        <pc:spChg chg="add del mod">
          <ac:chgData name="David Nguyễn" userId="c6e0ab29-3218-4b58-b176-e1c10d75c57e" providerId="ADAL" clId="{24DC48FB-3B58-4402-820B-804E569EB595}" dt="2019-07-29T05:32:40.220" v="849" actId="478"/>
          <ac:spMkLst>
            <pc:docMk/>
            <pc:sldMk cId="0" sldId="260"/>
            <ac:spMk id="13" creationId="{83033575-108B-455A-986C-37FF9D492852}"/>
          </ac:spMkLst>
        </pc:spChg>
        <pc:spChg chg="add del mod">
          <ac:chgData name="David Nguyễn" userId="c6e0ab29-3218-4b58-b176-e1c10d75c57e" providerId="ADAL" clId="{24DC48FB-3B58-4402-820B-804E569EB595}" dt="2019-07-29T05:32:40.220" v="849" actId="478"/>
          <ac:spMkLst>
            <pc:docMk/>
            <pc:sldMk cId="0" sldId="260"/>
            <ac:spMk id="14" creationId="{D57D0C29-BD93-4A70-9136-DD7DA92FA640}"/>
          </ac:spMkLst>
        </pc:spChg>
        <pc:spChg chg="add del mod">
          <ac:chgData name="David Nguyễn" userId="c6e0ab29-3218-4b58-b176-e1c10d75c57e" providerId="ADAL" clId="{24DC48FB-3B58-4402-820B-804E569EB595}" dt="2019-07-29T05:32:40.220" v="849" actId="478"/>
          <ac:spMkLst>
            <pc:docMk/>
            <pc:sldMk cId="0" sldId="260"/>
            <ac:spMk id="15" creationId="{105CF61B-1F75-4CBC-8C60-2343F6A4ECE6}"/>
          </ac:spMkLst>
        </pc:spChg>
        <pc:spChg chg="add del mod">
          <ac:chgData name="David Nguyễn" userId="c6e0ab29-3218-4b58-b176-e1c10d75c57e" providerId="ADAL" clId="{24DC48FB-3B58-4402-820B-804E569EB595}" dt="2019-07-29T05:32:40.220" v="849" actId="478"/>
          <ac:spMkLst>
            <pc:docMk/>
            <pc:sldMk cId="0" sldId="260"/>
            <ac:spMk id="16" creationId="{2BF50B28-6EB9-4794-9B52-1BD5132B111A}"/>
          </ac:spMkLst>
        </pc:spChg>
        <pc:spChg chg="add del mod">
          <ac:chgData name="David Nguyễn" userId="c6e0ab29-3218-4b58-b176-e1c10d75c57e" providerId="ADAL" clId="{24DC48FB-3B58-4402-820B-804E569EB595}" dt="2019-07-29T05:32:40.220" v="849" actId="478"/>
          <ac:spMkLst>
            <pc:docMk/>
            <pc:sldMk cId="0" sldId="260"/>
            <ac:spMk id="17" creationId="{D05DC26E-BB55-4871-85C4-E842D2F001A5}"/>
          </ac:spMkLst>
        </pc:spChg>
        <pc:spChg chg="add del mod">
          <ac:chgData name="David Nguyễn" userId="c6e0ab29-3218-4b58-b176-e1c10d75c57e" providerId="ADAL" clId="{24DC48FB-3B58-4402-820B-804E569EB595}" dt="2019-07-29T05:32:40.220" v="849" actId="478"/>
          <ac:spMkLst>
            <pc:docMk/>
            <pc:sldMk cId="0" sldId="260"/>
            <ac:spMk id="18" creationId="{E5511801-BE52-4A00-B03E-32C0D49209EF}"/>
          </ac:spMkLst>
        </pc:spChg>
        <pc:spChg chg="add del mod">
          <ac:chgData name="David Nguyễn" userId="c6e0ab29-3218-4b58-b176-e1c10d75c57e" providerId="ADAL" clId="{24DC48FB-3B58-4402-820B-804E569EB595}" dt="2019-07-29T07:33:20.062" v="1489"/>
          <ac:spMkLst>
            <pc:docMk/>
            <pc:sldMk cId="0" sldId="260"/>
            <ac:spMk id="21" creationId="{94A52331-DA73-480F-9A56-9C5A4D293F5B}"/>
          </ac:spMkLst>
        </pc:spChg>
        <pc:spChg chg="add del mod">
          <ac:chgData name="David Nguyễn" userId="c6e0ab29-3218-4b58-b176-e1c10d75c57e" providerId="ADAL" clId="{24DC48FB-3B58-4402-820B-804E569EB595}" dt="2019-07-29T07:33:20.062" v="1489"/>
          <ac:spMkLst>
            <pc:docMk/>
            <pc:sldMk cId="0" sldId="260"/>
            <ac:spMk id="27" creationId="{11AA008B-C25C-4AF1-9B23-01AC48AD528D}"/>
          </ac:spMkLst>
        </pc:spChg>
        <pc:spChg chg="mod">
          <ac:chgData name="David Nguyễn" userId="c6e0ab29-3218-4b58-b176-e1c10d75c57e" providerId="ADAL" clId="{24DC48FB-3B58-4402-820B-804E569EB595}" dt="2019-07-29T05:20:31.459" v="682" actId="255"/>
          <ac:spMkLst>
            <pc:docMk/>
            <pc:sldMk cId="0" sldId="260"/>
            <ac:spMk id="138" creationId="{00000000-0000-0000-0000-000000000000}"/>
          </ac:spMkLst>
        </pc:spChg>
        <pc:spChg chg="del">
          <ac:chgData name="David Nguyễn" userId="c6e0ab29-3218-4b58-b176-e1c10d75c57e" providerId="ADAL" clId="{24DC48FB-3B58-4402-820B-804E569EB595}" dt="2019-07-28T14:25:24.282" v="574" actId="478"/>
          <ac:spMkLst>
            <pc:docMk/>
            <pc:sldMk cId="0" sldId="260"/>
            <ac:spMk id="143" creationId="{00000000-0000-0000-0000-000000000000}"/>
          </ac:spMkLst>
        </pc:spChg>
        <pc:grpChg chg="del">
          <ac:chgData name="David Nguyễn" userId="c6e0ab29-3218-4b58-b176-e1c10d75c57e" providerId="ADAL" clId="{24DC48FB-3B58-4402-820B-804E569EB595}" dt="2019-07-28T14:24:35.790" v="572" actId="478"/>
          <ac:grpSpMkLst>
            <pc:docMk/>
            <pc:sldMk cId="0" sldId="260"/>
            <ac:grpSpMk id="142" creationId="{00000000-0000-0000-0000-000000000000}"/>
          </ac:grpSpMkLst>
        </pc:grpChg>
        <pc:picChg chg="add del mod">
          <ac:chgData name="David Nguyễn" userId="c6e0ab29-3218-4b58-b176-e1c10d75c57e" providerId="ADAL" clId="{24DC48FB-3B58-4402-820B-804E569EB595}" dt="2019-07-29T07:30:25.794" v="1474" actId="478"/>
          <ac:picMkLst>
            <pc:docMk/>
            <pc:sldMk cId="0" sldId="260"/>
            <ac:picMk id="2" creationId="{EBFFCA76-58D1-4A77-B053-3F592DA4C9A3}"/>
          </ac:picMkLst>
        </pc:picChg>
        <pc:picChg chg="add mod">
          <ac:chgData name="David Nguyễn" userId="c6e0ab29-3218-4b58-b176-e1c10d75c57e" providerId="ADAL" clId="{24DC48FB-3B58-4402-820B-804E569EB595}" dt="2019-07-29T07:33:58.137" v="1561" actId="1035"/>
          <ac:picMkLst>
            <pc:docMk/>
            <pc:sldMk cId="0" sldId="260"/>
            <ac:picMk id="3" creationId="{121C41BF-69A0-4AC6-879E-6F80FF8E6639}"/>
          </ac:picMkLst>
        </pc:picChg>
        <pc:picChg chg="add">
          <ac:chgData name="David Nguyễn" userId="c6e0ab29-3218-4b58-b176-e1c10d75c57e" providerId="ADAL" clId="{24DC48FB-3B58-4402-820B-804E569EB595}" dt="2019-07-28T14:23:51.414" v="571"/>
          <ac:picMkLst>
            <pc:docMk/>
            <pc:sldMk cId="0" sldId="260"/>
            <ac:picMk id="8" creationId="{3892493A-0729-4727-B8CE-A627534AD8DF}"/>
          </ac:picMkLst>
        </pc:picChg>
        <pc:picChg chg="add del mod">
          <ac:chgData name="David Nguyễn" userId="c6e0ab29-3218-4b58-b176-e1c10d75c57e" providerId="ADAL" clId="{24DC48FB-3B58-4402-820B-804E569EB595}" dt="2019-07-29T05:18:12.363" v="678" actId="478"/>
          <ac:picMkLst>
            <pc:docMk/>
            <pc:sldMk cId="0" sldId="260"/>
            <ac:picMk id="9" creationId="{0637EA11-4685-4066-922F-2EB5831B663D}"/>
          </ac:picMkLst>
        </pc:picChg>
        <pc:picChg chg="add del mod">
          <ac:chgData name="David Nguyễn" userId="c6e0ab29-3218-4b58-b176-e1c10d75c57e" providerId="ADAL" clId="{24DC48FB-3B58-4402-820B-804E569EB595}" dt="2019-07-29T07:33:20.062" v="1489"/>
          <ac:picMkLst>
            <pc:docMk/>
            <pc:sldMk cId="0" sldId="260"/>
            <ac:picMk id="19" creationId="{79BCF623-6BB2-4163-A843-A86C5AE48F43}"/>
          </ac:picMkLst>
        </pc:picChg>
        <pc:picChg chg="add del mod">
          <ac:chgData name="David Nguyễn" userId="c6e0ab29-3218-4b58-b176-e1c10d75c57e" providerId="ADAL" clId="{24DC48FB-3B58-4402-820B-804E569EB595}" dt="2019-07-29T07:33:20.062" v="1489"/>
          <ac:picMkLst>
            <pc:docMk/>
            <pc:sldMk cId="0" sldId="260"/>
            <ac:picMk id="20" creationId="{F1291E31-F71F-42AC-B7D0-FE88C8D17DC5}"/>
          </ac:picMkLst>
        </pc:picChg>
        <pc:picChg chg="add del mod">
          <ac:chgData name="David Nguyễn" userId="c6e0ab29-3218-4b58-b176-e1c10d75c57e" providerId="ADAL" clId="{24DC48FB-3B58-4402-820B-804E569EB595}" dt="2019-07-29T07:33:20.062" v="1489"/>
          <ac:picMkLst>
            <pc:docMk/>
            <pc:sldMk cId="0" sldId="260"/>
            <ac:picMk id="22" creationId="{1C320E71-110C-4F83-9B4A-056B05CAD483}"/>
          </ac:picMkLst>
        </pc:picChg>
        <pc:picChg chg="add del mod">
          <ac:chgData name="David Nguyễn" userId="c6e0ab29-3218-4b58-b176-e1c10d75c57e" providerId="ADAL" clId="{24DC48FB-3B58-4402-820B-804E569EB595}" dt="2019-07-29T07:33:20.062" v="1489"/>
          <ac:picMkLst>
            <pc:docMk/>
            <pc:sldMk cId="0" sldId="260"/>
            <ac:picMk id="23" creationId="{FC69E97E-DF2B-4C99-B336-6899BA77B66A}"/>
          </ac:picMkLst>
        </pc:picChg>
        <pc:picChg chg="add del mod">
          <ac:chgData name="David Nguyễn" userId="c6e0ab29-3218-4b58-b176-e1c10d75c57e" providerId="ADAL" clId="{24DC48FB-3B58-4402-820B-804E569EB595}" dt="2019-07-29T07:33:20.062" v="1489"/>
          <ac:picMkLst>
            <pc:docMk/>
            <pc:sldMk cId="0" sldId="260"/>
            <ac:picMk id="24" creationId="{C775819A-09BD-4C0F-B001-0AEB4F772A40}"/>
          </ac:picMkLst>
        </pc:picChg>
        <pc:picChg chg="add del mod">
          <ac:chgData name="David Nguyễn" userId="c6e0ab29-3218-4b58-b176-e1c10d75c57e" providerId="ADAL" clId="{24DC48FB-3B58-4402-820B-804E569EB595}" dt="2019-07-29T07:33:20.062" v="1489"/>
          <ac:picMkLst>
            <pc:docMk/>
            <pc:sldMk cId="0" sldId="260"/>
            <ac:picMk id="25" creationId="{80442056-85F2-46EA-8D2A-521AF4F80B85}"/>
          </ac:picMkLst>
        </pc:picChg>
        <pc:picChg chg="add del mod">
          <ac:chgData name="David Nguyễn" userId="c6e0ab29-3218-4b58-b176-e1c10d75c57e" providerId="ADAL" clId="{24DC48FB-3B58-4402-820B-804E569EB595}" dt="2019-07-29T07:33:20.062" v="1489"/>
          <ac:picMkLst>
            <pc:docMk/>
            <pc:sldMk cId="0" sldId="260"/>
            <ac:picMk id="26" creationId="{164B771F-FEA3-4D76-842C-03EFB1795CC9}"/>
          </ac:picMkLst>
        </pc:picChg>
      </pc:sldChg>
      <pc:sldChg chg="modSp">
        <pc:chgData name="David Nguyễn" userId="c6e0ab29-3218-4b58-b176-e1c10d75c57e" providerId="ADAL" clId="{24DC48FB-3B58-4402-820B-804E569EB595}" dt="2019-07-31T12:45:49.165" v="1946" actId="1038"/>
        <pc:sldMkLst>
          <pc:docMk/>
          <pc:sldMk cId="0" sldId="266"/>
        </pc:sldMkLst>
        <pc:spChg chg="mod">
          <ac:chgData name="David Nguyễn" userId="c6e0ab29-3218-4b58-b176-e1c10d75c57e" providerId="ADAL" clId="{24DC48FB-3B58-4402-820B-804E569EB595}" dt="2019-07-31T12:45:39.609" v="1934" actId="14100"/>
          <ac:spMkLst>
            <pc:docMk/>
            <pc:sldMk cId="0" sldId="266"/>
            <ac:spMk id="18" creationId="{00000000-0000-0000-0000-000000000000}"/>
          </ac:spMkLst>
        </pc:spChg>
        <pc:spChg chg="mod">
          <ac:chgData name="David Nguyễn" userId="c6e0ab29-3218-4b58-b176-e1c10d75c57e" providerId="ADAL" clId="{24DC48FB-3B58-4402-820B-804E569EB595}" dt="2019-07-31T12:45:17.282" v="1931" actId="403"/>
          <ac:spMkLst>
            <pc:docMk/>
            <pc:sldMk cId="0" sldId="266"/>
            <ac:spMk id="187" creationId="{00000000-0000-0000-0000-000000000000}"/>
          </ac:spMkLst>
        </pc:spChg>
        <pc:picChg chg="mod">
          <ac:chgData name="David Nguyễn" userId="c6e0ab29-3218-4b58-b176-e1c10d75c57e" providerId="ADAL" clId="{24DC48FB-3B58-4402-820B-804E569EB595}" dt="2019-07-31T12:45:49.165" v="1946" actId="1038"/>
          <ac:picMkLst>
            <pc:docMk/>
            <pc:sldMk cId="0" sldId="266"/>
            <ac:picMk id="1028" creationId="{00000000-0000-0000-0000-000000000000}"/>
          </ac:picMkLst>
        </pc:picChg>
      </pc:sldChg>
      <pc:sldChg chg="modSp ord">
        <pc:chgData name="David Nguyễn" userId="c6e0ab29-3218-4b58-b176-e1c10d75c57e" providerId="ADAL" clId="{24DC48FB-3B58-4402-820B-804E569EB595}" dt="2019-08-01T04:10:47.082" v="2204"/>
        <pc:sldMkLst>
          <pc:docMk/>
          <pc:sldMk cId="0" sldId="270"/>
        </pc:sldMkLst>
        <pc:spChg chg="mod">
          <ac:chgData name="David Nguyễn" userId="c6e0ab29-3218-4b58-b176-e1c10d75c57e" providerId="ADAL" clId="{24DC48FB-3B58-4402-820B-804E569EB595}" dt="2019-07-30T05:27:33.937" v="1880"/>
          <ac:spMkLst>
            <pc:docMk/>
            <pc:sldMk cId="0" sldId="270"/>
            <ac:spMk id="230" creationId="{00000000-0000-0000-0000-000000000000}"/>
          </ac:spMkLst>
        </pc:spChg>
      </pc:sldChg>
      <pc:sldChg chg="modSp">
        <pc:chgData name="David Nguyễn" userId="c6e0ab29-3218-4b58-b176-e1c10d75c57e" providerId="ADAL" clId="{24DC48FB-3B58-4402-820B-804E569EB595}" dt="2019-08-01T12:33:28.865" v="2367" actId="1037"/>
        <pc:sldMkLst>
          <pc:docMk/>
          <pc:sldMk cId="0" sldId="271"/>
        </pc:sldMkLst>
        <pc:spChg chg="mod">
          <ac:chgData name="David Nguyễn" userId="c6e0ab29-3218-4b58-b176-e1c10d75c57e" providerId="ADAL" clId="{24DC48FB-3B58-4402-820B-804E569EB595}" dt="2019-07-30T05:27:42.870" v="1881"/>
          <ac:spMkLst>
            <pc:docMk/>
            <pc:sldMk cId="0" sldId="271"/>
            <ac:spMk id="237" creationId="{00000000-0000-0000-0000-000000000000}"/>
          </ac:spMkLst>
        </pc:spChg>
        <pc:spChg chg="mod">
          <ac:chgData name="David Nguyễn" userId="c6e0ab29-3218-4b58-b176-e1c10d75c57e" providerId="ADAL" clId="{24DC48FB-3B58-4402-820B-804E569EB595}" dt="2019-08-01T04:10:43.388" v="2198" actId="27636"/>
          <ac:spMkLst>
            <pc:docMk/>
            <pc:sldMk cId="0" sldId="271"/>
            <ac:spMk id="238" creationId="{00000000-0000-0000-0000-000000000000}"/>
          </ac:spMkLst>
        </pc:spChg>
        <pc:picChg chg="mod">
          <ac:chgData name="David Nguyễn" userId="c6e0ab29-3218-4b58-b176-e1c10d75c57e" providerId="ADAL" clId="{24DC48FB-3B58-4402-820B-804E569EB595}" dt="2019-08-01T12:33:23.943" v="2363" actId="1038"/>
          <ac:picMkLst>
            <pc:docMk/>
            <pc:sldMk cId="0" sldId="271"/>
            <ac:picMk id="1026" creationId="{00000000-0000-0000-0000-000000000000}"/>
          </ac:picMkLst>
        </pc:picChg>
        <pc:picChg chg="mod">
          <ac:chgData name="David Nguyễn" userId="c6e0ab29-3218-4b58-b176-e1c10d75c57e" providerId="ADAL" clId="{24DC48FB-3B58-4402-820B-804E569EB595}" dt="2019-08-01T12:33:28.865" v="2367" actId="1037"/>
          <ac:picMkLst>
            <pc:docMk/>
            <pc:sldMk cId="0" sldId="271"/>
            <ac:picMk id="1027" creationId="{00000000-0000-0000-0000-000000000000}"/>
          </ac:picMkLst>
        </pc:picChg>
      </pc:sldChg>
      <pc:sldChg chg="modSp">
        <pc:chgData name="David Nguyễn" userId="c6e0ab29-3218-4b58-b176-e1c10d75c57e" providerId="ADAL" clId="{24DC48FB-3B58-4402-820B-804E569EB595}" dt="2019-08-01T17:20:42.618" v="2772" actId="27636"/>
        <pc:sldMkLst>
          <pc:docMk/>
          <pc:sldMk cId="0" sldId="285"/>
        </pc:sldMkLst>
        <pc:spChg chg="mod">
          <ac:chgData name="David Nguyễn" userId="c6e0ab29-3218-4b58-b176-e1c10d75c57e" providerId="ADAL" clId="{24DC48FB-3B58-4402-820B-804E569EB595}" dt="2019-08-01T17:20:42.618" v="2772" actId="27636"/>
          <ac:spMkLst>
            <pc:docMk/>
            <pc:sldMk cId="0" sldId="285"/>
            <ac:spMk id="346" creationId="{00000000-0000-0000-0000-000000000000}"/>
          </ac:spMkLst>
        </pc:spChg>
      </pc:sldChg>
      <pc:sldChg chg="addSp delSp modSp add modTransition">
        <pc:chgData name="David Nguyễn" userId="c6e0ab29-3218-4b58-b176-e1c10d75c57e" providerId="ADAL" clId="{24DC48FB-3B58-4402-820B-804E569EB595}" dt="2019-07-29T06:14:45.578" v="1413"/>
        <pc:sldMkLst>
          <pc:docMk/>
          <pc:sldMk cId="4060799687" sldId="287"/>
        </pc:sldMkLst>
        <pc:picChg chg="del">
          <ac:chgData name="David Nguyễn" userId="c6e0ab29-3218-4b58-b176-e1c10d75c57e" providerId="ADAL" clId="{24DC48FB-3B58-4402-820B-804E569EB595}" dt="2019-07-29T05:36:16.723" v="1026" actId="478"/>
          <ac:picMkLst>
            <pc:docMk/>
            <pc:sldMk cId="4060799687" sldId="287"/>
            <ac:picMk id="2" creationId="{EBFFCA76-58D1-4A77-B053-3F592DA4C9A3}"/>
          </ac:picMkLst>
        </pc:picChg>
        <pc:picChg chg="add mod">
          <ac:chgData name="David Nguyễn" userId="c6e0ab29-3218-4b58-b176-e1c10d75c57e" providerId="ADAL" clId="{24DC48FB-3B58-4402-820B-804E569EB595}" dt="2019-07-29T05:35:47.741" v="1025" actId="1037"/>
          <ac:picMkLst>
            <pc:docMk/>
            <pc:sldMk cId="4060799687" sldId="287"/>
            <ac:picMk id="3" creationId="{F5BF3B6D-2361-483E-A442-EAA5E4EC4665}"/>
          </ac:picMkLst>
        </pc:picChg>
      </pc:sldChg>
      <pc:sldChg chg="addSp delSp modSp add modTransition">
        <pc:chgData name="David Nguyễn" userId="c6e0ab29-3218-4b58-b176-e1c10d75c57e" providerId="ADAL" clId="{24DC48FB-3B58-4402-820B-804E569EB595}" dt="2019-07-29T06:14:41.649" v="1412"/>
        <pc:sldMkLst>
          <pc:docMk/>
          <pc:sldMk cId="3685670151" sldId="288"/>
        </pc:sldMkLst>
        <pc:picChg chg="add mod">
          <ac:chgData name="David Nguyễn" userId="c6e0ab29-3218-4b58-b176-e1c10d75c57e" providerId="ADAL" clId="{24DC48FB-3B58-4402-820B-804E569EB595}" dt="2019-07-29T06:08:34.591" v="1264" actId="1038"/>
          <ac:picMkLst>
            <pc:docMk/>
            <pc:sldMk cId="3685670151" sldId="288"/>
            <ac:picMk id="2" creationId="{04D9745C-DC4F-4CFC-AADA-6FDC0EC20C3D}"/>
          </ac:picMkLst>
        </pc:picChg>
        <pc:picChg chg="del">
          <ac:chgData name="David Nguyễn" userId="c6e0ab29-3218-4b58-b176-e1c10d75c57e" providerId="ADAL" clId="{24DC48FB-3B58-4402-820B-804E569EB595}" dt="2019-07-29T06:08:46.840" v="1265" actId="478"/>
          <ac:picMkLst>
            <pc:docMk/>
            <pc:sldMk cId="3685670151" sldId="288"/>
            <ac:picMk id="3" creationId="{F5BF3B6D-2361-483E-A442-EAA5E4EC4665}"/>
          </ac:picMkLst>
        </pc:picChg>
      </pc:sldChg>
      <pc:sldChg chg="addSp delSp modSp add modTransition">
        <pc:chgData name="David Nguyễn" userId="c6e0ab29-3218-4b58-b176-e1c10d75c57e" providerId="ADAL" clId="{24DC48FB-3B58-4402-820B-804E569EB595}" dt="2019-07-29T06:19:40.824" v="1459" actId="27636"/>
        <pc:sldMkLst>
          <pc:docMk/>
          <pc:sldMk cId="1049616051" sldId="289"/>
        </pc:sldMkLst>
        <pc:spChg chg="mod">
          <ac:chgData name="David Nguyễn" userId="c6e0ab29-3218-4b58-b176-e1c10d75c57e" providerId="ADAL" clId="{24DC48FB-3B58-4402-820B-804E569EB595}" dt="2019-07-29T06:19:40.824" v="1459" actId="27636"/>
          <ac:spMkLst>
            <pc:docMk/>
            <pc:sldMk cId="1049616051" sldId="289"/>
            <ac:spMk id="5" creationId="{9DF92FE2-1AFF-423E-9253-9A6182CE8B28}"/>
          </ac:spMkLst>
        </pc:spChg>
        <pc:spChg chg="add del">
          <ac:chgData name="David Nguyễn" userId="c6e0ab29-3218-4b58-b176-e1c10d75c57e" providerId="ADAL" clId="{24DC48FB-3B58-4402-820B-804E569EB595}" dt="2019-07-29T06:09:39.933" v="1268"/>
          <ac:spMkLst>
            <pc:docMk/>
            <pc:sldMk cId="1049616051" sldId="289"/>
            <ac:spMk id="6" creationId="{CCB8B032-49DF-4C6B-B3A2-194DCE75725E}"/>
          </ac:spMkLst>
        </pc:spChg>
        <pc:spChg chg="add del">
          <ac:chgData name="David Nguyễn" userId="c6e0ab29-3218-4b58-b176-e1c10d75c57e" providerId="ADAL" clId="{24DC48FB-3B58-4402-820B-804E569EB595}" dt="2019-07-29T06:09:39.933" v="1268"/>
          <ac:spMkLst>
            <pc:docMk/>
            <pc:sldMk cId="1049616051" sldId="289"/>
            <ac:spMk id="7" creationId="{12B29C80-21FF-441C-B70C-4AA4155CA6A3}"/>
          </ac:spMkLst>
        </pc:spChg>
        <pc:spChg chg="add del">
          <ac:chgData name="David Nguyễn" userId="c6e0ab29-3218-4b58-b176-e1c10d75c57e" providerId="ADAL" clId="{24DC48FB-3B58-4402-820B-804E569EB595}" dt="2019-07-29T06:09:39.933" v="1268"/>
          <ac:spMkLst>
            <pc:docMk/>
            <pc:sldMk cId="1049616051" sldId="289"/>
            <ac:spMk id="8" creationId="{753AEF65-26EF-4CFD-AC7A-D3CF2369E238}"/>
          </ac:spMkLst>
        </pc:spChg>
        <pc:spChg chg="add del">
          <ac:chgData name="David Nguyễn" userId="c6e0ab29-3218-4b58-b176-e1c10d75c57e" providerId="ADAL" clId="{24DC48FB-3B58-4402-820B-804E569EB595}" dt="2019-07-29T06:09:39.933" v="1268"/>
          <ac:spMkLst>
            <pc:docMk/>
            <pc:sldMk cId="1049616051" sldId="289"/>
            <ac:spMk id="9" creationId="{4617BCCE-2CD7-42EB-B830-C0A3592BFAB0}"/>
          </ac:spMkLst>
        </pc:spChg>
        <pc:spChg chg="add del">
          <ac:chgData name="David Nguyễn" userId="c6e0ab29-3218-4b58-b176-e1c10d75c57e" providerId="ADAL" clId="{24DC48FB-3B58-4402-820B-804E569EB595}" dt="2019-07-29T06:09:39.933" v="1268"/>
          <ac:spMkLst>
            <pc:docMk/>
            <pc:sldMk cId="1049616051" sldId="289"/>
            <ac:spMk id="10" creationId="{FE958542-E5B9-46E3-BAAF-363A005BAF74}"/>
          </ac:spMkLst>
        </pc:spChg>
        <pc:spChg chg="add del">
          <ac:chgData name="David Nguyễn" userId="c6e0ab29-3218-4b58-b176-e1c10d75c57e" providerId="ADAL" clId="{24DC48FB-3B58-4402-820B-804E569EB595}" dt="2019-07-29T06:09:39.933" v="1268"/>
          <ac:spMkLst>
            <pc:docMk/>
            <pc:sldMk cId="1049616051" sldId="289"/>
            <ac:spMk id="11" creationId="{36B7E10B-42F3-492D-BFDA-520FD848B254}"/>
          </ac:spMkLst>
        </pc:spChg>
        <pc:spChg chg="add del">
          <ac:chgData name="David Nguyễn" userId="c6e0ab29-3218-4b58-b176-e1c10d75c57e" providerId="ADAL" clId="{24DC48FB-3B58-4402-820B-804E569EB595}" dt="2019-07-29T06:09:39.933" v="1268"/>
          <ac:spMkLst>
            <pc:docMk/>
            <pc:sldMk cId="1049616051" sldId="289"/>
            <ac:spMk id="12" creationId="{B05BF118-666B-4331-85A8-A075F716AB93}"/>
          </ac:spMkLst>
        </pc:spChg>
        <pc:spChg chg="add del">
          <ac:chgData name="David Nguyễn" userId="c6e0ab29-3218-4b58-b176-e1c10d75c57e" providerId="ADAL" clId="{24DC48FB-3B58-4402-820B-804E569EB595}" dt="2019-07-29T06:09:39.933" v="1268"/>
          <ac:spMkLst>
            <pc:docMk/>
            <pc:sldMk cId="1049616051" sldId="289"/>
            <ac:spMk id="13" creationId="{19D3F134-1513-437A-BF63-AC79D1AEC572}"/>
          </ac:spMkLst>
        </pc:spChg>
        <pc:spChg chg="add del">
          <ac:chgData name="David Nguyễn" userId="c6e0ab29-3218-4b58-b176-e1c10d75c57e" providerId="ADAL" clId="{24DC48FB-3B58-4402-820B-804E569EB595}" dt="2019-07-29T06:09:39.933" v="1268"/>
          <ac:spMkLst>
            <pc:docMk/>
            <pc:sldMk cId="1049616051" sldId="289"/>
            <ac:spMk id="14" creationId="{33721F95-5D29-44B4-AE81-70F72E3085F4}"/>
          </ac:spMkLst>
        </pc:spChg>
        <pc:spChg chg="add del">
          <ac:chgData name="David Nguyễn" userId="c6e0ab29-3218-4b58-b176-e1c10d75c57e" providerId="ADAL" clId="{24DC48FB-3B58-4402-820B-804E569EB595}" dt="2019-07-29T06:09:39.933" v="1268"/>
          <ac:spMkLst>
            <pc:docMk/>
            <pc:sldMk cId="1049616051" sldId="289"/>
            <ac:spMk id="15" creationId="{D4F05E0B-0FD5-433E-87D7-AEEDBA96DD5E}"/>
          </ac:spMkLst>
        </pc:spChg>
        <pc:spChg chg="add del">
          <ac:chgData name="David Nguyễn" userId="c6e0ab29-3218-4b58-b176-e1c10d75c57e" providerId="ADAL" clId="{24DC48FB-3B58-4402-820B-804E569EB595}" dt="2019-07-29T06:09:39.933" v="1268"/>
          <ac:spMkLst>
            <pc:docMk/>
            <pc:sldMk cId="1049616051" sldId="289"/>
            <ac:spMk id="16" creationId="{B63E50B6-35BB-4A63-BB96-6AFEE29E83F5}"/>
          </ac:spMkLst>
        </pc:spChg>
        <pc:spChg chg="add del">
          <ac:chgData name="David Nguyễn" userId="c6e0ab29-3218-4b58-b176-e1c10d75c57e" providerId="ADAL" clId="{24DC48FB-3B58-4402-820B-804E569EB595}" dt="2019-07-29T06:09:39.933" v="1268"/>
          <ac:spMkLst>
            <pc:docMk/>
            <pc:sldMk cId="1049616051" sldId="289"/>
            <ac:spMk id="17" creationId="{8F863C8A-1D58-4695-BDC7-4F0740C91E61}"/>
          </ac:spMkLst>
        </pc:spChg>
        <pc:spChg chg="add del">
          <ac:chgData name="David Nguyễn" userId="c6e0ab29-3218-4b58-b176-e1c10d75c57e" providerId="ADAL" clId="{24DC48FB-3B58-4402-820B-804E569EB595}" dt="2019-07-29T06:09:39.933" v="1268"/>
          <ac:spMkLst>
            <pc:docMk/>
            <pc:sldMk cId="1049616051" sldId="289"/>
            <ac:spMk id="18" creationId="{76690B41-388C-4B76-94B2-8ADCCA63DD63}"/>
          </ac:spMkLst>
        </pc:spChg>
        <pc:spChg chg="add del">
          <ac:chgData name="David Nguyễn" userId="c6e0ab29-3218-4b58-b176-e1c10d75c57e" providerId="ADAL" clId="{24DC48FB-3B58-4402-820B-804E569EB595}" dt="2019-07-29T06:09:39.933" v="1268"/>
          <ac:spMkLst>
            <pc:docMk/>
            <pc:sldMk cId="1049616051" sldId="289"/>
            <ac:spMk id="19" creationId="{ACBEE934-CFE6-41AB-8C3D-6B4F796C68C3}"/>
          </ac:spMkLst>
        </pc:spChg>
        <pc:spChg chg="add del">
          <ac:chgData name="David Nguyễn" userId="c6e0ab29-3218-4b58-b176-e1c10d75c57e" providerId="ADAL" clId="{24DC48FB-3B58-4402-820B-804E569EB595}" dt="2019-07-29T06:09:39.933" v="1268"/>
          <ac:spMkLst>
            <pc:docMk/>
            <pc:sldMk cId="1049616051" sldId="289"/>
            <ac:spMk id="20" creationId="{5F32D7B9-7DBE-474B-A01F-AB888D714511}"/>
          </ac:spMkLst>
        </pc:spChg>
        <pc:spChg chg="add del">
          <ac:chgData name="David Nguyễn" userId="c6e0ab29-3218-4b58-b176-e1c10d75c57e" providerId="ADAL" clId="{24DC48FB-3B58-4402-820B-804E569EB595}" dt="2019-07-29T06:09:39.933" v="1268"/>
          <ac:spMkLst>
            <pc:docMk/>
            <pc:sldMk cId="1049616051" sldId="289"/>
            <ac:spMk id="21" creationId="{04F91677-90B8-4473-936F-3FB3F1E69A80}"/>
          </ac:spMkLst>
        </pc:spChg>
        <pc:spChg chg="add del">
          <ac:chgData name="David Nguyễn" userId="c6e0ab29-3218-4b58-b176-e1c10d75c57e" providerId="ADAL" clId="{24DC48FB-3B58-4402-820B-804E569EB595}" dt="2019-07-29T06:09:39.933" v="1268"/>
          <ac:spMkLst>
            <pc:docMk/>
            <pc:sldMk cId="1049616051" sldId="289"/>
            <ac:spMk id="22" creationId="{1071F266-87C8-4536-8553-94E4978D02C0}"/>
          </ac:spMkLst>
        </pc:spChg>
        <pc:spChg chg="add del">
          <ac:chgData name="David Nguyễn" userId="c6e0ab29-3218-4b58-b176-e1c10d75c57e" providerId="ADAL" clId="{24DC48FB-3B58-4402-820B-804E569EB595}" dt="2019-07-29T06:09:39.933" v="1268"/>
          <ac:spMkLst>
            <pc:docMk/>
            <pc:sldMk cId="1049616051" sldId="289"/>
            <ac:spMk id="23" creationId="{B0423529-CD63-400B-95B4-D25FAC63B8A9}"/>
          </ac:spMkLst>
        </pc:spChg>
        <pc:spChg chg="add del">
          <ac:chgData name="David Nguyễn" userId="c6e0ab29-3218-4b58-b176-e1c10d75c57e" providerId="ADAL" clId="{24DC48FB-3B58-4402-820B-804E569EB595}" dt="2019-07-29T06:09:39.933" v="1268"/>
          <ac:spMkLst>
            <pc:docMk/>
            <pc:sldMk cId="1049616051" sldId="289"/>
            <ac:spMk id="24" creationId="{BDF8C94A-A166-41B1-9A8F-4B5A6A95C00B}"/>
          </ac:spMkLst>
        </pc:spChg>
        <pc:spChg chg="add del">
          <ac:chgData name="David Nguyễn" userId="c6e0ab29-3218-4b58-b176-e1c10d75c57e" providerId="ADAL" clId="{24DC48FB-3B58-4402-820B-804E569EB595}" dt="2019-07-29T06:09:39.933" v="1268"/>
          <ac:spMkLst>
            <pc:docMk/>
            <pc:sldMk cId="1049616051" sldId="289"/>
            <ac:spMk id="25" creationId="{A142A9B3-9D95-4F52-A78C-C31C507628C1}"/>
          </ac:spMkLst>
        </pc:spChg>
        <pc:spChg chg="add del">
          <ac:chgData name="David Nguyễn" userId="c6e0ab29-3218-4b58-b176-e1c10d75c57e" providerId="ADAL" clId="{24DC48FB-3B58-4402-820B-804E569EB595}" dt="2019-07-29T06:09:39.933" v="1268"/>
          <ac:spMkLst>
            <pc:docMk/>
            <pc:sldMk cId="1049616051" sldId="289"/>
            <ac:spMk id="26" creationId="{6359891C-81A7-4593-B531-AC7A6D493975}"/>
          </ac:spMkLst>
        </pc:spChg>
        <pc:spChg chg="add del">
          <ac:chgData name="David Nguyễn" userId="c6e0ab29-3218-4b58-b176-e1c10d75c57e" providerId="ADAL" clId="{24DC48FB-3B58-4402-820B-804E569EB595}" dt="2019-07-29T06:09:39.933" v="1268"/>
          <ac:spMkLst>
            <pc:docMk/>
            <pc:sldMk cId="1049616051" sldId="289"/>
            <ac:spMk id="27" creationId="{8EB72C02-4F20-4359-86B4-4BD3E7359FB4}"/>
          </ac:spMkLst>
        </pc:spChg>
        <pc:spChg chg="add del">
          <ac:chgData name="David Nguyễn" userId="c6e0ab29-3218-4b58-b176-e1c10d75c57e" providerId="ADAL" clId="{24DC48FB-3B58-4402-820B-804E569EB595}" dt="2019-07-29T06:09:39.933" v="1268"/>
          <ac:spMkLst>
            <pc:docMk/>
            <pc:sldMk cId="1049616051" sldId="289"/>
            <ac:spMk id="28" creationId="{1BC3C562-005B-43D1-8E15-7A5582680B16}"/>
          </ac:spMkLst>
        </pc:spChg>
        <pc:spChg chg="add del">
          <ac:chgData name="David Nguyễn" userId="c6e0ab29-3218-4b58-b176-e1c10d75c57e" providerId="ADAL" clId="{24DC48FB-3B58-4402-820B-804E569EB595}" dt="2019-07-29T06:09:39.933" v="1268"/>
          <ac:spMkLst>
            <pc:docMk/>
            <pc:sldMk cId="1049616051" sldId="289"/>
            <ac:spMk id="29" creationId="{6ADCB4D6-8D00-4876-A0A5-DBA2B8E60332}"/>
          </ac:spMkLst>
        </pc:spChg>
        <pc:picChg chg="del">
          <ac:chgData name="David Nguyễn" userId="c6e0ab29-3218-4b58-b176-e1c10d75c57e" providerId="ADAL" clId="{24DC48FB-3B58-4402-820B-804E569EB595}" dt="2019-07-29T06:12:45.650" v="1410" actId="478"/>
          <ac:picMkLst>
            <pc:docMk/>
            <pc:sldMk cId="1049616051" sldId="289"/>
            <ac:picMk id="2" creationId="{04D9745C-DC4F-4CFC-AADA-6FDC0EC20C3D}"/>
          </ac:picMkLst>
        </pc:picChg>
        <pc:picChg chg="add mod">
          <ac:chgData name="David Nguyễn" userId="c6e0ab29-3218-4b58-b176-e1c10d75c57e" providerId="ADAL" clId="{24DC48FB-3B58-4402-820B-804E569EB595}" dt="2019-07-29T06:12:19.984" v="1409" actId="1037"/>
          <ac:picMkLst>
            <pc:docMk/>
            <pc:sldMk cId="1049616051" sldId="289"/>
            <ac:picMk id="3" creationId="{1BA314B0-AC9B-4D61-B4C5-8A4CC5E0BCA6}"/>
          </ac:picMkLst>
        </pc:picChg>
      </pc:sldChg>
      <pc:sldChg chg="addSp delSp modSp add modTransition">
        <pc:chgData name="David Nguyễn" userId="c6e0ab29-3218-4b58-b176-e1c10d75c57e" providerId="ADAL" clId="{24DC48FB-3B58-4402-820B-804E569EB595}" dt="2019-07-29T07:47:02.989" v="1587" actId="1076"/>
        <pc:sldMkLst>
          <pc:docMk/>
          <pc:sldMk cId="3437705192" sldId="290"/>
        </pc:sldMkLst>
        <pc:spChg chg="mod">
          <ac:chgData name="David Nguyễn" userId="c6e0ab29-3218-4b58-b176-e1c10d75c57e" providerId="ADAL" clId="{24DC48FB-3B58-4402-820B-804E569EB595}" dt="2019-07-29T07:46:10.548" v="1582" actId="20577"/>
          <ac:spMkLst>
            <pc:docMk/>
            <pc:sldMk cId="3437705192" sldId="290"/>
            <ac:spMk id="5" creationId="{9DF92FE2-1AFF-423E-9253-9A6182CE8B28}"/>
          </ac:spMkLst>
        </pc:spChg>
        <pc:picChg chg="del">
          <ac:chgData name="David Nguyễn" userId="c6e0ab29-3218-4b58-b176-e1c10d75c57e" providerId="ADAL" clId="{24DC48FB-3B58-4402-820B-804E569EB595}" dt="2019-07-29T07:46:17.971" v="1583" actId="478"/>
          <ac:picMkLst>
            <pc:docMk/>
            <pc:sldMk cId="3437705192" sldId="290"/>
            <ac:picMk id="2" creationId="{EBFFCA76-58D1-4A77-B053-3F592DA4C9A3}"/>
          </ac:picMkLst>
        </pc:picChg>
        <pc:picChg chg="add mod">
          <ac:chgData name="David Nguyễn" userId="c6e0ab29-3218-4b58-b176-e1c10d75c57e" providerId="ADAL" clId="{24DC48FB-3B58-4402-820B-804E569EB595}" dt="2019-07-29T07:47:02.989" v="1587" actId="1076"/>
          <ac:picMkLst>
            <pc:docMk/>
            <pc:sldMk cId="3437705192" sldId="290"/>
            <ac:picMk id="6" creationId="{83FB1CEA-B631-4F24-A885-F6B0BE447CBD}"/>
          </ac:picMkLst>
        </pc:picChg>
      </pc:sldChg>
      <pc:sldChg chg="add">
        <pc:chgData name="David Nguyễn" userId="c6e0ab29-3218-4b58-b176-e1c10d75c57e" providerId="ADAL" clId="{24DC48FB-3B58-4402-820B-804E569EB595}" dt="2019-07-29T07:34:48.104" v="1562"/>
        <pc:sldMkLst>
          <pc:docMk/>
          <pc:sldMk cId="2172995924" sldId="291"/>
        </pc:sldMkLst>
      </pc:sldChg>
      <pc:sldChg chg="addSp delSp modSp">
        <pc:chgData name="David Nguyễn" userId="c6e0ab29-3218-4b58-b176-e1c10d75c57e" providerId="ADAL" clId="{24DC48FB-3B58-4402-820B-804E569EB595}" dt="2019-07-31T12:46:09.588" v="1948" actId="403"/>
        <pc:sldMkLst>
          <pc:docMk/>
          <pc:sldMk cId="1191649368" sldId="292"/>
        </pc:sldMkLst>
        <pc:spChg chg="mod">
          <ac:chgData name="David Nguyễn" userId="c6e0ab29-3218-4b58-b176-e1c10d75c57e" providerId="ADAL" clId="{24DC48FB-3B58-4402-820B-804E569EB595}" dt="2019-07-31T12:46:09.588" v="1948" actId="403"/>
          <ac:spMkLst>
            <pc:docMk/>
            <pc:sldMk cId="1191649368" sldId="292"/>
            <ac:spMk id="18" creationId="{00000000-0000-0000-0000-000000000000}"/>
          </ac:spMkLst>
        </pc:spChg>
        <pc:spChg chg="mod">
          <ac:chgData name="David Nguyễn" userId="c6e0ab29-3218-4b58-b176-e1c10d75c57e" providerId="ADAL" clId="{24DC48FB-3B58-4402-820B-804E569EB595}" dt="2019-07-31T12:46:06.868" v="1947" actId="403"/>
          <ac:spMkLst>
            <pc:docMk/>
            <pc:sldMk cId="1191649368" sldId="292"/>
            <ac:spMk id="187" creationId="{00000000-0000-0000-0000-000000000000}"/>
          </ac:spMkLst>
        </pc:spChg>
        <pc:picChg chg="add del mod">
          <ac:chgData name="David Nguyễn" userId="c6e0ab29-3218-4b58-b176-e1c10d75c57e" providerId="ADAL" clId="{24DC48FB-3B58-4402-820B-804E569EB595}" dt="2019-07-31T12:43:55.528" v="1922" actId="478"/>
          <ac:picMkLst>
            <pc:docMk/>
            <pc:sldMk cId="1191649368" sldId="292"/>
            <ac:picMk id="4" creationId="{1C3996DF-2E01-44E8-A50B-68D33F066857}"/>
          </ac:picMkLst>
        </pc:picChg>
      </pc:sldChg>
      <pc:sldChg chg="modSp add">
        <pc:chgData name="David Nguyễn" userId="c6e0ab29-3218-4b58-b176-e1c10d75c57e" providerId="ADAL" clId="{24DC48FB-3B58-4402-820B-804E569EB595}" dt="2019-07-31T12:47:06.791" v="1976" actId="1035"/>
        <pc:sldMkLst>
          <pc:docMk/>
          <pc:sldMk cId="3336536389" sldId="293"/>
        </pc:sldMkLst>
        <pc:spChg chg="mod">
          <ac:chgData name="David Nguyễn" userId="c6e0ab29-3218-4b58-b176-e1c10d75c57e" providerId="ADAL" clId="{24DC48FB-3B58-4402-820B-804E569EB595}" dt="2019-07-31T12:46:49.228" v="1959" actId="1036"/>
          <ac:spMkLst>
            <pc:docMk/>
            <pc:sldMk cId="3336536389" sldId="293"/>
            <ac:spMk id="18" creationId="{00000000-0000-0000-0000-000000000000}"/>
          </ac:spMkLst>
        </pc:spChg>
        <pc:spChg chg="mod">
          <ac:chgData name="David Nguyễn" userId="c6e0ab29-3218-4b58-b176-e1c10d75c57e" providerId="ADAL" clId="{24DC48FB-3B58-4402-820B-804E569EB595}" dt="2019-07-31T12:46:17.323" v="1949" actId="403"/>
          <ac:spMkLst>
            <pc:docMk/>
            <pc:sldMk cId="3336536389" sldId="293"/>
            <ac:spMk id="187" creationId="{00000000-0000-0000-0000-000000000000}"/>
          </ac:spMkLst>
        </pc:spChg>
        <pc:picChg chg="mod">
          <ac:chgData name="David Nguyễn" userId="c6e0ab29-3218-4b58-b176-e1c10d75c57e" providerId="ADAL" clId="{24DC48FB-3B58-4402-820B-804E569EB595}" dt="2019-07-31T12:47:06.791" v="1976" actId="1035"/>
          <ac:picMkLst>
            <pc:docMk/>
            <pc:sldMk cId="3336536389" sldId="293"/>
            <ac:picMk id="4" creationId="{1C3996DF-2E01-44E8-A50B-68D33F066857}"/>
          </ac:picMkLst>
        </pc:picChg>
      </pc:sldChg>
      <pc:sldChg chg="addSp delSp modSp add">
        <pc:chgData name="David Nguyễn" userId="c6e0ab29-3218-4b58-b176-e1c10d75c57e" providerId="ADAL" clId="{24DC48FB-3B58-4402-820B-804E569EB595}" dt="2019-07-31T16:06:30.456" v="2158" actId="20577"/>
        <pc:sldMkLst>
          <pc:docMk/>
          <pc:sldMk cId="3940861048" sldId="294"/>
        </pc:sldMkLst>
        <pc:spChg chg="mod">
          <ac:chgData name="David Nguyễn" userId="c6e0ab29-3218-4b58-b176-e1c10d75c57e" providerId="ADAL" clId="{24DC48FB-3B58-4402-820B-804E569EB595}" dt="2019-07-31T16:06:30.456" v="2158" actId="20577"/>
          <ac:spMkLst>
            <pc:docMk/>
            <pc:sldMk cId="3940861048" sldId="294"/>
            <ac:spMk id="18" creationId="{00000000-0000-0000-0000-000000000000}"/>
          </ac:spMkLst>
        </pc:spChg>
        <pc:spChg chg="mod">
          <ac:chgData name="David Nguyễn" userId="c6e0ab29-3218-4b58-b176-e1c10d75c57e" providerId="ADAL" clId="{24DC48FB-3B58-4402-820B-804E569EB595}" dt="2019-07-31T14:34:45.072" v="2096"/>
          <ac:spMkLst>
            <pc:docMk/>
            <pc:sldMk cId="3940861048" sldId="294"/>
            <ac:spMk id="187" creationId="{00000000-0000-0000-0000-000000000000}"/>
          </ac:spMkLst>
        </pc:spChg>
        <pc:picChg chg="del">
          <ac:chgData name="David Nguyễn" userId="c6e0ab29-3218-4b58-b176-e1c10d75c57e" providerId="ADAL" clId="{24DC48FB-3B58-4402-820B-804E569EB595}" dt="2019-07-31T13:08:02.788" v="1978" actId="478"/>
          <ac:picMkLst>
            <pc:docMk/>
            <pc:sldMk cId="3940861048" sldId="294"/>
            <ac:picMk id="4" creationId="{1C3996DF-2E01-44E8-A50B-68D33F066857}"/>
          </ac:picMkLst>
        </pc:picChg>
        <pc:picChg chg="add del">
          <ac:chgData name="David Nguyễn" userId="c6e0ab29-3218-4b58-b176-e1c10d75c57e" providerId="ADAL" clId="{24DC48FB-3B58-4402-820B-804E569EB595}" dt="2019-07-31T13:08:09.502" v="1980" actId="478"/>
          <ac:picMkLst>
            <pc:docMk/>
            <pc:sldMk cId="3940861048" sldId="294"/>
            <ac:picMk id="5" creationId="{1D84B341-DDBF-42B0-96F9-70FBAA2FC686}"/>
          </ac:picMkLst>
        </pc:picChg>
        <pc:picChg chg="add del mod">
          <ac:chgData name="David Nguyễn" userId="c6e0ab29-3218-4b58-b176-e1c10d75c57e" providerId="ADAL" clId="{24DC48FB-3B58-4402-820B-804E569EB595}" dt="2019-07-31T14:01:40.431" v="2012" actId="478"/>
          <ac:picMkLst>
            <pc:docMk/>
            <pc:sldMk cId="3940861048" sldId="294"/>
            <ac:picMk id="7" creationId="{096813D1-C79D-48B0-B5CD-3F8168E8D69C}"/>
          </ac:picMkLst>
        </pc:picChg>
        <pc:picChg chg="add del mod">
          <ac:chgData name="David Nguyễn" userId="c6e0ab29-3218-4b58-b176-e1c10d75c57e" providerId="ADAL" clId="{24DC48FB-3B58-4402-820B-804E569EB595}" dt="2019-07-31T14:27:37.204" v="2040" actId="478"/>
          <ac:picMkLst>
            <pc:docMk/>
            <pc:sldMk cId="3940861048" sldId="294"/>
            <ac:picMk id="9" creationId="{37160E3C-AA4B-468C-A198-D4C2B5EE6C3D}"/>
          </ac:picMkLst>
        </pc:picChg>
        <pc:picChg chg="add del mod">
          <ac:chgData name="David Nguyễn" userId="c6e0ab29-3218-4b58-b176-e1c10d75c57e" providerId="ADAL" clId="{24DC48FB-3B58-4402-820B-804E569EB595}" dt="2019-07-31T16:00:00.462" v="2117" actId="478"/>
          <ac:picMkLst>
            <pc:docMk/>
            <pc:sldMk cId="3940861048" sldId="294"/>
            <ac:picMk id="11" creationId="{3B23C24D-CABD-47FC-BE08-16786EE942BD}"/>
          </ac:picMkLst>
        </pc:picChg>
      </pc:sldChg>
      <pc:sldChg chg="modSp add">
        <pc:chgData name="David Nguyễn" userId="c6e0ab29-3218-4b58-b176-e1c10d75c57e" providerId="ADAL" clId="{24DC48FB-3B58-4402-820B-804E569EB595}" dt="2019-07-31T16:08:14.984" v="2191" actId="1035"/>
        <pc:sldMkLst>
          <pc:docMk/>
          <pc:sldMk cId="1433187052" sldId="295"/>
        </pc:sldMkLst>
        <pc:spChg chg="mod">
          <ac:chgData name="David Nguyễn" userId="c6e0ab29-3218-4b58-b176-e1c10d75c57e" providerId="ADAL" clId="{24DC48FB-3B58-4402-820B-804E569EB595}" dt="2019-07-31T16:08:04.887" v="2167"/>
          <ac:spMkLst>
            <pc:docMk/>
            <pc:sldMk cId="1433187052" sldId="295"/>
            <ac:spMk id="18" creationId="{00000000-0000-0000-0000-000000000000}"/>
          </ac:spMkLst>
        </pc:spChg>
        <pc:spChg chg="mod">
          <ac:chgData name="David Nguyễn" userId="c6e0ab29-3218-4b58-b176-e1c10d75c57e" providerId="ADAL" clId="{24DC48FB-3B58-4402-820B-804E569EB595}" dt="2019-07-31T14:33:50.266" v="2095" actId="20577"/>
          <ac:spMkLst>
            <pc:docMk/>
            <pc:sldMk cId="1433187052" sldId="295"/>
            <ac:spMk id="187" creationId="{00000000-0000-0000-0000-000000000000}"/>
          </ac:spMkLst>
        </pc:spChg>
        <pc:picChg chg="mod">
          <ac:chgData name="David Nguyễn" userId="c6e0ab29-3218-4b58-b176-e1c10d75c57e" providerId="ADAL" clId="{24DC48FB-3B58-4402-820B-804E569EB595}" dt="2019-07-31T16:08:14.984" v="2191" actId="1035"/>
          <ac:picMkLst>
            <pc:docMk/>
            <pc:sldMk cId="1433187052" sldId="295"/>
            <ac:picMk id="11" creationId="{3B23C24D-CABD-47FC-BE08-16786EE942BD}"/>
          </ac:picMkLst>
        </pc:picChg>
      </pc:sldChg>
      <pc:sldChg chg="modSp add ord">
        <pc:chgData name="David Nguyễn" userId="c6e0ab29-3218-4b58-b176-e1c10d75c57e" providerId="ADAL" clId="{24DC48FB-3B58-4402-820B-804E569EB595}" dt="2019-07-31T16:16:14.200" v="2194"/>
        <pc:sldMkLst>
          <pc:docMk/>
          <pc:sldMk cId="4093055526" sldId="296"/>
        </pc:sldMkLst>
        <pc:spChg chg="mod">
          <ac:chgData name="David Nguyễn" userId="c6e0ab29-3218-4b58-b176-e1c10d75c57e" providerId="ADAL" clId="{24DC48FB-3B58-4402-820B-804E569EB595}" dt="2019-07-31T16:16:14.200" v="2194"/>
          <ac:spMkLst>
            <pc:docMk/>
            <pc:sldMk cId="4093055526" sldId="296"/>
            <ac:spMk id="187" creationId="{00000000-0000-0000-0000-000000000000}"/>
          </ac:spMkLst>
        </pc:spChg>
      </pc:sldChg>
      <pc:sldChg chg="delSp modSp add">
        <pc:chgData name="David Nguyễn" userId="c6e0ab29-3218-4b58-b176-e1c10d75c57e" providerId="ADAL" clId="{24DC48FB-3B58-4402-820B-804E569EB595}" dt="2019-08-01T16:37:24.258" v="2407" actId="20577"/>
        <pc:sldMkLst>
          <pc:docMk/>
          <pc:sldMk cId="3710100894" sldId="302"/>
        </pc:sldMkLst>
        <pc:spChg chg="mod">
          <ac:chgData name="David Nguyễn" userId="c6e0ab29-3218-4b58-b176-e1c10d75c57e" providerId="ADAL" clId="{24DC48FB-3B58-4402-820B-804E569EB595}" dt="2019-08-01T16:29:52.072" v="2380" actId="20577"/>
          <ac:spMkLst>
            <pc:docMk/>
            <pc:sldMk cId="3710100894" sldId="302"/>
            <ac:spMk id="9" creationId="{00000000-0000-0000-0000-000000000000}"/>
          </ac:spMkLst>
        </pc:spChg>
        <pc:spChg chg="mod">
          <ac:chgData name="David Nguyễn" userId="c6e0ab29-3218-4b58-b176-e1c10d75c57e" providerId="ADAL" clId="{24DC48FB-3B58-4402-820B-804E569EB595}" dt="2019-08-01T16:37:24.258" v="2407" actId="20577"/>
          <ac:spMkLst>
            <pc:docMk/>
            <pc:sldMk cId="3710100894" sldId="302"/>
            <ac:spMk id="10" creationId="{00000000-0000-0000-0000-000000000000}"/>
          </ac:spMkLst>
        </pc:spChg>
        <pc:picChg chg="del">
          <ac:chgData name="David Nguyễn" userId="c6e0ab29-3218-4b58-b176-e1c10d75c57e" providerId="ADAL" clId="{24DC48FB-3B58-4402-820B-804E569EB595}" dt="2019-08-01T16:29:34.417" v="2369" actId="478"/>
          <ac:picMkLst>
            <pc:docMk/>
            <pc:sldMk cId="3710100894" sldId="302"/>
            <ac:picMk id="2050" creationId="{00000000-0000-0000-0000-000000000000}"/>
          </ac:picMkLst>
        </pc:picChg>
        <pc:picChg chg="del">
          <ac:chgData name="David Nguyễn" userId="c6e0ab29-3218-4b58-b176-e1c10d75c57e" providerId="ADAL" clId="{24DC48FB-3B58-4402-820B-804E569EB595}" dt="2019-08-01T16:29:36.521" v="2370" actId="478"/>
          <ac:picMkLst>
            <pc:docMk/>
            <pc:sldMk cId="3710100894" sldId="302"/>
            <ac:picMk id="2051" creationId="{00000000-0000-0000-0000-000000000000}"/>
          </ac:picMkLst>
        </pc:picChg>
      </pc:sldChg>
      <pc:sldChg chg="addSp delSp modSp add">
        <pc:chgData name="David Nguyễn" userId="c6e0ab29-3218-4b58-b176-e1c10d75c57e" providerId="ADAL" clId="{24DC48FB-3B58-4402-820B-804E569EB595}" dt="2019-08-01T16:53:29.246" v="2527" actId="208"/>
        <pc:sldMkLst>
          <pc:docMk/>
          <pc:sldMk cId="1856828159" sldId="303"/>
        </pc:sldMkLst>
        <pc:spChg chg="add del">
          <ac:chgData name="David Nguyễn" userId="c6e0ab29-3218-4b58-b176-e1c10d75c57e" providerId="ADAL" clId="{24DC48FB-3B58-4402-820B-804E569EB595}" dt="2019-08-01T16:51:53.269" v="2468"/>
          <ac:spMkLst>
            <pc:docMk/>
            <pc:sldMk cId="1856828159" sldId="303"/>
            <ac:spMk id="2" creationId="{F2AF0CB9-9FFE-44E3-95A3-DDEBF36E0329}"/>
          </ac:spMkLst>
        </pc:spChg>
        <pc:spChg chg="add mod">
          <ac:chgData name="David Nguyễn" userId="c6e0ab29-3218-4b58-b176-e1c10d75c57e" providerId="ADAL" clId="{24DC48FB-3B58-4402-820B-804E569EB595}" dt="2019-08-01T16:53:29.246" v="2527" actId="208"/>
          <ac:spMkLst>
            <pc:docMk/>
            <pc:sldMk cId="1856828159" sldId="303"/>
            <ac:spMk id="3" creationId="{02B27AC7-4AE8-437C-B9EA-487E1CBD6E56}"/>
          </ac:spMkLst>
        </pc:spChg>
        <pc:spChg chg="mod">
          <ac:chgData name="David Nguyễn" userId="c6e0ab29-3218-4b58-b176-e1c10d75c57e" providerId="ADAL" clId="{24DC48FB-3B58-4402-820B-804E569EB595}" dt="2019-08-01T16:38:50.855" v="2418" actId="20577"/>
          <ac:spMkLst>
            <pc:docMk/>
            <pc:sldMk cId="1856828159" sldId="303"/>
            <ac:spMk id="9" creationId="{00000000-0000-0000-0000-000000000000}"/>
          </ac:spMkLst>
        </pc:spChg>
        <pc:spChg chg="mod">
          <ac:chgData name="David Nguyễn" userId="c6e0ab29-3218-4b58-b176-e1c10d75c57e" providerId="ADAL" clId="{24DC48FB-3B58-4402-820B-804E569EB595}" dt="2019-08-01T16:51:24.442" v="2466" actId="20577"/>
          <ac:spMkLst>
            <pc:docMk/>
            <pc:sldMk cId="1856828159" sldId="303"/>
            <ac:spMk id="10" creationId="{00000000-0000-0000-0000-000000000000}"/>
          </ac:spMkLst>
        </pc:spChg>
      </pc:sldChg>
      <pc:sldChg chg="addSp modSp add">
        <pc:chgData name="David Nguyễn" userId="c6e0ab29-3218-4b58-b176-e1c10d75c57e" providerId="ADAL" clId="{24DC48FB-3B58-4402-820B-804E569EB595}" dt="2019-08-01T16:54:57.923" v="2541" actId="208"/>
        <pc:sldMkLst>
          <pc:docMk/>
          <pc:sldMk cId="1987185235" sldId="304"/>
        </pc:sldMkLst>
        <pc:spChg chg="add mod">
          <ac:chgData name="David Nguyễn" userId="c6e0ab29-3218-4b58-b176-e1c10d75c57e" providerId="ADAL" clId="{24DC48FB-3B58-4402-820B-804E569EB595}" dt="2019-08-01T16:54:57.923" v="2541" actId="208"/>
          <ac:spMkLst>
            <pc:docMk/>
            <pc:sldMk cId="1987185235" sldId="304"/>
            <ac:spMk id="2" creationId="{B3130D68-9A3B-4252-9556-F83D50B849C9}"/>
          </ac:spMkLst>
        </pc:spChg>
        <pc:spChg chg="mod">
          <ac:chgData name="David Nguyễn" userId="c6e0ab29-3218-4b58-b176-e1c10d75c57e" providerId="ADAL" clId="{24DC48FB-3B58-4402-820B-804E569EB595}" dt="2019-08-01T16:54:08.857" v="2535" actId="20577"/>
          <ac:spMkLst>
            <pc:docMk/>
            <pc:sldMk cId="1987185235" sldId="304"/>
            <ac:spMk id="10" creationId="{00000000-0000-0000-0000-000000000000}"/>
          </ac:spMkLst>
        </pc:spChg>
      </pc:sldChg>
      <pc:sldChg chg="delSp modSp add">
        <pc:chgData name="David Nguyễn" userId="c6e0ab29-3218-4b58-b176-e1c10d75c57e" providerId="ADAL" clId="{24DC48FB-3B58-4402-820B-804E569EB595}" dt="2019-08-01T17:00:22.745" v="2580" actId="20577"/>
        <pc:sldMkLst>
          <pc:docMk/>
          <pc:sldMk cId="3446687196" sldId="305"/>
        </pc:sldMkLst>
        <pc:spChg chg="del">
          <ac:chgData name="David Nguyễn" userId="c6e0ab29-3218-4b58-b176-e1c10d75c57e" providerId="ADAL" clId="{24DC48FB-3B58-4402-820B-804E569EB595}" dt="2019-08-01T16:55:47.577" v="2551" actId="478"/>
          <ac:spMkLst>
            <pc:docMk/>
            <pc:sldMk cId="3446687196" sldId="305"/>
            <ac:spMk id="3" creationId="{02B27AC7-4AE8-437C-B9EA-487E1CBD6E56}"/>
          </ac:spMkLst>
        </pc:spChg>
        <pc:spChg chg="mod">
          <ac:chgData name="David Nguyễn" userId="c6e0ab29-3218-4b58-b176-e1c10d75c57e" providerId="ADAL" clId="{24DC48FB-3B58-4402-820B-804E569EB595}" dt="2019-08-01T17:00:22.745" v="2580" actId="20577"/>
          <ac:spMkLst>
            <pc:docMk/>
            <pc:sldMk cId="3446687196" sldId="305"/>
            <ac:spMk id="10" creationId="{00000000-0000-0000-0000-000000000000}"/>
          </ac:spMkLst>
        </pc:spChg>
      </pc:sldChg>
      <pc:sldChg chg="modSp add">
        <pc:chgData name="David Nguyễn" userId="c6e0ab29-3218-4b58-b176-e1c10d75c57e" providerId="ADAL" clId="{24DC48FB-3B58-4402-820B-804E569EB595}" dt="2019-08-01T17:07:48.038" v="2622" actId="20577"/>
        <pc:sldMkLst>
          <pc:docMk/>
          <pc:sldMk cId="1316281558" sldId="306"/>
        </pc:sldMkLst>
        <pc:spChg chg="mod">
          <ac:chgData name="David Nguyễn" userId="c6e0ab29-3218-4b58-b176-e1c10d75c57e" providerId="ADAL" clId="{24DC48FB-3B58-4402-820B-804E569EB595}" dt="2019-08-01T17:07:48.038" v="2622" actId="20577"/>
          <ac:spMkLst>
            <pc:docMk/>
            <pc:sldMk cId="1316281558" sldId="306"/>
            <ac:spMk id="10" creationId="{00000000-0000-0000-0000-000000000000}"/>
          </ac:spMkLst>
        </pc:spChg>
      </pc:sldChg>
      <pc:sldChg chg="addSp delSp modSp add ord">
        <pc:chgData name="David Nguyễn" userId="c6e0ab29-3218-4b58-b176-e1c10d75c57e" providerId="ADAL" clId="{24DC48FB-3B58-4402-820B-804E569EB595}" dt="2019-08-01T17:12:04.034" v="2651" actId="1076"/>
        <pc:sldMkLst>
          <pc:docMk/>
          <pc:sldMk cId="1967881270" sldId="307"/>
        </pc:sldMkLst>
        <pc:spChg chg="mod">
          <ac:chgData name="David Nguyễn" userId="c6e0ab29-3218-4b58-b176-e1c10d75c57e" providerId="ADAL" clId="{24DC48FB-3B58-4402-820B-804E569EB595}" dt="2019-08-01T17:10:27.272" v="2641" actId="20577"/>
          <ac:spMkLst>
            <pc:docMk/>
            <pc:sldMk cId="1967881270" sldId="307"/>
            <ac:spMk id="9" creationId="{00000000-0000-0000-0000-000000000000}"/>
          </ac:spMkLst>
        </pc:spChg>
        <pc:graphicFrameChg chg="add mod">
          <ac:chgData name="David Nguyễn" userId="c6e0ab29-3218-4b58-b176-e1c10d75c57e" providerId="ADAL" clId="{24DC48FB-3B58-4402-820B-804E569EB595}" dt="2019-08-01T17:11:07.890" v="2645" actId="1076"/>
          <ac:graphicFrameMkLst>
            <pc:docMk/>
            <pc:sldMk cId="1967881270" sldId="307"/>
            <ac:graphicFrameMk id="8" creationId="{49707F31-068E-4BD2-B2F6-35C769341BF8}"/>
          </ac:graphicFrameMkLst>
        </pc:graphicFrameChg>
        <pc:graphicFrameChg chg="add mod">
          <ac:chgData name="David Nguyễn" userId="c6e0ab29-3218-4b58-b176-e1c10d75c57e" providerId="ADAL" clId="{24DC48FB-3B58-4402-820B-804E569EB595}" dt="2019-08-01T17:11:33.248" v="2647" actId="1076"/>
          <ac:graphicFrameMkLst>
            <pc:docMk/>
            <pc:sldMk cId="1967881270" sldId="307"/>
            <ac:graphicFrameMk id="11" creationId="{D5A5E5E5-A66C-44C2-AE03-9A7906CC3C80}"/>
          </ac:graphicFrameMkLst>
        </pc:graphicFrameChg>
        <pc:graphicFrameChg chg="add mod">
          <ac:chgData name="David Nguyễn" userId="c6e0ab29-3218-4b58-b176-e1c10d75c57e" providerId="ADAL" clId="{24DC48FB-3B58-4402-820B-804E569EB595}" dt="2019-08-01T17:11:48.167" v="2649" actId="1076"/>
          <ac:graphicFrameMkLst>
            <pc:docMk/>
            <pc:sldMk cId="1967881270" sldId="307"/>
            <ac:graphicFrameMk id="12" creationId="{D3C73DB8-52C7-47EF-97E8-275418ED4CE6}"/>
          </ac:graphicFrameMkLst>
        </pc:graphicFrameChg>
        <pc:graphicFrameChg chg="add mod">
          <ac:chgData name="David Nguyễn" userId="c6e0ab29-3218-4b58-b176-e1c10d75c57e" providerId="ADAL" clId="{24DC48FB-3B58-4402-820B-804E569EB595}" dt="2019-08-01T17:12:04.034" v="2651" actId="1076"/>
          <ac:graphicFrameMkLst>
            <pc:docMk/>
            <pc:sldMk cId="1967881270" sldId="307"/>
            <ac:graphicFrameMk id="13" creationId="{4FDD413B-99BA-4582-8EA2-CE5BAF7569F3}"/>
          </ac:graphicFrameMkLst>
        </pc:graphicFrameChg>
        <pc:picChg chg="del">
          <ac:chgData name="David Nguyễn" userId="c6e0ab29-3218-4b58-b176-e1c10d75c57e" providerId="ADAL" clId="{24DC48FB-3B58-4402-820B-804E569EB595}" dt="2019-08-01T17:10:33.644" v="2642" actId="478"/>
          <ac:picMkLst>
            <pc:docMk/>
            <pc:sldMk cId="1967881270" sldId="307"/>
            <ac:picMk id="1026" creationId="{00000000-0000-0000-0000-000000000000}"/>
          </ac:picMkLst>
        </pc:picChg>
        <pc:picChg chg="del">
          <ac:chgData name="David Nguyễn" userId="c6e0ab29-3218-4b58-b176-e1c10d75c57e" providerId="ADAL" clId="{24DC48FB-3B58-4402-820B-804E569EB595}" dt="2019-08-01T17:10:34.480" v="2643" actId="478"/>
          <ac:picMkLst>
            <pc:docMk/>
            <pc:sldMk cId="1967881270" sldId="307"/>
            <ac:picMk id="1027" creationId="{00000000-0000-0000-0000-000000000000}"/>
          </ac:picMkLst>
        </pc:picChg>
      </pc:sldChg>
      <pc:sldChg chg="addSp delSp modSp add">
        <pc:chgData name="David Nguyễn" userId="c6e0ab29-3218-4b58-b176-e1c10d75c57e" providerId="ADAL" clId="{24DC48FB-3B58-4402-820B-804E569EB595}" dt="2019-08-01T17:13:52.330" v="2675" actId="1076"/>
        <pc:sldMkLst>
          <pc:docMk/>
          <pc:sldMk cId="2899002212" sldId="308"/>
        </pc:sldMkLst>
        <pc:spChg chg="mod">
          <ac:chgData name="David Nguyễn" userId="c6e0ab29-3218-4b58-b176-e1c10d75c57e" providerId="ADAL" clId="{24DC48FB-3B58-4402-820B-804E569EB595}" dt="2019-08-01T17:13:16.200" v="2671" actId="20577"/>
          <ac:spMkLst>
            <pc:docMk/>
            <pc:sldMk cId="2899002212" sldId="308"/>
            <ac:spMk id="10" creationId="{00000000-0000-0000-0000-000000000000}"/>
          </ac:spMkLst>
        </pc:spChg>
        <pc:graphicFrameChg chg="del">
          <ac:chgData name="David Nguyễn" userId="c6e0ab29-3218-4b58-b176-e1c10d75c57e" providerId="ADAL" clId="{24DC48FB-3B58-4402-820B-804E569EB595}" dt="2019-08-01T17:12:40.160" v="2658" actId="478"/>
          <ac:graphicFrameMkLst>
            <pc:docMk/>
            <pc:sldMk cId="2899002212" sldId="308"/>
            <ac:graphicFrameMk id="8" creationId="{49707F31-068E-4BD2-B2F6-35C769341BF8}"/>
          </ac:graphicFrameMkLst>
        </pc:graphicFrameChg>
        <pc:graphicFrameChg chg="del">
          <ac:chgData name="David Nguyễn" userId="c6e0ab29-3218-4b58-b176-e1c10d75c57e" providerId="ADAL" clId="{24DC48FB-3B58-4402-820B-804E569EB595}" dt="2019-08-01T17:12:42.829" v="2660" actId="478"/>
          <ac:graphicFrameMkLst>
            <pc:docMk/>
            <pc:sldMk cId="2899002212" sldId="308"/>
            <ac:graphicFrameMk id="11" creationId="{D5A5E5E5-A66C-44C2-AE03-9A7906CC3C80}"/>
          </ac:graphicFrameMkLst>
        </pc:graphicFrameChg>
        <pc:graphicFrameChg chg="del">
          <ac:chgData name="David Nguyễn" userId="c6e0ab29-3218-4b58-b176-e1c10d75c57e" providerId="ADAL" clId="{24DC48FB-3B58-4402-820B-804E569EB595}" dt="2019-08-01T17:12:41.128" v="2659" actId="478"/>
          <ac:graphicFrameMkLst>
            <pc:docMk/>
            <pc:sldMk cId="2899002212" sldId="308"/>
            <ac:graphicFrameMk id="12" creationId="{D3C73DB8-52C7-47EF-97E8-275418ED4CE6}"/>
          </ac:graphicFrameMkLst>
        </pc:graphicFrameChg>
        <pc:graphicFrameChg chg="del">
          <ac:chgData name="David Nguyễn" userId="c6e0ab29-3218-4b58-b176-e1c10d75c57e" providerId="ADAL" clId="{24DC48FB-3B58-4402-820B-804E569EB595}" dt="2019-08-01T17:12:43.910" v="2661" actId="478"/>
          <ac:graphicFrameMkLst>
            <pc:docMk/>
            <pc:sldMk cId="2899002212" sldId="308"/>
            <ac:graphicFrameMk id="13" creationId="{4FDD413B-99BA-4582-8EA2-CE5BAF7569F3}"/>
          </ac:graphicFrameMkLst>
        </pc:graphicFrameChg>
        <pc:graphicFrameChg chg="add mod">
          <ac:chgData name="David Nguyễn" userId="c6e0ab29-3218-4b58-b176-e1c10d75c57e" providerId="ADAL" clId="{24DC48FB-3B58-4402-820B-804E569EB595}" dt="2019-08-01T17:13:43.858" v="2674" actId="1076"/>
          <ac:graphicFrameMkLst>
            <pc:docMk/>
            <pc:sldMk cId="2899002212" sldId="308"/>
            <ac:graphicFrameMk id="14" creationId="{2AB65A78-495C-428A-AC2C-35C4753817F5}"/>
          </ac:graphicFrameMkLst>
        </pc:graphicFrameChg>
        <pc:graphicFrameChg chg="add mod">
          <ac:chgData name="David Nguyễn" userId="c6e0ab29-3218-4b58-b176-e1c10d75c57e" providerId="ADAL" clId="{24DC48FB-3B58-4402-820B-804E569EB595}" dt="2019-08-01T17:13:52.330" v="2675" actId="1076"/>
          <ac:graphicFrameMkLst>
            <pc:docMk/>
            <pc:sldMk cId="2899002212" sldId="308"/>
            <ac:graphicFrameMk id="15" creationId="{948AE12A-5E56-4512-B515-416DFBC79917}"/>
          </ac:graphicFrameMkLst>
        </pc:graphicFrameChg>
      </pc:sldChg>
      <pc:sldChg chg="delSp modSp add">
        <pc:chgData name="David Nguyễn" userId="c6e0ab29-3218-4b58-b176-e1c10d75c57e" providerId="ADAL" clId="{24DC48FB-3B58-4402-820B-804E569EB595}" dt="2019-08-01T17:24:29.083" v="2794" actId="20577"/>
        <pc:sldMkLst>
          <pc:docMk/>
          <pc:sldMk cId="1208300467" sldId="309"/>
        </pc:sldMkLst>
        <pc:spChg chg="mod">
          <ac:chgData name="David Nguyễn" userId="c6e0ab29-3218-4b58-b176-e1c10d75c57e" providerId="ADAL" clId="{24DC48FB-3B58-4402-820B-804E569EB595}" dt="2019-08-01T17:16:59.889" v="2690" actId="20577"/>
          <ac:spMkLst>
            <pc:docMk/>
            <pc:sldMk cId="1208300467" sldId="309"/>
            <ac:spMk id="9" creationId="{00000000-0000-0000-0000-000000000000}"/>
          </ac:spMkLst>
        </pc:spChg>
        <pc:spChg chg="mod">
          <ac:chgData name="David Nguyễn" userId="c6e0ab29-3218-4b58-b176-e1c10d75c57e" providerId="ADAL" clId="{24DC48FB-3B58-4402-820B-804E569EB595}" dt="2019-08-01T17:24:29.083" v="2794" actId="20577"/>
          <ac:spMkLst>
            <pc:docMk/>
            <pc:sldMk cId="1208300467" sldId="309"/>
            <ac:spMk id="10" creationId="{00000000-0000-0000-0000-000000000000}"/>
          </ac:spMkLst>
        </pc:spChg>
        <pc:graphicFrameChg chg="del">
          <ac:chgData name="David Nguyễn" userId="c6e0ab29-3218-4b58-b176-e1c10d75c57e" providerId="ADAL" clId="{24DC48FB-3B58-4402-820B-804E569EB595}" dt="2019-08-01T17:16:49.493" v="2684" actId="478"/>
          <ac:graphicFrameMkLst>
            <pc:docMk/>
            <pc:sldMk cId="1208300467" sldId="309"/>
            <ac:graphicFrameMk id="14" creationId="{2AB65A78-495C-428A-AC2C-35C4753817F5}"/>
          </ac:graphicFrameMkLst>
        </pc:graphicFrameChg>
        <pc:graphicFrameChg chg="del">
          <ac:chgData name="David Nguyễn" userId="c6e0ab29-3218-4b58-b176-e1c10d75c57e" providerId="ADAL" clId="{24DC48FB-3B58-4402-820B-804E569EB595}" dt="2019-08-01T17:16:51.030" v="2685" actId="478"/>
          <ac:graphicFrameMkLst>
            <pc:docMk/>
            <pc:sldMk cId="1208300467" sldId="309"/>
            <ac:graphicFrameMk id="15" creationId="{948AE12A-5E56-4512-B515-416DFBC79917}"/>
          </ac:graphicFrameMkLst>
        </pc:graphicFrameChg>
      </pc:sldChg>
      <pc:sldChg chg="addSp modSp add">
        <pc:chgData name="David Nguyễn" userId="c6e0ab29-3218-4b58-b176-e1c10d75c57e" providerId="ADAL" clId="{24DC48FB-3B58-4402-820B-804E569EB595}" dt="2019-08-01T17:29:30.071" v="2866" actId="1038"/>
        <pc:sldMkLst>
          <pc:docMk/>
          <pc:sldMk cId="1526592532" sldId="310"/>
        </pc:sldMkLst>
        <pc:spChg chg="mod">
          <ac:chgData name="David Nguyễn" userId="c6e0ab29-3218-4b58-b176-e1c10d75c57e" providerId="ADAL" clId="{24DC48FB-3B58-4402-820B-804E569EB595}" dt="2019-08-01T17:19:04.343" v="2714" actId="255"/>
          <ac:spMkLst>
            <pc:docMk/>
            <pc:sldMk cId="1526592532" sldId="310"/>
            <ac:spMk id="10" creationId="{00000000-0000-0000-0000-000000000000}"/>
          </ac:spMkLst>
        </pc:spChg>
        <pc:graphicFrameChg chg="add mod">
          <ac:chgData name="David Nguyễn" userId="c6e0ab29-3218-4b58-b176-e1c10d75c57e" providerId="ADAL" clId="{24DC48FB-3B58-4402-820B-804E569EB595}" dt="2019-08-01T17:29:30.071" v="2866" actId="1038"/>
          <ac:graphicFrameMkLst>
            <pc:docMk/>
            <pc:sldMk cId="1526592532" sldId="310"/>
            <ac:graphicFrameMk id="6" creationId="{3EBD6722-467A-4313-B851-4427E611B830}"/>
          </ac:graphicFrameMkLst>
        </pc:graphicFrameChg>
      </pc:sldChg>
      <pc:sldChg chg="modSp add">
        <pc:chgData name="David Nguyễn" userId="c6e0ab29-3218-4b58-b176-e1c10d75c57e" providerId="ADAL" clId="{24DC48FB-3B58-4402-820B-804E569EB595}" dt="2019-08-01T17:27:54.031" v="2830" actId="20577"/>
        <pc:sldMkLst>
          <pc:docMk/>
          <pc:sldMk cId="2769448225" sldId="311"/>
        </pc:sldMkLst>
        <pc:spChg chg="mod">
          <ac:chgData name="David Nguyễn" userId="c6e0ab29-3218-4b58-b176-e1c10d75c57e" providerId="ADAL" clId="{24DC48FB-3B58-4402-820B-804E569EB595}" dt="2019-08-01T17:27:54.031" v="2830" actId="20577"/>
          <ac:spMkLst>
            <pc:docMk/>
            <pc:sldMk cId="2769448225" sldId="311"/>
            <ac:spMk id="10" creationId="{00000000-0000-0000-0000-000000000000}"/>
          </ac:spMkLst>
        </pc:spChg>
      </pc:sldChg>
    </pc:docChg>
  </pc:docChgLst>
  <pc:docChgLst>
    <pc:chgData name="David Nguyễn" userId="c6e0ab29-3218-4b58-b176-e1c10d75c57e" providerId="ADAL" clId="{7C36197D-AF6F-4D26-87C8-4CA4B1B18ACC}"/>
    <pc:docChg chg="modSld">
      <pc:chgData name="David Nguyễn" userId="c6e0ab29-3218-4b58-b176-e1c10d75c57e" providerId="ADAL" clId="{7C36197D-AF6F-4D26-87C8-4CA4B1B18ACC}" dt="2019-11-23T23:10:44.598" v="0"/>
      <pc:docMkLst>
        <pc:docMk/>
      </pc:docMkLst>
      <pc:sldChg chg="modSp">
        <pc:chgData name="David Nguyễn" userId="c6e0ab29-3218-4b58-b176-e1c10d75c57e" providerId="ADAL" clId="{7C36197D-AF6F-4D26-87C8-4CA4B1B18ACC}" dt="2019-11-23T23:10:44.598" v="0"/>
        <pc:sldMkLst>
          <pc:docMk/>
          <pc:sldMk cId="0" sldId="256"/>
        </pc:sldMkLst>
        <pc:spChg chg="mod">
          <ac:chgData name="David Nguyễn" userId="c6e0ab29-3218-4b58-b176-e1c10d75c57e" providerId="ADAL" clId="{7C36197D-AF6F-4D26-87C8-4CA4B1B18ACC}" dt="2019-11-23T23:10:44.598" v="0"/>
          <ac:spMkLst>
            <pc:docMk/>
            <pc:sldMk cId="0" sldId="256"/>
            <ac:spMk id="120" creationId="{00000000-0000-0000-0000-000000000000}"/>
          </ac:spMkLst>
        </pc:spChg>
      </pc:sldChg>
    </pc:docChg>
  </pc:docChgLst>
  <pc:docChgLst>
    <pc:chgData name="David Nguyễn" userId="c6e0ab29-3218-4b58-b176-e1c10d75c57e" providerId="ADAL" clId="{A95CFCE7-8110-7143-9A35-A85A0B81718C}"/>
    <pc:docChg chg="undo custSel addSld delSld modSld">
      <pc:chgData name="David Nguyễn" userId="c6e0ab29-3218-4b58-b176-e1c10d75c57e" providerId="ADAL" clId="{A95CFCE7-8110-7143-9A35-A85A0B81718C}" dt="2022-04-02T08:53:49.985" v="59" actId="20577"/>
      <pc:docMkLst>
        <pc:docMk/>
      </pc:docMkLst>
      <pc:sldChg chg="addSp delSp modSp mod">
        <pc:chgData name="David Nguyễn" userId="c6e0ab29-3218-4b58-b176-e1c10d75c57e" providerId="ADAL" clId="{A95CFCE7-8110-7143-9A35-A85A0B81718C}" dt="2022-04-02T08:47:40.477" v="20" actId="478"/>
        <pc:sldMkLst>
          <pc:docMk/>
          <pc:sldMk cId="0" sldId="256"/>
        </pc:sldMkLst>
        <pc:spChg chg="add mod">
          <ac:chgData name="David Nguyễn" userId="c6e0ab29-3218-4b58-b176-e1c10d75c57e" providerId="ADAL" clId="{A95CFCE7-8110-7143-9A35-A85A0B81718C}" dt="2022-04-02T08:47:36.172" v="19" actId="1076"/>
          <ac:spMkLst>
            <pc:docMk/>
            <pc:sldMk cId="0" sldId="256"/>
            <ac:spMk id="2" creationId="{0890B46F-F607-5046-AD0D-B955E7460ADB}"/>
          </ac:spMkLst>
        </pc:spChg>
        <pc:spChg chg="mod">
          <ac:chgData name="David Nguyễn" userId="c6e0ab29-3218-4b58-b176-e1c10d75c57e" providerId="ADAL" clId="{A95CFCE7-8110-7143-9A35-A85A0B81718C}" dt="2022-04-02T08:46:41.414" v="13" actId="20577"/>
          <ac:spMkLst>
            <pc:docMk/>
            <pc:sldMk cId="0" sldId="256"/>
            <ac:spMk id="119" creationId="{00000000-0000-0000-0000-000000000000}"/>
          </ac:spMkLst>
        </pc:spChg>
        <pc:spChg chg="mod">
          <ac:chgData name="David Nguyễn" userId="c6e0ab29-3218-4b58-b176-e1c10d75c57e" providerId="ADAL" clId="{A95CFCE7-8110-7143-9A35-A85A0B81718C}" dt="2022-04-02T08:47:06.655" v="15" actId="14100"/>
          <ac:spMkLst>
            <pc:docMk/>
            <pc:sldMk cId="0" sldId="256"/>
            <ac:spMk id="120" creationId="{00000000-0000-0000-0000-000000000000}"/>
          </ac:spMkLst>
        </pc:spChg>
        <pc:spChg chg="del">
          <ac:chgData name="David Nguyễn" userId="c6e0ab29-3218-4b58-b176-e1c10d75c57e" providerId="ADAL" clId="{A95CFCE7-8110-7143-9A35-A85A0B81718C}" dt="2022-04-02T08:47:29.896" v="17" actId="478"/>
          <ac:spMkLst>
            <pc:docMk/>
            <pc:sldMk cId="0" sldId="256"/>
            <ac:spMk id="121" creationId="{00000000-0000-0000-0000-000000000000}"/>
          </ac:spMkLst>
        </pc:spChg>
        <pc:spChg chg="del">
          <ac:chgData name="David Nguyễn" userId="c6e0ab29-3218-4b58-b176-e1c10d75c57e" providerId="ADAL" clId="{A95CFCE7-8110-7143-9A35-A85A0B81718C}" dt="2022-04-02T08:47:26.536" v="16" actId="478"/>
          <ac:spMkLst>
            <pc:docMk/>
            <pc:sldMk cId="0" sldId="256"/>
            <ac:spMk id="122" creationId="{00000000-0000-0000-0000-000000000000}"/>
          </ac:spMkLst>
        </pc:spChg>
        <pc:spChg chg="del">
          <ac:chgData name="David Nguyễn" userId="c6e0ab29-3218-4b58-b176-e1c10d75c57e" providerId="ADAL" clId="{A95CFCE7-8110-7143-9A35-A85A0B81718C}" dt="2022-04-02T08:47:40.477" v="20" actId="478"/>
          <ac:spMkLst>
            <pc:docMk/>
            <pc:sldMk cId="0" sldId="256"/>
            <ac:spMk id="123" creationId="{00000000-0000-0000-0000-000000000000}"/>
          </ac:spMkLst>
        </pc:spChg>
      </pc:sldChg>
      <pc:sldChg chg="del">
        <pc:chgData name="David Nguyễn" userId="c6e0ab29-3218-4b58-b176-e1c10d75c57e" providerId="ADAL" clId="{A95CFCE7-8110-7143-9A35-A85A0B81718C}" dt="2022-04-02T08:44:38.464" v="1" actId="2696"/>
        <pc:sldMkLst>
          <pc:docMk/>
          <pc:sldMk cId="0" sldId="257"/>
        </pc:sldMkLst>
      </pc:sldChg>
      <pc:sldChg chg="del">
        <pc:chgData name="David Nguyễn" userId="c6e0ab29-3218-4b58-b176-e1c10d75c57e" providerId="ADAL" clId="{A95CFCE7-8110-7143-9A35-A85A0B81718C}" dt="2022-04-02T08:44:38.464" v="1" actId="2696"/>
        <pc:sldMkLst>
          <pc:docMk/>
          <pc:sldMk cId="0" sldId="258"/>
        </pc:sldMkLst>
      </pc:sldChg>
      <pc:sldChg chg="del">
        <pc:chgData name="David Nguyễn" userId="c6e0ab29-3218-4b58-b176-e1c10d75c57e" providerId="ADAL" clId="{A95CFCE7-8110-7143-9A35-A85A0B81718C}" dt="2022-04-02T08:44:38.464" v="1" actId="2696"/>
        <pc:sldMkLst>
          <pc:docMk/>
          <pc:sldMk cId="0" sldId="259"/>
        </pc:sldMkLst>
      </pc:sldChg>
      <pc:sldChg chg="del">
        <pc:chgData name="David Nguyễn" userId="c6e0ab29-3218-4b58-b176-e1c10d75c57e" providerId="ADAL" clId="{A95CFCE7-8110-7143-9A35-A85A0B81718C}" dt="2022-04-02T08:44:38.464" v="1" actId="2696"/>
        <pc:sldMkLst>
          <pc:docMk/>
          <pc:sldMk cId="0" sldId="260"/>
        </pc:sldMkLst>
      </pc:sldChg>
      <pc:sldChg chg="del">
        <pc:chgData name="David Nguyễn" userId="c6e0ab29-3218-4b58-b176-e1c10d75c57e" providerId="ADAL" clId="{A95CFCE7-8110-7143-9A35-A85A0B81718C}" dt="2022-04-02T08:44:38.464" v="1" actId="2696"/>
        <pc:sldMkLst>
          <pc:docMk/>
          <pc:sldMk cId="0" sldId="266"/>
        </pc:sldMkLst>
      </pc:sldChg>
      <pc:sldChg chg="del">
        <pc:chgData name="David Nguyễn" userId="c6e0ab29-3218-4b58-b176-e1c10d75c57e" providerId="ADAL" clId="{A95CFCE7-8110-7143-9A35-A85A0B81718C}" dt="2022-04-02T08:44:38.464" v="1" actId="2696"/>
        <pc:sldMkLst>
          <pc:docMk/>
          <pc:sldMk cId="0" sldId="270"/>
        </pc:sldMkLst>
      </pc:sldChg>
      <pc:sldChg chg="del">
        <pc:chgData name="David Nguyễn" userId="c6e0ab29-3218-4b58-b176-e1c10d75c57e" providerId="ADAL" clId="{A95CFCE7-8110-7143-9A35-A85A0B81718C}" dt="2022-04-02T08:44:38.464" v="1" actId="2696"/>
        <pc:sldMkLst>
          <pc:docMk/>
          <pc:sldMk cId="0" sldId="271"/>
        </pc:sldMkLst>
      </pc:sldChg>
      <pc:sldChg chg="delSp modSp add del mod setBg modNotes">
        <pc:chgData name="David Nguyễn" userId="c6e0ab29-3218-4b58-b176-e1c10d75c57e" providerId="ADAL" clId="{A95CFCE7-8110-7143-9A35-A85A0B81718C}" dt="2022-04-02T08:52:32.976" v="44" actId="478"/>
        <pc:sldMkLst>
          <pc:docMk/>
          <pc:sldMk cId="0" sldId="280"/>
        </pc:sldMkLst>
        <pc:spChg chg="mod">
          <ac:chgData name="David Nguyễn" userId="c6e0ab29-3218-4b58-b176-e1c10d75c57e" providerId="ADAL" clId="{A95CFCE7-8110-7143-9A35-A85A0B81718C}" dt="2022-04-02T08:52:09.131" v="40" actId="20577"/>
          <ac:spMkLst>
            <pc:docMk/>
            <pc:sldMk cId="0" sldId="280"/>
            <ac:spMk id="573" creationId="{00000000-0000-0000-0000-000000000000}"/>
          </ac:spMkLst>
        </pc:spChg>
        <pc:spChg chg="del mod">
          <ac:chgData name="David Nguyễn" userId="c6e0ab29-3218-4b58-b176-e1c10d75c57e" providerId="ADAL" clId="{A95CFCE7-8110-7143-9A35-A85A0B81718C}" dt="2022-04-02T08:52:32.976" v="44" actId="478"/>
          <ac:spMkLst>
            <pc:docMk/>
            <pc:sldMk cId="0" sldId="280"/>
            <ac:spMk id="575" creationId="{00000000-0000-0000-0000-000000000000}"/>
          </ac:spMkLst>
        </pc:spChg>
      </pc:sldChg>
      <pc:sldChg chg="del">
        <pc:chgData name="David Nguyễn" userId="c6e0ab29-3218-4b58-b176-e1c10d75c57e" providerId="ADAL" clId="{A95CFCE7-8110-7143-9A35-A85A0B81718C}" dt="2022-04-02T08:44:38.464" v="1" actId="2696"/>
        <pc:sldMkLst>
          <pc:docMk/>
          <pc:sldMk cId="0" sldId="284"/>
        </pc:sldMkLst>
      </pc:sldChg>
      <pc:sldChg chg="del">
        <pc:chgData name="David Nguyễn" userId="c6e0ab29-3218-4b58-b176-e1c10d75c57e" providerId="ADAL" clId="{A95CFCE7-8110-7143-9A35-A85A0B81718C}" dt="2022-04-02T08:44:38.464" v="1" actId="2696"/>
        <pc:sldMkLst>
          <pc:docMk/>
          <pc:sldMk cId="0" sldId="285"/>
        </pc:sldMkLst>
      </pc:sldChg>
      <pc:sldChg chg="add del setBg modNotes">
        <pc:chgData name="David Nguyễn" userId="c6e0ab29-3218-4b58-b176-e1c10d75c57e" providerId="ADAL" clId="{A95CFCE7-8110-7143-9A35-A85A0B81718C}" dt="2022-04-02T08:47:49.862" v="21" actId="2696"/>
        <pc:sldMkLst>
          <pc:docMk/>
          <pc:sldMk cId="0" sldId="286"/>
        </pc:sldMkLst>
      </pc:sldChg>
      <pc:sldChg chg="del">
        <pc:chgData name="David Nguyễn" userId="c6e0ab29-3218-4b58-b176-e1c10d75c57e" providerId="ADAL" clId="{A95CFCE7-8110-7143-9A35-A85A0B81718C}" dt="2022-04-02T08:44:38.464" v="1" actId="2696"/>
        <pc:sldMkLst>
          <pc:docMk/>
          <pc:sldMk cId="4060799687" sldId="287"/>
        </pc:sldMkLst>
      </pc:sldChg>
      <pc:sldChg chg="del">
        <pc:chgData name="David Nguyễn" userId="c6e0ab29-3218-4b58-b176-e1c10d75c57e" providerId="ADAL" clId="{A95CFCE7-8110-7143-9A35-A85A0B81718C}" dt="2022-04-02T08:44:38.464" v="1" actId="2696"/>
        <pc:sldMkLst>
          <pc:docMk/>
          <pc:sldMk cId="3685670151" sldId="288"/>
        </pc:sldMkLst>
      </pc:sldChg>
      <pc:sldChg chg="del">
        <pc:chgData name="David Nguyễn" userId="c6e0ab29-3218-4b58-b176-e1c10d75c57e" providerId="ADAL" clId="{A95CFCE7-8110-7143-9A35-A85A0B81718C}" dt="2022-04-02T08:44:38.464" v="1" actId="2696"/>
        <pc:sldMkLst>
          <pc:docMk/>
          <pc:sldMk cId="1049616051" sldId="289"/>
        </pc:sldMkLst>
      </pc:sldChg>
      <pc:sldChg chg="del">
        <pc:chgData name="David Nguyễn" userId="c6e0ab29-3218-4b58-b176-e1c10d75c57e" providerId="ADAL" clId="{A95CFCE7-8110-7143-9A35-A85A0B81718C}" dt="2022-04-02T08:44:38.464" v="1" actId="2696"/>
        <pc:sldMkLst>
          <pc:docMk/>
          <pc:sldMk cId="3437705192" sldId="290"/>
        </pc:sldMkLst>
      </pc:sldChg>
      <pc:sldChg chg="del">
        <pc:chgData name="David Nguyễn" userId="c6e0ab29-3218-4b58-b176-e1c10d75c57e" providerId="ADAL" clId="{A95CFCE7-8110-7143-9A35-A85A0B81718C}" dt="2022-04-02T08:44:38.464" v="1" actId="2696"/>
        <pc:sldMkLst>
          <pc:docMk/>
          <pc:sldMk cId="2172995924" sldId="291"/>
        </pc:sldMkLst>
      </pc:sldChg>
      <pc:sldChg chg="del">
        <pc:chgData name="David Nguyễn" userId="c6e0ab29-3218-4b58-b176-e1c10d75c57e" providerId="ADAL" clId="{A95CFCE7-8110-7143-9A35-A85A0B81718C}" dt="2022-04-02T08:44:38.464" v="1" actId="2696"/>
        <pc:sldMkLst>
          <pc:docMk/>
          <pc:sldMk cId="1191649368" sldId="292"/>
        </pc:sldMkLst>
      </pc:sldChg>
      <pc:sldChg chg="del">
        <pc:chgData name="David Nguyễn" userId="c6e0ab29-3218-4b58-b176-e1c10d75c57e" providerId="ADAL" clId="{A95CFCE7-8110-7143-9A35-A85A0B81718C}" dt="2022-04-02T08:44:38.464" v="1" actId="2696"/>
        <pc:sldMkLst>
          <pc:docMk/>
          <pc:sldMk cId="3336536389" sldId="293"/>
        </pc:sldMkLst>
      </pc:sldChg>
      <pc:sldChg chg="del">
        <pc:chgData name="David Nguyễn" userId="c6e0ab29-3218-4b58-b176-e1c10d75c57e" providerId="ADAL" clId="{A95CFCE7-8110-7143-9A35-A85A0B81718C}" dt="2022-04-02T08:44:38.464" v="1" actId="2696"/>
        <pc:sldMkLst>
          <pc:docMk/>
          <pc:sldMk cId="3940861048" sldId="294"/>
        </pc:sldMkLst>
      </pc:sldChg>
      <pc:sldChg chg="del">
        <pc:chgData name="David Nguyễn" userId="c6e0ab29-3218-4b58-b176-e1c10d75c57e" providerId="ADAL" clId="{A95CFCE7-8110-7143-9A35-A85A0B81718C}" dt="2022-04-02T08:44:38.464" v="1" actId="2696"/>
        <pc:sldMkLst>
          <pc:docMk/>
          <pc:sldMk cId="1433187052" sldId="295"/>
        </pc:sldMkLst>
      </pc:sldChg>
      <pc:sldChg chg="add del setBg modNotes modNotesTx">
        <pc:chgData name="David Nguyễn" userId="c6e0ab29-3218-4b58-b176-e1c10d75c57e" providerId="ADAL" clId="{A95CFCE7-8110-7143-9A35-A85A0B81718C}" dt="2022-04-02T08:53:09.656" v="49" actId="20577"/>
        <pc:sldMkLst>
          <pc:docMk/>
          <pc:sldMk cId="3336536389" sldId="295"/>
        </pc:sldMkLst>
      </pc:sldChg>
      <pc:sldChg chg="add del setBg modNotes modNotesTx">
        <pc:chgData name="David Nguyễn" userId="c6e0ab29-3218-4b58-b176-e1c10d75c57e" providerId="ADAL" clId="{A95CFCE7-8110-7143-9A35-A85A0B81718C}" dt="2022-04-02T08:53:14.112" v="50" actId="20577"/>
        <pc:sldMkLst>
          <pc:docMk/>
          <pc:sldMk cId="3940861048" sldId="296"/>
        </pc:sldMkLst>
      </pc:sldChg>
      <pc:sldChg chg="del">
        <pc:chgData name="David Nguyễn" userId="c6e0ab29-3218-4b58-b176-e1c10d75c57e" providerId="ADAL" clId="{A95CFCE7-8110-7143-9A35-A85A0B81718C}" dt="2022-04-02T08:44:38.464" v="1" actId="2696"/>
        <pc:sldMkLst>
          <pc:docMk/>
          <pc:sldMk cId="4093055526" sldId="296"/>
        </pc:sldMkLst>
      </pc:sldChg>
      <pc:sldChg chg="add del setBg modNotes modNotesTx">
        <pc:chgData name="David Nguyễn" userId="c6e0ab29-3218-4b58-b176-e1c10d75c57e" providerId="ADAL" clId="{A95CFCE7-8110-7143-9A35-A85A0B81718C}" dt="2022-04-02T08:53:16.998" v="51" actId="20577"/>
        <pc:sldMkLst>
          <pc:docMk/>
          <pc:sldMk cId="1433187052" sldId="297"/>
        </pc:sldMkLst>
      </pc:sldChg>
      <pc:sldChg chg="del">
        <pc:chgData name="David Nguyễn" userId="c6e0ab29-3218-4b58-b176-e1c10d75c57e" providerId="ADAL" clId="{A95CFCE7-8110-7143-9A35-A85A0B81718C}" dt="2022-04-02T08:44:38.464" v="1" actId="2696"/>
        <pc:sldMkLst>
          <pc:docMk/>
          <pc:sldMk cId="3129982770" sldId="297"/>
        </pc:sldMkLst>
      </pc:sldChg>
      <pc:sldChg chg="add del setBg">
        <pc:chgData name="David Nguyễn" userId="c6e0ab29-3218-4b58-b176-e1c10d75c57e" providerId="ADAL" clId="{A95CFCE7-8110-7143-9A35-A85A0B81718C}" dt="2022-04-02T08:51:22.060" v="36" actId="2696"/>
        <pc:sldMkLst>
          <pc:docMk/>
          <pc:sldMk cId="1824723216" sldId="298"/>
        </pc:sldMkLst>
      </pc:sldChg>
      <pc:sldChg chg="add del setBg">
        <pc:chgData name="David Nguyễn" userId="c6e0ab29-3218-4b58-b176-e1c10d75c57e" providerId="ADAL" clId="{A95CFCE7-8110-7143-9A35-A85A0B81718C}" dt="2022-04-02T08:51:38.031" v="39"/>
        <pc:sldMkLst>
          <pc:docMk/>
          <pc:sldMk cId="4093055526" sldId="298"/>
        </pc:sldMkLst>
      </pc:sldChg>
      <pc:sldChg chg="del">
        <pc:chgData name="David Nguyễn" userId="c6e0ab29-3218-4b58-b176-e1c10d75c57e" providerId="ADAL" clId="{A95CFCE7-8110-7143-9A35-A85A0B81718C}" dt="2022-04-02T08:44:38.464" v="1" actId="2696"/>
        <pc:sldMkLst>
          <pc:docMk/>
          <pc:sldMk cId="98543838" sldId="299"/>
        </pc:sldMkLst>
      </pc:sldChg>
      <pc:sldChg chg="add del setBg modNotes modNotesTx">
        <pc:chgData name="David Nguyễn" userId="c6e0ab29-3218-4b58-b176-e1c10d75c57e" providerId="ADAL" clId="{A95CFCE7-8110-7143-9A35-A85A0B81718C}" dt="2022-04-02T08:53:21.855" v="52" actId="20577"/>
        <pc:sldMkLst>
          <pc:docMk/>
          <pc:sldMk cId="3129982770" sldId="299"/>
        </pc:sldMkLst>
      </pc:sldChg>
      <pc:sldChg chg="del">
        <pc:chgData name="David Nguyễn" userId="c6e0ab29-3218-4b58-b176-e1c10d75c57e" providerId="ADAL" clId="{A95CFCE7-8110-7143-9A35-A85A0B81718C}" dt="2022-04-02T08:44:38.464" v="1" actId="2696"/>
        <pc:sldMkLst>
          <pc:docMk/>
          <pc:sldMk cId="3377148490" sldId="300"/>
        </pc:sldMkLst>
      </pc:sldChg>
      <pc:sldChg chg="add del setBg modNotes modNotesTx">
        <pc:chgData name="David Nguyễn" userId="c6e0ab29-3218-4b58-b176-e1c10d75c57e" providerId="ADAL" clId="{A95CFCE7-8110-7143-9A35-A85A0B81718C}" dt="2022-04-02T08:53:25.297" v="53" actId="20577"/>
        <pc:sldMkLst>
          <pc:docMk/>
          <pc:sldMk cId="3377148490" sldId="301"/>
        </pc:sldMkLst>
      </pc:sldChg>
      <pc:sldChg chg="del">
        <pc:chgData name="David Nguyễn" userId="c6e0ab29-3218-4b58-b176-e1c10d75c57e" providerId="ADAL" clId="{A95CFCE7-8110-7143-9A35-A85A0B81718C}" dt="2022-04-02T08:44:38.464" v="1" actId="2696"/>
        <pc:sldMkLst>
          <pc:docMk/>
          <pc:sldMk cId="3791706019" sldId="301"/>
        </pc:sldMkLst>
      </pc:sldChg>
      <pc:sldChg chg="del">
        <pc:chgData name="David Nguyễn" userId="c6e0ab29-3218-4b58-b176-e1c10d75c57e" providerId="ADAL" clId="{A95CFCE7-8110-7143-9A35-A85A0B81718C}" dt="2022-04-02T08:44:38.464" v="1" actId="2696"/>
        <pc:sldMkLst>
          <pc:docMk/>
          <pc:sldMk cId="3710100894" sldId="302"/>
        </pc:sldMkLst>
      </pc:sldChg>
      <pc:sldChg chg="add del setBg modNotes modNotesTx">
        <pc:chgData name="David Nguyễn" userId="c6e0ab29-3218-4b58-b176-e1c10d75c57e" providerId="ADAL" clId="{A95CFCE7-8110-7143-9A35-A85A0B81718C}" dt="2022-04-02T08:53:28.481" v="54" actId="20577"/>
        <pc:sldMkLst>
          <pc:docMk/>
          <pc:sldMk cId="0" sldId="303"/>
        </pc:sldMkLst>
      </pc:sldChg>
      <pc:sldChg chg="del">
        <pc:chgData name="David Nguyễn" userId="c6e0ab29-3218-4b58-b176-e1c10d75c57e" providerId="ADAL" clId="{A95CFCE7-8110-7143-9A35-A85A0B81718C}" dt="2022-04-02T08:44:38.464" v="1" actId="2696"/>
        <pc:sldMkLst>
          <pc:docMk/>
          <pc:sldMk cId="1856828159" sldId="303"/>
        </pc:sldMkLst>
      </pc:sldChg>
      <pc:sldChg chg="del">
        <pc:chgData name="David Nguyễn" userId="c6e0ab29-3218-4b58-b176-e1c10d75c57e" providerId="ADAL" clId="{A95CFCE7-8110-7143-9A35-A85A0B81718C}" dt="2022-04-02T08:44:38.464" v="1" actId="2696"/>
        <pc:sldMkLst>
          <pc:docMk/>
          <pc:sldMk cId="1987185235" sldId="304"/>
        </pc:sldMkLst>
      </pc:sldChg>
      <pc:sldChg chg="del">
        <pc:chgData name="David Nguyễn" userId="c6e0ab29-3218-4b58-b176-e1c10d75c57e" providerId="ADAL" clId="{A95CFCE7-8110-7143-9A35-A85A0B81718C}" dt="2022-04-02T08:44:38.464" v="1" actId="2696"/>
        <pc:sldMkLst>
          <pc:docMk/>
          <pc:sldMk cId="3446687196" sldId="305"/>
        </pc:sldMkLst>
      </pc:sldChg>
      <pc:sldChg chg="del">
        <pc:chgData name="David Nguyễn" userId="c6e0ab29-3218-4b58-b176-e1c10d75c57e" providerId="ADAL" clId="{A95CFCE7-8110-7143-9A35-A85A0B81718C}" dt="2022-04-02T08:44:38.464" v="1" actId="2696"/>
        <pc:sldMkLst>
          <pc:docMk/>
          <pc:sldMk cId="1316281558" sldId="306"/>
        </pc:sldMkLst>
      </pc:sldChg>
      <pc:sldChg chg="add del setBg modNotes modNotesTx">
        <pc:chgData name="David Nguyễn" userId="c6e0ab29-3218-4b58-b176-e1c10d75c57e" providerId="ADAL" clId="{A95CFCE7-8110-7143-9A35-A85A0B81718C}" dt="2022-04-02T08:53:36.419" v="56" actId="20577"/>
        <pc:sldMkLst>
          <pc:docMk/>
          <pc:sldMk cId="1856828159" sldId="306"/>
        </pc:sldMkLst>
      </pc:sldChg>
      <pc:sldChg chg="del">
        <pc:chgData name="David Nguyễn" userId="c6e0ab29-3218-4b58-b176-e1c10d75c57e" providerId="ADAL" clId="{A95CFCE7-8110-7143-9A35-A85A0B81718C}" dt="2022-04-02T08:44:38.464" v="1" actId="2696"/>
        <pc:sldMkLst>
          <pc:docMk/>
          <pc:sldMk cId="1967881270" sldId="307"/>
        </pc:sldMkLst>
      </pc:sldChg>
      <pc:sldChg chg="del">
        <pc:chgData name="David Nguyễn" userId="c6e0ab29-3218-4b58-b176-e1c10d75c57e" providerId="ADAL" clId="{A95CFCE7-8110-7143-9A35-A85A0B81718C}" dt="2022-04-02T08:44:38.464" v="1" actId="2696"/>
        <pc:sldMkLst>
          <pc:docMk/>
          <pc:sldMk cId="2899002212" sldId="308"/>
        </pc:sldMkLst>
      </pc:sldChg>
      <pc:sldChg chg="del">
        <pc:chgData name="David Nguyễn" userId="c6e0ab29-3218-4b58-b176-e1c10d75c57e" providerId="ADAL" clId="{A95CFCE7-8110-7143-9A35-A85A0B81718C}" dt="2022-04-02T08:44:38.464" v="1" actId="2696"/>
        <pc:sldMkLst>
          <pc:docMk/>
          <pc:sldMk cId="1208300467" sldId="309"/>
        </pc:sldMkLst>
      </pc:sldChg>
      <pc:sldChg chg="del">
        <pc:chgData name="David Nguyễn" userId="c6e0ab29-3218-4b58-b176-e1c10d75c57e" providerId="ADAL" clId="{A95CFCE7-8110-7143-9A35-A85A0B81718C}" dt="2022-04-02T08:44:38.464" v="1" actId="2696"/>
        <pc:sldMkLst>
          <pc:docMk/>
          <pc:sldMk cId="1526592532" sldId="310"/>
        </pc:sldMkLst>
      </pc:sldChg>
      <pc:sldChg chg="add del setBg modNotes modNotesTx">
        <pc:chgData name="David Nguyễn" userId="c6e0ab29-3218-4b58-b176-e1c10d75c57e" providerId="ADAL" clId="{A95CFCE7-8110-7143-9A35-A85A0B81718C}" dt="2022-04-02T08:53:42.070" v="58" actId="20577"/>
        <pc:sldMkLst>
          <pc:docMk/>
          <pc:sldMk cId="1967881270" sldId="310"/>
        </pc:sldMkLst>
      </pc:sldChg>
      <pc:sldChg chg="del">
        <pc:chgData name="David Nguyễn" userId="c6e0ab29-3218-4b58-b176-e1c10d75c57e" providerId="ADAL" clId="{A95CFCE7-8110-7143-9A35-A85A0B81718C}" dt="2022-04-02T08:44:38.464" v="1" actId="2696"/>
        <pc:sldMkLst>
          <pc:docMk/>
          <pc:sldMk cId="2769448225" sldId="311"/>
        </pc:sldMkLst>
      </pc:sldChg>
      <pc:sldChg chg="del">
        <pc:chgData name="David Nguyễn" userId="c6e0ab29-3218-4b58-b176-e1c10d75c57e" providerId="ADAL" clId="{A95CFCE7-8110-7143-9A35-A85A0B81718C}" dt="2022-04-02T08:44:38.464" v="1" actId="2696"/>
        <pc:sldMkLst>
          <pc:docMk/>
          <pc:sldMk cId="2335753565" sldId="312"/>
        </pc:sldMkLst>
      </pc:sldChg>
      <pc:sldChg chg="del">
        <pc:chgData name="David Nguyễn" userId="c6e0ab29-3218-4b58-b176-e1c10d75c57e" providerId="ADAL" clId="{A95CFCE7-8110-7143-9A35-A85A0B81718C}" dt="2022-04-02T08:44:38.464" v="1" actId="2696"/>
        <pc:sldMkLst>
          <pc:docMk/>
          <pc:sldMk cId="2391140363" sldId="313"/>
        </pc:sldMkLst>
      </pc:sldChg>
      <pc:sldChg chg="del">
        <pc:chgData name="David Nguyễn" userId="c6e0ab29-3218-4b58-b176-e1c10d75c57e" providerId="ADAL" clId="{A95CFCE7-8110-7143-9A35-A85A0B81718C}" dt="2022-04-02T08:44:38.464" v="1" actId="2696"/>
        <pc:sldMkLst>
          <pc:docMk/>
          <pc:sldMk cId="2134623070" sldId="314"/>
        </pc:sldMkLst>
      </pc:sldChg>
      <pc:sldChg chg="del">
        <pc:chgData name="David Nguyễn" userId="c6e0ab29-3218-4b58-b176-e1c10d75c57e" providerId="ADAL" clId="{A95CFCE7-8110-7143-9A35-A85A0B81718C}" dt="2022-04-02T08:44:38.464" v="1" actId="2696"/>
        <pc:sldMkLst>
          <pc:docMk/>
          <pc:sldMk cId="3804530685" sldId="315"/>
        </pc:sldMkLst>
      </pc:sldChg>
      <pc:sldChg chg="del">
        <pc:chgData name="David Nguyễn" userId="c6e0ab29-3218-4b58-b176-e1c10d75c57e" providerId="ADAL" clId="{A95CFCE7-8110-7143-9A35-A85A0B81718C}" dt="2022-04-02T08:44:38.464" v="1" actId="2696"/>
        <pc:sldMkLst>
          <pc:docMk/>
          <pc:sldMk cId="3848757562" sldId="316"/>
        </pc:sldMkLst>
      </pc:sldChg>
      <pc:sldChg chg="add del setBg modNotes modNotesTx">
        <pc:chgData name="David Nguyễn" userId="c6e0ab29-3218-4b58-b176-e1c10d75c57e" providerId="ADAL" clId="{A95CFCE7-8110-7143-9A35-A85A0B81718C}" dt="2022-04-02T08:53:49.985" v="59" actId="20577"/>
        <pc:sldMkLst>
          <pc:docMk/>
          <pc:sldMk cId="1208300467" sldId="317"/>
        </pc:sldMkLst>
      </pc:sldChg>
      <pc:sldChg chg="del">
        <pc:chgData name="David Nguyễn" userId="c6e0ab29-3218-4b58-b176-e1c10d75c57e" providerId="ADAL" clId="{A95CFCE7-8110-7143-9A35-A85A0B81718C}" dt="2022-04-02T08:44:38.464" v="1" actId="2696"/>
        <pc:sldMkLst>
          <pc:docMk/>
          <pc:sldMk cId="3997043913" sldId="317"/>
        </pc:sldMkLst>
      </pc:sldChg>
      <pc:sldChg chg="add del setBg">
        <pc:chgData name="David Nguyễn" userId="c6e0ab29-3218-4b58-b176-e1c10d75c57e" providerId="ADAL" clId="{A95CFCE7-8110-7143-9A35-A85A0B81718C}" dt="2022-04-02T08:51:38.031" v="39"/>
        <pc:sldMkLst>
          <pc:docMk/>
          <pc:sldMk cId="1526592532" sldId="318"/>
        </pc:sldMkLst>
      </pc:sldChg>
      <pc:sldChg chg="del">
        <pc:chgData name="David Nguyễn" userId="c6e0ab29-3218-4b58-b176-e1c10d75c57e" providerId="ADAL" clId="{A95CFCE7-8110-7143-9A35-A85A0B81718C}" dt="2022-04-02T08:44:38.464" v="1" actId="2696"/>
        <pc:sldMkLst>
          <pc:docMk/>
          <pc:sldMk cId="4180367520" sldId="318"/>
        </pc:sldMkLst>
      </pc:sldChg>
      <pc:sldChg chg="del">
        <pc:chgData name="David Nguyễn" userId="c6e0ab29-3218-4b58-b176-e1c10d75c57e" providerId="ADAL" clId="{A95CFCE7-8110-7143-9A35-A85A0B81718C}" dt="2022-04-02T08:44:38.464" v="1" actId="2696"/>
        <pc:sldMkLst>
          <pc:docMk/>
          <pc:sldMk cId="3564294273" sldId="319"/>
        </pc:sldMkLst>
      </pc:sldChg>
      <pc:sldChg chg="add del setBg">
        <pc:chgData name="David Nguyễn" userId="c6e0ab29-3218-4b58-b176-e1c10d75c57e" providerId="ADAL" clId="{A95CFCE7-8110-7143-9A35-A85A0B81718C}" dt="2022-04-02T08:51:38.031" v="39"/>
        <pc:sldMkLst>
          <pc:docMk/>
          <pc:sldMk cId="3848757562" sldId="319"/>
        </pc:sldMkLst>
      </pc:sldChg>
      <pc:sldChg chg="del">
        <pc:chgData name="David Nguyễn" userId="c6e0ab29-3218-4b58-b176-e1c10d75c57e" providerId="ADAL" clId="{A95CFCE7-8110-7143-9A35-A85A0B81718C}" dt="2022-04-02T08:44:38.464" v="1" actId="2696"/>
        <pc:sldMkLst>
          <pc:docMk/>
          <pc:sldMk cId="2325219452" sldId="320"/>
        </pc:sldMkLst>
      </pc:sldChg>
      <pc:sldChg chg="del">
        <pc:chgData name="David Nguyễn" userId="c6e0ab29-3218-4b58-b176-e1c10d75c57e" providerId="ADAL" clId="{A95CFCE7-8110-7143-9A35-A85A0B81718C}" dt="2022-04-02T08:44:38.464" v="1" actId="2696"/>
        <pc:sldMkLst>
          <pc:docMk/>
          <pc:sldMk cId="1601511386" sldId="321"/>
        </pc:sldMkLst>
      </pc:sldChg>
      <pc:sldChg chg="add del setBg">
        <pc:chgData name="David Nguyễn" userId="c6e0ab29-3218-4b58-b176-e1c10d75c57e" providerId="ADAL" clId="{A95CFCE7-8110-7143-9A35-A85A0B81718C}" dt="2022-04-02T08:51:38.031" v="39"/>
        <pc:sldMkLst>
          <pc:docMk/>
          <pc:sldMk cId="3997043913" sldId="321"/>
        </pc:sldMkLst>
      </pc:sldChg>
      <pc:sldChg chg="del">
        <pc:chgData name="David Nguyễn" userId="c6e0ab29-3218-4b58-b176-e1c10d75c57e" providerId="ADAL" clId="{A95CFCE7-8110-7143-9A35-A85A0B81718C}" dt="2022-04-02T08:50:19.871" v="35" actId="2696"/>
        <pc:sldMkLst>
          <pc:docMk/>
          <pc:sldMk cId="3857089742" sldId="322"/>
        </pc:sldMkLst>
      </pc:sldChg>
      <pc:sldChg chg="add del setBg">
        <pc:chgData name="David Nguyễn" userId="c6e0ab29-3218-4b58-b176-e1c10d75c57e" providerId="ADAL" clId="{A95CFCE7-8110-7143-9A35-A85A0B81718C}" dt="2022-04-02T08:51:38.031" v="39"/>
        <pc:sldMkLst>
          <pc:docMk/>
          <pc:sldMk cId="3114400283" sldId="323"/>
        </pc:sldMkLst>
      </pc:sldChg>
      <pc:sldChg chg="add del setBg">
        <pc:chgData name="David Nguyễn" userId="c6e0ab29-3218-4b58-b176-e1c10d75c57e" providerId="ADAL" clId="{A95CFCE7-8110-7143-9A35-A85A0B81718C}" dt="2022-04-02T08:51:38.031" v="39"/>
        <pc:sldMkLst>
          <pc:docMk/>
          <pc:sldMk cId="2537958642" sldId="324"/>
        </pc:sldMkLst>
      </pc:sldChg>
      <pc:sldChg chg="add del setBg">
        <pc:chgData name="David Nguyễn" userId="c6e0ab29-3218-4b58-b176-e1c10d75c57e" providerId="ADAL" clId="{A95CFCE7-8110-7143-9A35-A85A0B81718C}" dt="2022-04-02T08:51:38.031" v="39"/>
        <pc:sldMkLst>
          <pc:docMk/>
          <pc:sldMk cId="0" sldId="325"/>
        </pc:sldMkLst>
      </pc:sldChg>
      <pc:sldChg chg="del">
        <pc:chgData name="David Nguyễn" userId="c6e0ab29-3218-4b58-b176-e1c10d75c57e" providerId="ADAL" clId="{A95CFCE7-8110-7143-9A35-A85A0B81718C}" dt="2022-04-02T08:44:38.464" v="1" actId="2696"/>
        <pc:sldMkLst>
          <pc:docMk/>
          <pc:sldMk cId="651544537" sldId="325"/>
        </pc:sldMkLst>
      </pc:sldChg>
      <pc:sldChg chg="add del setBg">
        <pc:chgData name="David Nguyễn" userId="c6e0ab29-3218-4b58-b176-e1c10d75c57e" providerId="ADAL" clId="{A95CFCE7-8110-7143-9A35-A85A0B81718C}" dt="2022-04-02T08:51:38.031" v="39"/>
        <pc:sldMkLst>
          <pc:docMk/>
          <pc:sldMk cId="651544537" sldId="326"/>
        </pc:sldMkLst>
      </pc:sldChg>
      <pc:sldChg chg="add del setBg">
        <pc:chgData name="David Nguyễn" userId="c6e0ab29-3218-4b58-b176-e1c10d75c57e" providerId="ADAL" clId="{A95CFCE7-8110-7143-9A35-A85A0B81718C}" dt="2022-04-02T08:51:22.060" v="36" actId="2696"/>
        <pc:sldMkLst>
          <pc:docMk/>
          <pc:sldMk cId="3437053861" sldId="326"/>
        </pc:sldMkLst>
      </pc:sldChg>
      <pc:sldChg chg="add del setBg">
        <pc:chgData name="David Nguyễn" userId="c6e0ab29-3218-4b58-b176-e1c10d75c57e" providerId="ADAL" clId="{A95CFCE7-8110-7143-9A35-A85A0B81718C}" dt="2022-04-02T08:51:38.031" v="39"/>
        <pc:sldMkLst>
          <pc:docMk/>
          <pc:sldMk cId="2438417205" sldId="328"/>
        </pc:sldMkLst>
      </pc:sldChg>
      <pc:sldChg chg="modSp add mod setBg modNotes">
        <pc:chgData name="David Nguyễn" userId="c6e0ab29-3218-4b58-b176-e1c10d75c57e" providerId="ADAL" clId="{A95CFCE7-8110-7143-9A35-A85A0B81718C}" dt="2022-04-02T08:49:32.707" v="34" actId="1076"/>
        <pc:sldMkLst>
          <pc:docMk/>
          <pc:sldMk cId="196018260" sldId="329"/>
        </pc:sldMkLst>
        <pc:spChg chg="mod">
          <ac:chgData name="David Nguyễn" userId="c6e0ab29-3218-4b58-b176-e1c10d75c57e" providerId="ADAL" clId="{A95CFCE7-8110-7143-9A35-A85A0B81718C}" dt="2022-04-02T08:49:32.707" v="34" actId="1076"/>
          <ac:spMkLst>
            <pc:docMk/>
            <pc:sldMk cId="196018260" sldId="329"/>
            <ac:spMk id="3" creationId="{5FFAC70C-A6C9-4128-9F87-587F56498F74}"/>
          </ac:spMkLst>
        </pc:spChg>
        <pc:spChg chg="mod">
          <ac:chgData name="David Nguyễn" userId="c6e0ab29-3218-4b58-b176-e1c10d75c57e" providerId="ADAL" clId="{A95CFCE7-8110-7143-9A35-A85A0B81718C}" dt="2022-04-02T08:49:06.091" v="28"/>
          <ac:spMkLst>
            <pc:docMk/>
            <pc:sldMk cId="196018260" sldId="329"/>
            <ac:spMk id="779" creationId="{00000000-0000-0000-0000-000000000000}"/>
          </ac:spMkLst>
        </pc:spChg>
      </pc:sldChg>
      <pc:sldChg chg="add del setBg">
        <pc:chgData name="David Nguyễn" userId="c6e0ab29-3218-4b58-b176-e1c10d75c57e" providerId="ADAL" clId="{A95CFCE7-8110-7143-9A35-A85A0B81718C}" dt="2022-04-02T08:51:38.031" v="39"/>
        <pc:sldMkLst>
          <pc:docMk/>
          <pc:sldMk cId="0" sldId="330"/>
        </pc:sldMkLst>
      </pc:sldChg>
      <pc:sldChg chg="add del setBg modNotes modNotesTx">
        <pc:chgData name="David Nguyễn" userId="c6e0ab29-3218-4b58-b176-e1c10d75c57e" providerId="ADAL" clId="{A95CFCE7-8110-7143-9A35-A85A0B81718C}" dt="2022-04-02T08:52:48.110" v="45" actId="20577"/>
        <pc:sldMkLst>
          <pc:docMk/>
          <pc:sldMk cId="0" sldId="331"/>
        </pc:sldMkLst>
      </pc:sldChg>
      <pc:sldChg chg="add del setBg modNotes modNotesTx">
        <pc:chgData name="David Nguyễn" userId="c6e0ab29-3218-4b58-b176-e1c10d75c57e" providerId="ADAL" clId="{A95CFCE7-8110-7143-9A35-A85A0B81718C}" dt="2022-04-02T08:52:54.668" v="46" actId="20577"/>
        <pc:sldMkLst>
          <pc:docMk/>
          <pc:sldMk cId="2803162814" sldId="333"/>
        </pc:sldMkLst>
      </pc:sldChg>
      <pc:sldChg chg="add del setBg modNotes modNotesTx">
        <pc:chgData name="David Nguyễn" userId="c6e0ab29-3218-4b58-b176-e1c10d75c57e" providerId="ADAL" clId="{A95CFCE7-8110-7143-9A35-A85A0B81718C}" dt="2022-04-02T08:53:00.049" v="47" actId="20577"/>
        <pc:sldMkLst>
          <pc:docMk/>
          <pc:sldMk cId="955617594" sldId="337"/>
        </pc:sldMkLst>
      </pc:sldChg>
      <pc:sldChg chg="add del setBg modNotes modNotesTx">
        <pc:chgData name="David Nguyễn" userId="c6e0ab29-3218-4b58-b176-e1c10d75c57e" providerId="ADAL" clId="{A95CFCE7-8110-7143-9A35-A85A0B81718C}" dt="2022-04-02T08:53:03.915" v="48" actId="20577"/>
        <pc:sldMkLst>
          <pc:docMk/>
          <pc:sldMk cId="7882332" sldId="339"/>
        </pc:sldMkLst>
      </pc:sldChg>
      <pc:sldChg chg="add del setBg modNotes">
        <pc:chgData name="David Nguyễn" userId="c6e0ab29-3218-4b58-b176-e1c10d75c57e" providerId="ADAL" clId="{A95CFCE7-8110-7143-9A35-A85A0B81718C}" dt="2022-04-02T08:51:22.060" v="36" actId="2696"/>
        <pc:sldMkLst>
          <pc:docMk/>
          <pc:sldMk cId="1150598448" sldId="340"/>
        </pc:sldMkLst>
      </pc:sldChg>
      <pc:sldChg chg="add del setBg modNotes modNotesTx">
        <pc:chgData name="David Nguyễn" userId="c6e0ab29-3218-4b58-b176-e1c10d75c57e" providerId="ADAL" clId="{A95CFCE7-8110-7143-9A35-A85A0B81718C}" dt="2022-04-02T08:53:32.916" v="55" actId="20577"/>
        <pc:sldMkLst>
          <pc:docMk/>
          <pc:sldMk cId="1980280609" sldId="340"/>
        </pc:sldMkLst>
      </pc:sldChg>
      <pc:sldChg chg="add del setBg modNotes modNotesTx">
        <pc:chgData name="David Nguyễn" userId="c6e0ab29-3218-4b58-b176-e1c10d75c57e" providerId="ADAL" clId="{A95CFCE7-8110-7143-9A35-A85A0B81718C}" dt="2022-04-02T08:53:39.196" v="57" actId="20577"/>
        <pc:sldMkLst>
          <pc:docMk/>
          <pc:sldMk cId="679587659" sldId="341"/>
        </pc:sldMkLst>
      </pc:sldChg>
      <pc:sldChg chg="add del setBg modNotes">
        <pc:chgData name="David Nguyễn" userId="c6e0ab29-3218-4b58-b176-e1c10d75c57e" providerId="ADAL" clId="{A95CFCE7-8110-7143-9A35-A85A0B81718C}" dt="2022-04-02T08:51:22.060" v="36" actId="2696"/>
        <pc:sldMkLst>
          <pc:docMk/>
          <pc:sldMk cId="3023195434" sldId="341"/>
        </pc:sldMkLst>
      </pc:sldChg>
      <pc:sldChg chg="add del setBg">
        <pc:chgData name="David Nguyễn" userId="c6e0ab29-3218-4b58-b176-e1c10d75c57e" providerId="ADAL" clId="{A95CFCE7-8110-7143-9A35-A85A0B81718C}" dt="2022-04-02T08:51:38.031" v="39"/>
        <pc:sldMkLst>
          <pc:docMk/>
          <pc:sldMk cId="1843027965" sldId="342"/>
        </pc:sldMkLst>
      </pc:sldChg>
      <pc:sldChg chg="add del setBg modNotes">
        <pc:chgData name="David Nguyễn" userId="c6e0ab29-3218-4b58-b176-e1c10d75c57e" providerId="ADAL" clId="{A95CFCE7-8110-7143-9A35-A85A0B81718C}" dt="2022-04-02T08:51:22.060" v="36" actId="2696"/>
        <pc:sldMkLst>
          <pc:docMk/>
          <pc:sldMk cId="2475303625" sldId="342"/>
        </pc:sldMkLst>
      </pc:sldChg>
      <pc:sldChg chg="add del setBg">
        <pc:chgData name="David Nguyễn" userId="c6e0ab29-3218-4b58-b176-e1c10d75c57e" providerId="ADAL" clId="{A95CFCE7-8110-7143-9A35-A85A0B81718C}" dt="2022-04-02T08:51:38.031" v="39"/>
        <pc:sldMkLst>
          <pc:docMk/>
          <pc:sldMk cId="42367671" sldId="343"/>
        </pc:sldMkLst>
      </pc:sldChg>
      <pc:sldChg chg="add del setBg modNotes">
        <pc:chgData name="David Nguyễn" userId="c6e0ab29-3218-4b58-b176-e1c10d75c57e" providerId="ADAL" clId="{A95CFCE7-8110-7143-9A35-A85A0B81718C}" dt="2022-04-02T08:51:22.060" v="36" actId="2696"/>
        <pc:sldMkLst>
          <pc:docMk/>
          <pc:sldMk cId="3214150195" sldId="343"/>
        </pc:sldMkLst>
      </pc:sldChg>
      <pc:sldChg chg="add del setBg modNotes">
        <pc:chgData name="David Nguyễn" userId="c6e0ab29-3218-4b58-b176-e1c10d75c57e" providerId="ADAL" clId="{A95CFCE7-8110-7143-9A35-A85A0B81718C}" dt="2022-04-02T08:51:22.060" v="36" actId="2696"/>
        <pc:sldMkLst>
          <pc:docMk/>
          <pc:sldMk cId="2306406615" sldId="344"/>
        </pc:sldMkLst>
      </pc:sldChg>
      <pc:sldChg chg="add del setBg modNotes">
        <pc:chgData name="David Nguyễn" userId="c6e0ab29-3218-4b58-b176-e1c10d75c57e" providerId="ADAL" clId="{A95CFCE7-8110-7143-9A35-A85A0B81718C}" dt="2022-04-02T08:51:22.060" v="36" actId="2696"/>
        <pc:sldMkLst>
          <pc:docMk/>
          <pc:sldMk cId="0" sldId="345"/>
        </pc:sldMkLst>
      </pc:sldChg>
      <pc:sldChg chg="add del setBg modNotes">
        <pc:chgData name="David Nguyễn" userId="c6e0ab29-3218-4b58-b176-e1c10d75c57e" providerId="ADAL" clId="{A95CFCE7-8110-7143-9A35-A85A0B81718C}" dt="2022-04-02T08:51:22.060" v="36" actId="2696"/>
        <pc:sldMkLst>
          <pc:docMk/>
          <pc:sldMk cId="1980280609" sldId="346"/>
        </pc:sldMkLst>
      </pc:sldChg>
      <pc:sldChg chg="add del setBg modNotes">
        <pc:chgData name="David Nguyễn" userId="c6e0ab29-3218-4b58-b176-e1c10d75c57e" providerId="ADAL" clId="{A95CFCE7-8110-7143-9A35-A85A0B81718C}" dt="2022-04-02T08:51:22.060" v="36" actId="2696"/>
        <pc:sldMkLst>
          <pc:docMk/>
          <pc:sldMk cId="3771725269" sldId="347"/>
        </pc:sldMkLst>
      </pc:sldChg>
      <pc:sldChg chg="add del setBg modNotes">
        <pc:chgData name="David Nguyễn" userId="c6e0ab29-3218-4b58-b176-e1c10d75c57e" providerId="ADAL" clId="{A95CFCE7-8110-7143-9A35-A85A0B81718C}" dt="2022-04-02T08:51:22.060" v="36" actId="2696"/>
        <pc:sldMkLst>
          <pc:docMk/>
          <pc:sldMk cId="679587659" sldId="348"/>
        </pc:sldMkLst>
      </pc:sldChg>
      <pc:sldChg chg="add del setBg modNotes">
        <pc:chgData name="David Nguyễn" userId="c6e0ab29-3218-4b58-b176-e1c10d75c57e" providerId="ADAL" clId="{A95CFCE7-8110-7143-9A35-A85A0B81718C}" dt="2022-04-02T08:51:22.060" v="36" actId="2696"/>
        <pc:sldMkLst>
          <pc:docMk/>
          <pc:sldMk cId="3770605446" sldId="349"/>
        </pc:sldMkLst>
      </pc:sldChg>
      <pc:sldChg chg="add del setBg">
        <pc:chgData name="David Nguyễn" userId="c6e0ab29-3218-4b58-b176-e1c10d75c57e" providerId="ADAL" clId="{A95CFCE7-8110-7143-9A35-A85A0B81718C}" dt="2022-04-02T08:51:22.060" v="36" actId="2696"/>
        <pc:sldMkLst>
          <pc:docMk/>
          <pc:sldMk cId="1843027965" sldId="350"/>
        </pc:sldMkLst>
      </pc:sldChg>
      <pc:sldChg chg="add del setBg">
        <pc:chgData name="David Nguyễn" userId="c6e0ab29-3218-4b58-b176-e1c10d75c57e" providerId="ADAL" clId="{A95CFCE7-8110-7143-9A35-A85A0B81718C}" dt="2022-04-02T08:51:22.060" v="36" actId="2696"/>
        <pc:sldMkLst>
          <pc:docMk/>
          <pc:sldMk cId="42367671" sldId="351"/>
        </pc:sldMkLst>
      </pc:sldChg>
      <pc:sldChg chg="add del setBg modNotes">
        <pc:chgData name="David Nguyễn" userId="c6e0ab29-3218-4b58-b176-e1c10d75c57e" providerId="ADAL" clId="{A95CFCE7-8110-7143-9A35-A85A0B81718C}" dt="2022-04-02T08:51:22.060" v="36" actId="2696"/>
        <pc:sldMkLst>
          <pc:docMk/>
          <pc:sldMk cId="2461307136" sldId="352"/>
        </pc:sldMkLst>
      </pc:sldChg>
      <pc:sldChg chg="add del setBg">
        <pc:chgData name="David Nguyễn" userId="c6e0ab29-3218-4b58-b176-e1c10d75c57e" providerId="ADAL" clId="{A95CFCE7-8110-7143-9A35-A85A0B81718C}" dt="2022-04-02T08:51:22.060" v="36" actId="2696"/>
        <pc:sldMkLst>
          <pc:docMk/>
          <pc:sldMk cId="1061498523" sldId="353"/>
        </pc:sldMkLst>
      </pc:sldChg>
      <pc:sldChg chg="add del setBg">
        <pc:chgData name="David Nguyễn" userId="c6e0ab29-3218-4b58-b176-e1c10d75c57e" providerId="ADAL" clId="{A95CFCE7-8110-7143-9A35-A85A0B81718C}" dt="2022-04-02T08:51:22.060" v="36" actId="2696"/>
        <pc:sldMkLst>
          <pc:docMk/>
          <pc:sldMk cId="2158346479" sldId="354"/>
        </pc:sldMkLst>
      </pc:sldChg>
      <pc:sldChg chg="add del setBg">
        <pc:chgData name="David Nguyễn" userId="c6e0ab29-3218-4b58-b176-e1c10d75c57e" providerId="ADAL" clId="{A95CFCE7-8110-7143-9A35-A85A0B81718C}" dt="2022-04-02T08:51:22.060" v="36" actId="2696"/>
        <pc:sldMkLst>
          <pc:docMk/>
          <pc:sldMk cId="1634518287" sldId="355"/>
        </pc:sldMkLst>
      </pc:sldChg>
      <pc:sldChg chg="add del setBg">
        <pc:chgData name="David Nguyễn" userId="c6e0ab29-3218-4b58-b176-e1c10d75c57e" providerId="ADAL" clId="{A95CFCE7-8110-7143-9A35-A85A0B81718C}" dt="2022-04-02T08:51:22.060" v="36" actId="2696"/>
        <pc:sldMkLst>
          <pc:docMk/>
          <pc:sldMk cId="1317627923" sldId="356"/>
        </pc:sldMkLst>
      </pc:sldChg>
      <pc:sldChg chg="add del setBg">
        <pc:chgData name="David Nguyễn" userId="c6e0ab29-3218-4b58-b176-e1c10d75c57e" providerId="ADAL" clId="{A95CFCE7-8110-7143-9A35-A85A0B81718C}" dt="2022-04-02T08:51:22.060" v="36" actId="2696"/>
        <pc:sldMkLst>
          <pc:docMk/>
          <pc:sldMk cId="3962621774" sldId="357"/>
        </pc:sldMkLst>
      </pc:sldChg>
      <pc:sldChg chg="add del setBg">
        <pc:chgData name="David Nguyễn" userId="c6e0ab29-3218-4b58-b176-e1c10d75c57e" providerId="ADAL" clId="{A95CFCE7-8110-7143-9A35-A85A0B81718C}" dt="2022-04-02T08:51:22.060" v="36" actId="2696"/>
        <pc:sldMkLst>
          <pc:docMk/>
          <pc:sldMk cId="0" sldId="358"/>
        </pc:sldMkLst>
      </pc:sldChg>
      <pc:sldChg chg="add del setBg modNotes">
        <pc:chgData name="David Nguyễn" userId="c6e0ab29-3218-4b58-b176-e1c10d75c57e" providerId="ADAL" clId="{A95CFCE7-8110-7143-9A35-A85A0B81718C}" dt="2022-04-02T08:51:22.060" v="36" actId="2696"/>
        <pc:sldMkLst>
          <pc:docMk/>
          <pc:sldMk cId="0" sldId="359"/>
        </pc:sldMkLst>
      </pc:sldChg>
      <pc:sldMasterChg chg="delSldLayout">
        <pc:chgData name="David Nguyễn" userId="c6e0ab29-3218-4b58-b176-e1c10d75c57e" providerId="ADAL" clId="{A95CFCE7-8110-7143-9A35-A85A0B81718C}" dt="2022-04-02T08:51:22.060" v="36" actId="2696"/>
        <pc:sldMasterMkLst>
          <pc:docMk/>
          <pc:sldMasterMk cId="0" sldId="2147483648"/>
        </pc:sldMasterMkLst>
        <pc:sldLayoutChg chg="del">
          <pc:chgData name="David Nguyễn" userId="c6e0ab29-3218-4b58-b176-e1c10d75c57e" providerId="ADAL" clId="{A95CFCE7-8110-7143-9A35-A85A0B81718C}" dt="2022-04-02T08:51:22.060" v="36" actId="2696"/>
          <pc:sldLayoutMkLst>
            <pc:docMk/>
            <pc:sldMasterMk cId="0" sldId="2147483648"/>
            <pc:sldLayoutMk cId="1541436644" sldId="2147483661"/>
          </pc:sldLayoutMkLst>
        </pc:sldLayoutChg>
        <pc:sldLayoutChg chg="del">
          <pc:chgData name="David Nguyễn" userId="c6e0ab29-3218-4b58-b176-e1c10d75c57e" providerId="ADAL" clId="{A95CFCE7-8110-7143-9A35-A85A0B81718C}" dt="2022-04-02T08:51:22.060" v="36" actId="2696"/>
          <pc:sldLayoutMkLst>
            <pc:docMk/>
            <pc:sldMasterMk cId="0" sldId="2147483648"/>
            <pc:sldLayoutMk cId="4022296901" sldId="2147483662"/>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R@20 Tmall</c:v>
                </c:pt>
              </c:strCache>
            </c:strRef>
          </c:tx>
          <c:spPr>
            <a:solidFill>
              <a:schemeClr val="accent1"/>
            </a:solidFill>
            <a:ln w="12700">
              <a:noFill/>
              <a:prstDash val="sysDash"/>
            </a:ln>
            <a:effectLst/>
          </c:spPr>
          <c:invertIfNegative val="0"/>
          <c:cat>
            <c:strRef>
              <c:f>Sheet1!$B$1:$F$1</c:f>
              <c:strCache>
                <c:ptCount val="5"/>
                <c:pt idx="0">
                  <c:v>POP</c:v>
                </c:pt>
                <c:pt idx="1">
                  <c:v>S-POP</c:v>
                </c:pt>
                <c:pt idx="2">
                  <c:v>Item-KNN</c:v>
                </c:pt>
                <c:pt idx="3">
                  <c:v>BPR-MF</c:v>
                </c:pt>
                <c:pt idx="4">
                  <c:v>GRU4REC</c:v>
                </c:pt>
              </c:strCache>
            </c:strRef>
          </c:cat>
          <c:val>
            <c:numRef>
              <c:f>Sheet1!$B$2:$F$2</c:f>
              <c:numCache>
                <c:formatCode>General</c:formatCode>
                <c:ptCount val="5"/>
                <c:pt idx="0">
                  <c:v>6.6000000000000003E-2</c:v>
                </c:pt>
                <c:pt idx="1">
                  <c:v>0.44800000000000001</c:v>
                </c:pt>
                <c:pt idx="2">
                  <c:v>7.3999999999999996E-2</c:v>
                </c:pt>
                <c:pt idx="3">
                  <c:v>0.16600000000000001</c:v>
                </c:pt>
                <c:pt idx="4">
                  <c:v>0.23</c:v>
                </c:pt>
              </c:numCache>
            </c:numRef>
          </c:val>
          <c:extLst>
            <c:ext xmlns:c16="http://schemas.microsoft.com/office/drawing/2014/chart" uri="{C3380CC4-5D6E-409C-BE32-E72D297353CC}">
              <c16:uniqueId val="{00000000-A029-459D-A88F-C23D60E475B7}"/>
            </c:ext>
          </c:extLst>
        </c:ser>
        <c:ser>
          <c:idx val="1"/>
          <c:order val="1"/>
          <c:tx>
            <c:strRef>
              <c:f>Sheet1!$A$3</c:f>
              <c:strCache>
                <c:ptCount val="1"/>
                <c:pt idx="0">
                  <c:v>R@20 Tmall-P</c:v>
                </c:pt>
              </c:strCache>
            </c:strRef>
          </c:tx>
          <c:spPr>
            <a:solidFill>
              <a:schemeClr val="accent2"/>
            </a:solidFill>
            <a:ln w="12700">
              <a:solidFill>
                <a:srgbClr val="BE4B48"/>
              </a:solidFill>
            </a:ln>
            <a:effectLst/>
          </c:spPr>
          <c:invertIfNegative val="0"/>
          <c:cat>
            <c:strRef>
              <c:f>Sheet1!$B$1:$F$1</c:f>
              <c:strCache>
                <c:ptCount val="5"/>
                <c:pt idx="0">
                  <c:v>POP</c:v>
                </c:pt>
                <c:pt idx="1">
                  <c:v>S-POP</c:v>
                </c:pt>
                <c:pt idx="2">
                  <c:v>Item-KNN</c:v>
                </c:pt>
                <c:pt idx="3">
                  <c:v>BPR-MF</c:v>
                </c:pt>
                <c:pt idx="4">
                  <c:v>GRU4REC</c:v>
                </c:pt>
              </c:strCache>
            </c:strRef>
          </c:cat>
          <c:val>
            <c:numRef>
              <c:f>Sheet1!$B$3:$F$3</c:f>
              <c:numCache>
                <c:formatCode>General</c:formatCode>
                <c:ptCount val="5"/>
                <c:pt idx="0">
                  <c:v>0.1552</c:v>
                </c:pt>
                <c:pt idx="1">
                  <c:v>0.58509999999999995</c:v>
                </c:pt>
                <c:pt idx="2">
                  <c:v>0.15010000000000001</c:v>
                </c:pt>
                <c:pt idx="3">
                  <c:v>0.14230000000000001</c:v>
                </c:pt>
                <c:pt idx="4">
                  <c:v>0.51359999999999995</c:v>
                </c:pt>
              </c:numCache>
            </c:numRef>
          </c:val>
          <c:extLst>
            <c:ext xmlns:c16="http://schemas.microsoft.com/office/drawing/2014/chart" uri="{C3380CC4-5D6E-409C-BE32-E72D297353CC}">
              <c16:uniqueId val="{00000001-A029-459D-A88F-C23D60E475B7}"/>
            </c:ext>
          </c:extLst>
        </c:ser>
        <c:dLbls>
          <c:showLegendKey val="0"/>
          <c:showVal val="0"/>
          <c:showCatName val="0"/>
          <c:showSerName val="0"/>
          <c:showPercent val="0"/>
          <c:showBubbleSize val="0"/>
        </c:dLbls>
        <c:gapWidth val="150"/>
        <c:axId val="863853599"/>
        <c:axId val="751214895"/>
      </c:barChart>
      <c:catAx>
        <c:axId val="863853599"/>
        <c:scaling>
          <c:orientation val="minMax"/>
        </c:scaling>
        <c:delete val="0"/>
        <c:axPos val="b"/>
        <c:numFmt formatCode="General" sourceLinked="1"/>
        <c:majorTickMark val="none"/>
        <c:minorTickMark val="out"/>
        <c:tickLblPos val="nextTo"/>
        <c:spPr>
          <a:noFill/>
          <a:ln w="9525" cap="flat" cmpd="sng" algn="ctr">
            <a:solidFill>
              <a:schemeClr val="tx1"/>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VN"/>
          </a:p>
        </c:txPr>
        <c:crossAx val="751214895"/>
        <c:crosses val="autoZero"/>
        <c:auto val="1"/>
        <c:lblAlgn val="ctr"/>
        <c:lblOffset val="100"/>
        <c:noMultiLvlLbl val="0"/>
      </c:catAx>
      <c:valAx>
        <c:axId val="751214895"/>
        <c:scaling>
          <c:orientation val="minMax"/>
        </c:scaling>
        <c:delete val="0"/>
        <c:axPos val="l"/>
        <c:majorGridlines>
          <c:spPr>
            <a:ln w="9525" cap="flat" cmpd="sng" algn="ctr">
              <a:noFill/>
              <a:round/>
            </a:ln>
            <a:effectLst/>
          </c:spPr>
        </c:majorGridlines>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VN"/>
          </a:p>
        </c:txPr>
        <c:crossAx val="863853599"/>
        <c:crosses val="autoZero"/>
        <c:crossBetween val="between"/>
      </c:valAx>
      <c:spPr>
        <a:noFill/>
        <a:ln>
          <a:noFill/>
        </a:ln>
        <a:effectLst/>
      </c:spPr>
    </c:plotArea>
    <c:legend>
      <c:legendPos val="l"/>
      <c:layout>
        <c:manualLayout>
          <c:xMode val="edge"/>
          <c:yMode val="edge"/>
          <c:x val="9.5403295750216832E-2"/>
          <c:y val="3.481110946364608E-2"/>
          <c:w val="0.1751336807096858"/>
          <c:h val="0.15527574662681534"/>
        </c:manualLayout>
      </c:layout>
      <c:overlay val="1"/>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800"/>
      </a:pPr>
      <a:endParaRPr lang="en-V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MRR@20 Tmall</c:v>
                </c:pt>
              </c:strCache>
            </c:strRef>
          </c:tx>
          <c:spPr>
            <a:solidFill>
              <a:schemeClr val="accent1"/>
            </a:solidFill>
            <a:ln w="12700">
              <a:noFill/>
              <a:prstDash val="sysDash"/>
            </a:ln>
            <a:effectLst/>
          </c:spPr>
          <c:invertIfNegative val="0"/>
          <c:cat>
            <c:strRef>
              <c:f>Sheet1!$B$1:$F$1</c:f>
              <c:strCache>
                <c:ptCount val="5"/>
                <c:pt idx="0">
                  <c:v>POP</c:v>
                </c:pt>
                <c:pt idx="1">
                  <c:v>S-POP</c:v>
                </c:pt>
                <c:pt idx="2">
                  <c:v>Item-KNN</c:v>
                </c:pt>
                <c:pt idx="3">
                  <c:v>BPR-MF</c:v>
                </c:pt>
                <c:pt idx="4">
                  <c:v>GRU4REC</c:v>
                </c:pt>
              </c:strCache>
            </c:strRef>
          </c:cat>
          <c:val>
            <c:numRef>
              <c:f>Sheet1!$B$2:$F$2</c:f>
              <c:numCache>
                <c:formatCode>General</c:formatCode>
                <c:ptCount val="5"/>
                <c:pt idx="0">
                  <c:v>4.0800000000000003E-2</c:v>
                </c:pt>
                <c:pt idx="1">
                  <c:v>0.26679999999999998</c:v>
                </c:pt>
                <c:pt idx="2">
                  <c:v>2.5700000000000001E-2</c:v>
                </c:pt>
                <c:pt idx="3">
                  <c:v>7.9399999999999998E-2</c:v>
                </c:pt>
                <c:pt idx="4">
                  <c:v>0.1273</c:v>
                </c:pt>
              </c:numCache>
            </c:numRef>
          </c:val>
          <c:extLst>
            <c:ext xmlns:c16="http://schemas.microsoft.com/office/drawing/2014/chart" uri="{C3380CC4-5D6E-409C-BE32-E72D297353CC}">
              <c16:uniqueId val="{00000000-00B5-48BE-BF14-8D779735B021}"/>
            </c:ext>
          </c:extLst>
        </c:ser>
        <c:ser>
          <c:idx val="1"/>
          <c:order val="1"/>
          <c:tx>
            <c:strRef>
              <c:f>Sheet1!$A$3</c:f>
              <c:strCache>
                <c:ptCount val="1"/>
                <c:pt idx="0">
                  <c:v>MRR@20 Tmall-P</c:v>
                </c:pt>
              </c:strCache>
            </c:strRef>
          </c:tx>
          <c:spPr>
            <a:solidFill>
              <a:schemeClr val="accent2"/>
            </a:solidFill>
            <a:ln w="12700">
              <a:solidFill>
                <a:srgbClr val="BE4B48"/>
              </a:solidFill>
            </a:ln>
            <a:effectLst/>
          </c:spPr>
          <c:invertIfNegative val="0"/>
          <c:cat>
            <c:strRef>
              <c:f>Sheet1!$B$1:$F$1</c:f>
              <c:strCache>
                <c:ptCount val="5"/>
                <c:pt idx="0">
                  <c:v>POP</c:v>
                </c:pt>
                <c:pt idx="1">
                  <c:v>S-POP</c:v>
                </c:pt>
                <c:pt idx="2">
                  <c:v>Item-KNN</c:v>
                </c:pt>
                <c:pt idx="3">
                  <c:v>BPR-MF</c:v>
                </c:pt>
                <c:pt idx="4">
                  <c:v>GRU4REC</c:v>
                </c:pt>
              </c:strCache>
            </c:strRef>
          </c:cat>
          <c:val>
            <c:numRef>
              <c:f>Sheet1!$B$3:$F$3</c:f>
              <c:numCache>
                <c:formatCode>General</c:formatCode>
                <c:ptCount val="5"/>
                <c:pt idx="0">
                  <c:v>9.5299999999999996E-2</c:v>
                </c:pt>
                <c:pt idx="1">
                  <c:v>0.42920000000000003</c:v>
                </c:pt>
                <c:pt idx="2">
                  <c:v>5.45E-2</c:v>
                </c:pt>
                <c:pt idx="3">
                  <c:v>0.1178</c:v>
                </c:pt>
                <c:pt idx="4">
                  <c:v>0.32029999999999997</c:v>
                </c:pt>
              </c:numCache>
            </c:numRef>
          </c:val>
          <c:extLst>
            <c:ext xmlns:c16="http://schemas.microsoft.com/office/drawing/2014/chart" uri="{C3380CC4-5D6E-409C-BE32-E72D297353CC}">
              <c16:uniqueId val="{00000001-00B5-48BE-BF14-8D779735B021}"/>
            </c:ext>
          </c:extLst>
        </c:ser>
        <c:dLbls>
          <c:showLegendKey val="0"/>
          <c:showVal val="0"/>
          <c:showCatName val="0"/>
          <c:showSerName val="0"/>
          <c:showPercent val="0"/>
          <c:showBubbleSize val="0"/>
        </c:dLbls>
        <c:gapWidth val="150"/>
        <c:axId val="863853599"/>
        <c:axId val="751214895"/>
      </c:barChart>
      <c:catAx>
        <c:axId val="863853599"/>
        <c:scaling>
          <c:orientation val="minMax"/>
        </c:scaling>
        <c:delete val="0"/>
        <c:axPos val="b"/>
        <c:numFmt formatCode="General" sourceLinked="1"/>
        <c:majorTickMark val="none"/>
        <c:minorTickMark val="out"/>
        <c:tickLblPos val="nextTo"/>
        <c:spPr>
          <a:noFill/>
          <a:ln w="9525" cap="flat" cmpd="sng" algn="ctr">
            <a:solidFill>
              <a:schemeClr val="tx1"/>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VN"/>
          </a:p>
        </c:txPr>
        <c:crossAx val="751214895"/>
        <c:crosses val="autoZero"/>
        <c:auto val="1"/>
        <c:lblAlgn val="ctr"/>
        <c:lblOffset val="100"/>
        <c:noMultiLvlLbl val="0"/>
      </c:catAx>
      <c:valAx>
        <c:axId val="751214895"/>
        <c:scaling>
          <c:orientation val="minMax"/>
        </c:scaling>
        <c:delete val="0"/>
        <c:axPos val="l"/>
        <c:majorGridlines>
          <c:spPr>
            <a:ln w="9525" cap="flat" cmpd="sng" algn="ctr">
              <a:noFill/>
              <a:round/>
            </a:ln>
            <a:effectLst/>
          </c:spPr>
        </c:majorGridlines>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VN"/>
          </a:p>
        </c:txPr>
        <c:crossAx val="863853599"/>
        <c:crosses val="autoZero"/>
        <c:crossBetween val="between"/>
      </c:valAx>
      <c:spPr>
        <a:noFill/>
        <a:ln>
          <a:noFill/>
        </a:ln>
        <a:effectLst/>
      </c:spPr>
    </c:plotArea>
    <c:legend>
      <c:legendPos val="l"/>
      <c:layout>
        <c:manualLayout>
          <c:xMode val="edge"/>
          <c:yMode val="edge"/>
          <c:x val="9.5403295750216832E-2"/>
          <c:y val="3.481110946364608E-2"/>
          <c:w val="0.20746972977033551"/>
          <c:h val="0.15527574662681534"/>
        </c:manualLayout>
      </c:layout>
      <c:overlay val="1"/>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800"/>
      </a:pPr>
      <a:endParaRPr lang="en-V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R@20 IJCAI16</c:v>
                </c:pt>
              </c:strCache>
            </c:strRef>
          </c:tx>
          <c:spPr>
            <a:solidFill>
              <a:schemeClr val="accent1"/>
            </a:solidFill>
            <a:ln w="12700">
              <a:noFill/>
              <a:prstDash val="sysDash"/>
            </a:ln>
            <a:effectLst/>
          </c:spPr>
          <c:invertIfNegative val="0"/>
          <c:cat>
            <c:strRef>
              <c:f>Sheet1!$B$1:$F$1</c:f>
              <c:strCache>
                <c:ptCount val="5"/>
                <c:pt idx="0">
                  <c:v>POP</c:v>
                </c:pt>
                <c:pt idx="1">
                  <c:v>S-POP</c:v>
                </c:pt>
                <c:pt idx="2">
                  <c:v>Item-KNN</c:v>
                </c:pt>
                <c:pt idx="3">
                  <c:v>BPR-MF</c:v>
                </c:pt>
                <c:pt idx="4">
                  <c:v>GRU4REC</c:v>
                </c:pt>
              </c:strCache>
            </c:strRef>
          </c:cat>
          <c:val>
            <c:numRef>
              <c:f>Sheet1!$B$2:$F$2</c:f>
              <c:numCache>
                <c:formatCode>General</c:formatCode>
                <c:ptCount val="5"/>
                <c:pt idx="0">
                  <c:v>3.0800000000000001E-2</c:v>
                </c:pt>
                <c:pt idx="1">
                  <c:v>0.32329999999999998</c:v>
                </c:pt>
                <c:pt idx="2">
                  <c:v>0.1487</c:v>
                </c:pt>
                <c:pt idx="3">
                  <c:v>0.10100000000000001</c:v>
                </c:pt>
                <c:pt idx="4">
                  <c:v>0.38750000000000001</c:v>
                </c:pt>
              </c:numCache>
            </c:numRef>
          </c:val>
          <c:extLst>
            <c:ext xmlns:c16="http://schemas.microsoft.com/office/drawing/2014/chart" uri="{C3380CC4-5D6E-409C-BE32-E72D297353CC}">
              <c16:uniqueId val="{00000000-C7FC-4ED8-B3A9-6DDF590A7973}"/>
            </c:ext>
          </c:extLst>
        </c:ser>
        <c:ser>
          <c:idx val="1"/>
          <c:order val="1"/>
          <c:tx>
            <c:strRef>
              <c:f>Sheet1!$A$3</c:f>
              <c:strCache>
                <c:ptCount val="1"/>
                <c:pt idx="0">
                  <c:v>R@20 IJCAI16-P</c:v>
                </c:pt>
              </c:strCache>
            </c:strRef>
          </c:tx>
          <c:spPr>
            <a:solidFill>
              <a:schemeClr val="accent2"/>
            </a:solidFill>
            <a:ln w="12700">
              <a:solidFill>
                <a:srgbClr val="BE4B48"/>
              </a:solidFill>
            </a:ln>
            <a:effectLst/>
          </c:spPr>
          <c:invertIfNegative val="0"/>
          <c:cat>
            <c:strRef>
              <c:f>Sheet1!$B$1:$F$1</c:f>
              <c:strCache>
                <c:ptCount val="5"/>
                <c:pt idx="0">
                  <c:v>POP</c:v>
                </c:pt>
                <c:pt idx="1">
                  <c:v>S-POP</c:v>
                </c:pt>
                <c:pt idx="2">
                  <c:v>Item-KNN</c:v>
                </c:pt>
                <c:pt idx="3">
                  <c:v>BPR-MF</c:v>
                </c:pt>
                <c:pt idx="4">
                  <c:v>GRU4REC</c:v>
                </c:pt>
              </c:strCache>
            </c:strRef>
          </c:cat>
          <c:val>
            <c:numRef>
              <c:f>Sheet1!$B$3:$F$3</c:f>
              <c:numCache>
                <c:formatCode>General</c:formatCode>
                <c:ptCount val="5"/>
                <c:pt idx="0">
                  <c:v>1.6899999999999998E-2</c:v>
                </c:pt>
                <c:pt idx="1">
                  <c:v>0.4592</c:v>
                </c:pt>
                <c:pt idx="2">
                  <c:v>0.21709999999999999</c:v>
                </c:pt>
                <c:pt idx="3">
                  <c:v>2.5899999999999999E-2</c:v>
                </c:pt>
                <c:pt idx="4">
                  <c:v>0.63660000000000005</c:v>
                </c:pt>
              </c:numCache>
            </c:numRef>
          </c:val>
          <c:extLst>
            <c:ext xmlns:c16="http://schemas.microsoft.com/office/drawing/2014/chart" uri="{C3380CC4-5D6E-409C-BE32-E72D297353CC}">
              <c16:uniqueId val="{00000001-C7FC-4ED8-B3A9-6DDF590A7973}"/>
            </c:ext>
          </c:extLst>
        </c:ser>
        <c:dLbls>
          <c:showLegendKey val="0"/>
          <c:showVal val="0"/>
          <c:showCatName val="0"/>
          <c:showSerName val="0"/>
          <c:showPercent val="0"/>
          <c:showBubbleSize val="0"/>
        </c:dLbls>
        <c:gapWidth val="150"/>
        <c:axId val="863853599"/>
        <c:axId val="751214895"/>
      </c:barChart>
      <c:catAx>
        <c:axId val="863853599"/>
        <c:scaling>
          <c:orientation val="minMax"/>
        </c:scaling>
        <c:delete val="0"/>
        <c:axPos val="b"/>
        <c:numFmt formatCode="General" sourceLinked="1"/>
        <c:majorTickMark val="none"/>
        <c:minorTickMark val="out"/>
        <c:tickLblPos val="nextTo"/>
        <c:spPr>
          <a:noFill/>
          <a:ln w="9525" cap="flat" cmpd="sng" algn="ctr">
            <a:solidFill>
              <a:schemeClr val="tx1"/>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VN"/>
          </a:p>
        </c:txPr>
        <c:crossAx val="751214895"/>
        <c:crosses val="autoZero"/>
        <c:auto val="1"/>
        <c:lblAlgn val="ctr"/>
        <c:lblOffset val="100"/>
        <c:noMultiLvlLbl val="0"/>
      </c:catAx>
      <c:valAx>
        <c:axId val="751214895"/>
        <c:scaling>
          <c:orientation val="minMax"/>
        </c:scaling>
        <c:delete val="0"/>
        <c:axPos val="l"/>
        <c:majorGridlines>
          <c:spPr>
            <a:ln w="9525" cap="flat" cmpd="sng" algn="ctr">
              <a:noFill/>
              <a:round/>
            </a:ln>
            <a:effectLst/>
          </c:spPr>
        </c:majorGridlines>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VN"/>
          </a:p>
        </c:txPr>
        <c:crossAx val="863853599"/>
        <c:crosses val="autoZero"/>
        <c:crossBetween val="between"/>
      </c:valAx>
      <c:spPr>
        <a:noFill/>
        <a:ln>
          <a:noFill/>
        </a:ln>
        <a:effectLst/>
      </c:spPr>
    </c:plotArea>
    <c:legend>
      <c:legendPos val="l"/>
      <c:layout>
        <c:manualLayout>
          <c:xMode val="edge"/>
          <c:yMode val="edge"/>
          <c:x val="9.5403295750216832E-2"/>
          <c:y val="3.481110946364608E-2"/>
          <c:w val="0.18091569863394136"/>
          <c:h val="0.15527574662681534"/>
        </c:manualLayout>
      </c:layout>
      <c:overlay val="1"/>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800"/>
      </a:pPr>
      <a:endParaRPr lang="en-V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MRR@20 IJCAI16</c:v>
                </c:pt>
              </c:strCache>
            </c:strRef>
          </c:tx>
          <c:spPr>
            <a:solidFill>
              <a:schemeClr val="accent1"/>
            </a:solidFill>
            <a:ln w="12700">
              <a:noFill/>
              <a:prstDash val="sysDash"/>
            </a:ln>
            <a:effectLst/>
          </c:spPr>
          <c:invertIfNegative val="0"/>
          <c:cat>
            <c:strRef>
              <c:f>Sheet1!$B$1:$F$1</c:f>
              <c:strCache>
                <c:ptCount val="5"/>
                <c:pt idx="0">
                  <c:v>POP</c:v>
                </c:pt>
                <c:pt idx="1">
                  <c:v>S-POP</c:v>
                </c:pt>
                <c:pt idx="2">
                  <c:v>Item-KNN</c:v>
                </c:pt>
                <c:pt idx="3">
                  <c:v>BPR-MF</c:v>
                </c:pt>
                <c:pt idx="4">
                  <c:v>GRU4REC</c:v>
                </c:pt>
              </c:strCache>
            </c:strRef>
          </c:cat>
          <c:val>
            <c:numRef>
              <c:f>Sheet1!$B$2:$F$2</c:f>
              <c:numCache>
                <c:formatCode>General</c:formatCode>
                <c:ptCount val="5"/>
                <c:pt idx="0">
                  <c:v>1.1900000000000001E-2</c:v>
                </c:pt>
                <c:pt idx="1">
                  <c:v>0.21709999999999999</c:v>
                </c:pt>
                <c:pt idx="2">
                  <c:v>5.2400000000000002E-2</c:v>
                </c:pt>
                <c:pt idx="3">
                  <c:v>4.7800000000000002E-2</c:v>
                </c:pt>
                <c:pt idx="4">
                  <c:v>0.2092</c:v>
                </c:pt>
              </c:numCache>
            </c:numRef>
          </c:val>
          <c:extLst>
            <c:ext xmlns:c16="http://schemas.microsoft.com/office/drawing/2014/chart" uri="{C3380CC4-5D6E-409C-BE32-E72D297353CC}">
              <c16:uniqueId val="{00000000-F6EF-4C12-8759-6C1C84A993B0}"/>
            </c:ext>
          </c:extLst>
        </c:ser>
        <c:ser>
          <c:idx val="1"/>
          <c:order val="1"/>
          <c:tx>
            <c:strRef>
              <c:f>Sheet1!$A$3</c:f>
              <c:strCache>
                <c:ptCount val="1"/>
                <c:pt idx="0">
                  <c:v>MRR@20 IJCAI16-P</c:v>
                </c:pt>
              </c:strCache>
            </c:strRef>
          </c:tx>
          <c:spPr>
            <a:solidFill>
              <a:schemeClr val="accent2"/>
            </a:solidFill>
            <a:ln w="12700">
              <a:solidFill>
                <a:srgbClr val="BE4B48"/>
              </a:solidFill>
            </a:ln>
            <a:effectLst/>
          </c:spPr>
          <c:invertIfNegative val="0"/>
          <c:cat>
            <c:strRef>
              <c:f>Sheet1!$B$1:$F$1</c:f>
              <c:strCache>
                <c:ptCount val="5"/>
                <c:pt idx="0">
                  <c:v>POP</c:v>
                </c:pt>
                <c:pt idx="1">
                  <c:v>S-POP</c:v>
                </c:pt>
                <c:pt idx="2">
                  <c:v>Item-KNN</c:v>
                </c:pt>
                <c:pt idx="3">
                  <c:v>BPR-MF</c:v>
                </c:pt>
                <c:pt idx="4">
                  <c:v>GRU4REC</c:v>
                </c:pt>
              </c:strCache>
            </c:strRef>
          </c:cat>
          <c:val>
            <c:numRef>
              <c:f>Sheet1!$B$3:$F$3</c:f>
              <c:numCache>
                <c:formatCode>General</c:formatCode>
                <c:ptCount val="5"/>
                <c:pt idx="0">
                  <c:v>2.8E-3</c:v>
                </c:pt>
                <c:pt idx="1">
                  <c:v>0.3775</c:v>
                </c:pt>
                <c:pt idx="2">
                  <c:v>9.5399999999999999E-2</c:v>
                </c:pt>
                <c:pt idx="3">
                  <c:v>9.7999999999999997E-3</c:v>
                </c:pt>
                <c:pt idx="4">
                  <c:v>0.37569999999999998</c:v>
                </c:pt>
              </c:numCache>
            </c:numRef>
          </c:val>
          <c:extLst>
            <c:ext xmlns:c16="http://schemas.microsoft.com/office/drawing/2014/chart" uri="{C3380CC4-5D6E-409C-BE32-E72D297353CC}">
              <c16:uniqueId val="{00000001-F6EF-4C12-8759-6C1C84A993B0}"/>
            </c:ext>
          </c:extLst>
        </c:ser>
        <c:dLbls>
          <c:showLegendKey val="0"/>
          <c:showVal val="0"/>
          <c:showCatName val="0"/>
          <c:showSerName val="0"/>
          <c:showPercent val="0"/>
          <c:showBubbleSize val="0"/>
        </c:dLbls>
        <c:gapWidth val="150"/>
        <c:axId val="863853599"/>
        <c:axId val="751214895"/>
      </c:barChart>
      <c:catAx>
        <c:axId val="863853599"/>
        <c:scaling>
          <c:orientation val="minMax"/>
        </c:scaling>
        <c:delete val="0"/>
        <c:axPos val="b"/>
        <c:numFmt formatCode="General" sourceLinked="1"/>
        <c:majorTickMark val="none"/>
        <c:minorTickMark val="out"/>
        <c:tickLblPos val="nextTo"/>
        <c:spPr>
          <a:noFill/>
          <a:ln w="9525" cap="flat" cmpd="sng" algn="ctr">
            <a:solidFill>
              <a:schemeClr val="tx1"/>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VN"/>
          </a:p>
        </c:txPr>
        <c:crossAx val="751214895"/>
        <c:crosses val="autoZero"/>
        <c:auto val="1"/>
        <c:lblAlgn val="ctr"/>
        <c:lblOffset val="100"/>
        <c:noMultiLvlLbl val="0"/>
      </c:catAx>
      <c:valAx>
        <c:axId val="751214895"/>
        <c:scaling>
          <c:orientation val="minMax"/>
        </c:scaling>
        <c:delete val="0"/>
        <c:axPos val="l"/>
        <c:majorGridlines>
          <c:spPr>
            <a:ln w="9525" cap="flat" cmpd="sng" algn="ctr">
              <a:noFill/>
              <a:round/>
            </a:ln>
            <a:effectLst/>
          </c:spPr>
        </c:majorGridlines>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VN"/>
          </a:p>
        </c:txPr>
        <c:crossAx val="863853599"/>
        <c:crosses val="autoZero"/>
        <c:crossBetween val="between"/>
      </c:valAx>
      <c:spPr>
        <a:noFill/>
        <a:ln>
          <a:noFill/>
        </a:ln>
        <a:effectLst/>
      </c:spPr>
    </c:plotArea>
    <c:legend>
      <c:legendPos val="l"/>
      <c:layout>
        <c:manualLayout>
          <c:xMode val="edge"/>
          <c:yMode val="edge"/>
          <c:x val="9.5403295750216832E-2"/>
          <c:y val="3.481110946364608E-2"/>
          <c:w val="0.21903376561884663"/>
          <c:h val="0.15527574662681534"/>
        </c:manualLayout>
      </c:layout>
      <c:overlay val="1"/>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800"/>
      </a:pPr>
      <a:endParaRPr lang="en-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771673881"/>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127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1971938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2555730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2340124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3380514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3576323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2667282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1776646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2015101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2136742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1825811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2064331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882211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3977485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4249661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2328636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64389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55600" y="2044700"/>
            <a:ext cx="12293600" cy="3238500"/>
          </a:xfrm>
          <a:prstGeom prst="rect">
            <a:avLst/>
          </a:prstGeom>
        </p:spPr>
        <p:txBody>
          <a:bodyPr anchor="b"/>
          <a:lstStyle/>
          <a:p>
            <a:r>
              <a:t>Title Text</a:t>
            </a:r>
          </a:p>
        </p:txBody>
      </p:sp>
      <p:sp>
        <p:nvSpPr>
          <p:cNvPr id="12" name="Body Level One…"/>
          <p:cNvSpPr txBox="1">
            <a:spLocks noGrp="1"/>
          </p:cNvSpPr>
          <p:nvPr>
            <p:ph type="body" sz="quarter" idx="1"/>
          </p:nvPr>
        </p:nvSpPr>
        <p:spPr>
          <a:xfrm>
            <a:off x="355600" y="5270500"/>
            <a:ext cx="12293600" cy="12954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5689600"/>
            <a:ext cx="10464800" cy="508000"/>
          </a:xfrm>
          <a:prstGeom prst="rect">
            <a:avLst/>
          </a:prstGeom>
        </p:spPr>
        <p:txBody>
          <a:bodyPr anchor="t">
            <a:spAutoFit/>
          </a:bodyPr>
          <a:lstStyle>
            <a:lvl1pPr marL="0" indent="0" algn="ctr">
              <a:spcBef>
                <a:spcPts val="0"/>
              </a:spcBef>
              <a:buSzTx/>
              <a:buNone/>
              <a:defRPr sz="2800"/>
            </a:lvl1pPr>
          </a:lstStyle>
          <a:p>
            <a:r>
              <a:t>–Johnny Appleseed</a:t>
            </a:r>
          </a:p>
        </p:txBody>
      </p:sp>
      <p:sp>
        <p:nvSpPr>
          <p:cNvPr id="94" name="“Type a quote here.”"/>
          <p:cNvSpPr>
            <a:spLocks noGrp="1"/>
          </p:cNvSpPr>
          <p:nvPr>
            <p:ph type="body" sz="quarter" idx="14"/>
          </p:nvPr>
        </p:nvSpPr>
        <p:spPr>
          <a:xfrm>
            <a:off x="1270000" y="4152900"/>
            <a:ext cx="10464800" cy="647700"/>
          </a:xfrm>
          <a:prstGeom prst="rect">
            <a:avLst/>
          </a:prstGeom>
        </p:spPr>
        <p:txBody>
          <a:bodyPr>
            <a:spAutoFit/>
          </a:bodyPr>
          <a:lstStyle>
            <a:lvl1pPr marL="0" indent="0" algn="ctr">
              <a:spcBef>
                <a:spcPts val="0"/>
              </a:spcBef>
              <a:buSzTx/>
              <a:buNone/>
            </a:lvl1pPr>
          </a:lstStyle>
          <a:p>
            <a:r>
              <a:t>“Type a quote here.”</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81"/>
        <p:cNvGrpSpPr/>
        <p:nvPr/>
      </p:nvGrpSpPr>
      <p:grpSpPr>
        <a:xfrm>
          <a:off x="0" y="0"/>
          <a:ext cx="0" cy="0"/>
          <a:chOff x="0" y="0"/>
          <a:chExt cx="0" cy="0"/>
        </a:xfrm>
      </p:grpSpPr>
      <p:sp>
        <p:nvSpPr>
          <p:cNvPr id="282" name="Google Shape;282;p9"/>
          <p:cNvSpPr/>
          <p:nvPr/>
        </p:nvSpPr>
        <p:spPr>
          <a:xfrm rot="10800000" flipH="1">
            <a:off x="10899449" y="6987488"/>
            <a:ext cx="1471573" cy="1698702"/>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72249" tIns="72249" rIns="72249" bIns="72249" anchor="ctr" anchorCtr="0">
            <a:noAutofit/>
          </a:bodyPr>
          <a:lstStyle/>
          <a:p>
            <a:pPr marL="0" marR="0" lvl="0" indent="0" algn="ctr" rtl="0">
              <a:lnSpc>
                <a:spcPct val="100000"/>
              </a:lnSpc>
              <a:spcBef>
                <a:spcPts val="0"/>
              </a:spcBef>
              <a:spcAft>
                <a:spcPts val="0"/>
              </a:spcAft>
              <a:buClr>
                <a:srgbClr val="FFFFFF"/>
              </a:buClr>
              <a:buFont typeface="Helvetica Neue"/>
              <a:buNone/>
            </a:pPr>
            <a:endParaRPr sz="4551" b="0" i="0" u="none" strike="noStrike" cap="none">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438896" y="611579"/>
            <a:ext cx="2173156" cy="1882027"/>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72249" tIns="72249" rIns="72249" bIns="72249" anchor="ctr" anchorCtr="0">
            <a:noAutofit/>
          </a:bodyPr>
          <a:lstStyle/>
          <a:p>
            <a:pPr marL="0" marR="0" lvl="0" indent="0" algn="ctr" rtl="0">
              <a:lnSpc>
                <a:spcPct val="100000"/>
              </a:lnSpc>
              <a:spcBef>
                <a:spcPts val="0"/>
              </a:spcBef>
              <a:spcAft>
                <a:spcPts val="0"/>
              </a:spcAft>
              <a:buClr>
                <a:srgbClr val="FFFFFF"/>
              </a:buClr>
              <a:buFont typeface="Helvetica Neue"/>
              <a:buNone/>
            </a:pPr>
            <a:endParaRPr sz="4551" b="0" i="0" u="none" strike="noStrike" cap="none">
              <a:solidFill>
                <a:srgbClr val="FFFFFF"/>
              </a:solidFill>
              <a:latin typeface="Helvetica Neue"/>
              <a:ea typeface="Helvetica Neue"/>
              <a:cs typeface="Helvetica Neue"/>
              <a:sym typeface="Helvetica Neue"/>
            </a:endParaRPr>
          </a:p>
        </p:txBody>
      </p:sp>
      <p:sp>
        <p:nvSpPr>
          <p:cNvPr id="284" name="Google Shape;284;p9"/>
          <p:cNvSpPr txBox="1">
            <a:spLocks noGrp="1"/>
          </p:cNvSpPr>
          <p:nvPr>
            <p:ph type="body" idx="1"/>
          </p:nvPr>
        </p:nvSpPr>
        <p:spPr>
          <a:xfrm>
            <a:off x="650240" y="8355667"/>
            <a:ext cx="11704320" cy="985316"/>
          </a:xfrm>
          <a:prstGeom prst="rect">
            <a:avLst/>
          </a:prstGeom>
        </p:spPr>
        <p:txBody>
          <a:bodyPr spcFirstLastPara="1" wrap="square" lIns="91425" tIns="91425" rIns="91425" bIns="91425" anchor="t" anchorCtr="0">
            <a:noAutofit/>
          </a:bodyPr>
          <a:lstStyle>
            <a:lvl1pPr marL="650230" lvl="0" indent="-325115" algn="ctr">
              <a:spcBef>
                <a:spcPts val="512"/>
              </a:spcBef>
              <a:spcAft>
                <a:spcPts val="0"/>
              </a:spcAft>
              <a:buSzPts val="1400"/>
              <a:buNone/>
              <a:defRPr/>
            </a:lvl1pPr>
          </a:lstStyle>
          <a:p>
            <a:endParaRPr/>
          </a:p>
        </p:txBody>
      </p:sp>
      <p:sp>
        <p:nvSpPr>
          <p:cNvPr id="285" name="Google Shape;285;p9"/>
          <p:cNvSpPr/>
          <p:nvPr/>
        </p:nvSpPr>
        <p:spPr>
          <a:xfrm rot="10800000" flipH="1">
            <a:off x="-176108" y="2008130"/>
            <a:ext cx="1166080" cy="134656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30027" tIns="130027" rIns="130027" bIns="130027" anchor="ctr" anchorCtr="0">
            <a:noAutofit/>
          </a:bodyPr>
          <a:lstStyle/>
          <a:p>
            <a:pPr marL="0" lvl="0" indent="0" algn="l" rtl="0">
              <a:spcBef>
                <a:spcPts val="0"/>
              </a:spcBef>
              <a:spcAft>
                <a:spcPts val="0"/>
              </a:spcAft>
              <a:buNone/>
            </a:pPr>
            <a:endParaRPr sz="5120"/>
          </a:p>
        </p:txBody>
      </p:sp>
      <p:sp>
        <p:nvSpPr>
          <p:cNvPr id="286" name="Google Shape;286;p9"/>
          <p:cNvSpPr/>
          <p:nvPr/>
        </p:nvSpPr>
        <p:spPr>
          <a:xfrm rot="10800000" flipH="1">
            <a:off x="907627" y="2730856"/>
            <a:ext cx="609707" cy="703716"/>
          </a:xfrm>
          <a:prstGeom prst="hexagon">
            <a:avLst>
              <a:gd name="adj" fmla="val 28678"/>
              <a:gd name="vf" fmla="val 115470"/>
            </a:avLst>
          </a:prstGeom>
          <a:solidFill>
            <a:srgbClr val="184769"/>
          </a:solidFill>
          <a:ln>
            <a:noFill/>
          </a:ln>
        </p:spPr>
        <p:txBody>
          <a:bodyPr spcFirstLastPara="1" wrap="square" lIns="130027" tIns="130027" rIns="130027" bIns="130027" anchor="ctr" anchorCtr="0">
            <a:noAutofit/>
          </a:bodyPr>
          <a:lstStyle/>
          <a:p>
            <a:pPr marL="0" lvl="0" indent="0" algn="l" rtl="0">
              <a:spcBef>
                <a:spcPts val="0"/>
              </a:spcBef>
              <a:spcAft>
                <a:spcPts val="0"/>
              </a:spcAft>
              <a:buNone/>
            </a:pPr>
            <a:endParaRPr sz="5120"/>
          </a:p>
        </p:txBody>
      </p:sp>
      <p:sp>
        <p:nvSpPr>
          <p:cNvPr id="287" name="Google Shape;287;p9"/>
          <p:cNvSpPr/>
          <p:nvPr/>
        </p:nvSpPr>
        <p:spPr>
          <a:xfrm rot="10800000" flipH="1">
            <a:off x="2126825" y="-249647"/>
            <a:ext cx="1166080" cy="134656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30027" tIns="130027" rIns="130027" bIns="130027" anchor="ctr" anchorCtr="0">
            <a:noAutofit/>
          </a:bodyPr>
          <a:lstStyle/>
          <a:p>
            <a:pPr marL="0" lvl="0" indent="0" algn="l" rtl="0">
              <a:spcBef>
                <a:spcPts val="0"/>
              </a:spcBef>
              <a:spcAft>
                <a:spcPts val="0"/>
              </a:spcAft>
              <a:buNone/>
            </a:pPr>
            <a:endParaRPr sz="5120"/>
          </a:p>
        </p:txBody>
      </p:sp>
      <p:sp>
        <p:nvSpPr>
          <p:cNvPr id="288" name="Google Shape;288;p9"/>
          <p:cNvSpPr/>
          <p:nvPr/>
        </p:nvSpPr>
        <p:spPr>
          <a:xfrm rot="10800000" flipH="1">
            <a:off x="466205" y="168628"/>
            <a:ext cx="510293" cy="588800"/>
          </a:xfrm>
          <a:prstGeom prst="hexagon">
            <a:avLst>
              <a:gd name="adj" fmla="val 28678"/>
              <a:gd name="vf" fmla="val 115470"/>
            </a:avLst>
          </a:prstGeom>
          <a:solidFill>
            <a:srgbClr val="00E1C6"/>
          </a:solidFill>
          <a:ln>
            <a:noFill/>
          </a:ln>
        </p:spPr>
        <p:txBody>
          <a:bodyPr spcFirstLastPara="1" wrap="square" lIns="130027" tIns="130027" rIns="130027" bIns="130027" anchor="ctr" anchorCtr="0">
            <a:noAutofit/>
          </a:bodyPr>
          <a:lstStyle/>
          <a:p>
            <a:pPr marL="0" lvl="0" indent="0" algn="l" rtl="0">
              <a:spcBef>
                <a:spcPts val="0"/>
              </a:spcBef>
              <a:spcAft>
                <a:spcPts val="0"/>
              </a:spcAft>
              <a:buNone/>
            </a:pPr>
            <a:endParaRPr sz="5120"/>
          </a:p>
        </p:txBody>
      </p:sp>
      <p:grpSp>
        <p:nvGrpSpPr>
          <p:cNvPr id="289" name="Google Shape;289;p9"/>
          <p:cNvGrpSpPr/>
          <p:nvPr/>
        </p:nvGrpSpPr>
        <p:grpSpPr>
          <a:xfrm>
            <a:off x="2460137" y="115804"/>
            <a:ext cx="499490" cy="615653"/>
            <a:chOff x="5975075" y="2327500"/>
            <a:chExt cx="420100" cy="388350"/>
          </a:xfrm>
        </p:grpSpPr>
        <p:sp>
          <p:nvSpPr>
            <p:cNvPr id="290" name="Google Shape;290;p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120"/>
            </a:p>
          </p:txBody>
        </p:sp>
        <p:sp>
          <p:nvSpPr>
            <p:cNvPr id="291" name="Google Shape;291;p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120"/>
            </a:p>
          </p:txBody>
        </p:sp>
      </p:grpSp>
      <p:sp>
        <p:nvSpPr>
          <p:cNvPr id="292" name="Google Shape;292;p9"/>
          <p:cNvSpPr/>
          <p:nvPr/>
        </p:nvSpPr>
        <p:spPr>
          <a:xfrm>
            <a:off x="288854" y="2408632"/>
            <a:ext cx="236176" cy="545572"/>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30027" tIns="130027" rIns="130027" bIns="130027" anchor="ctr" anchorCtr="0">
            <a:noAutofit/>
          </a:bodyPr>
          <a:lstStyle/>
          <a:p>
            <a:pPr marL="0" lvl="0" indent="0" algn="l" rtl="0">
              <a:spcBef>
                <a:spcPts val="0"/>
              </a:spcBef>
              <a:spcAft>
                <a:spcPts val="0"/>
              </a:spcAft>
              <a:buNone/>
            </a:pPr>
            <a:endParaRPr sz="5120"/>
          </a:p>
        </p:txBody>
      </p:sp>
      <p:grpSp>
        <p:nvGrpSpPr>
          <p:cNvPr id="293" name="Google Shape;293;p9"/>
          <p:cNvGrpSpPr/>
          <p:nvPr/>
        </p:nvGrpSpPr>
        <p:grpSpPr>
          <a:xfrm>
            <a:off x="1286082" y="976958"/>
            <a:ext cx="544651" cy="1151262"/>
            <a:chOff x="6718575" y="2318625"/>
            <a:chExt cx="256950" cy="407375"/>
          </a:xfrm>
        </p:grpSpPr>
        <p:sp>
          <p:nvSpPr>
            <p:cNvPr id="294" name="Google Shape;294;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120"/>
            </a:p>
          </p:txBody>
        </p:sp>
        <p:sp>
          <p:nvSpPr>
            <p:cNvPr id="295" name="Google Shape;295;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120"/>
            </a:p>
          </p:txBody>
        </p:sp>
        <p:sp>
          <p:nvSpPr>
            <p:cNvPr id="296" name="Google Shape;296;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120"/>
            </a:p>
          </p:txBody>
        </p:sp>
        <p:sp>
          <p:nvSpPr>
            <p:cNvPr id="297" name="Google Shape;297;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120"/>
            </a:p>
          </p:txBody>
        </p:sp>
        <p:sp>
          <p:nvSpPr>
            <p:cNvPr id="298" name="Google Shape;298;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120"/>
            </a:p>
          </p:txBody>
        </p:sp>
        <p:sp>
          <p:nvSpPr>
            <p:cNvPr id="299" name="Google Shape;299;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120"/>
            </a:p>
          </p:txBody>
        </p:sp>
        <p:sp>
          <p:nvSpPr>
            <p:cNvPr id="300" name="Google Shape;300;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120"/>
            </a:p>
          </p:txBody>
        </p:sp>
        <p:sp>
          <p:nvSpPr>
            <p:cNvPr id="301" name="Google Shape;301;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120"/>
            </a:p>
          </p:txBody>
        </p:sp>
      </p:grpSp>
      <p:grpSp>
        <p:nvGrpSpPr>
          <p:cNvPr id="302" name="Google Shape;302;p9"/>
          <p:cNvGrpSpPr/>
          <p:nvPr/>
        </p:nvGrpSpPr>
        <p:grpSpPr>
          <a:xfrm>
            <a:off x="477524" y="3490192"/>
            <a:ext cx="487654" cy="663833"/>
            <a:chOff x="3951850" y="2985350"/>
            <a:chExt cx="407950" cy="416500"/>
          </a:xfrm>
        </p:grpSpPr>
        <p:sp>
          <p:nvSpPr>
            <p:cNvPr id="303" name="Google Shape;303;p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120"/>
            </a:p>
          </p:txBody>
        </p:sp>
        <p:sp>
          <p:nvSpPr>
            <p:cNvPr id="304" name="Google Shape;304;p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120"/>
            </a:p>
          </p:txBody>
        </p:sp>
        <p:sp>
          <p:nvSpPr>
            <p:cNvPr id="305" name="Google Shape;305;p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120"/>
            </a:p>
          </p:txBody>
        </p:sp>
        <p:sp>
          <p:nvSpPr>
            <p:cNvPr id="306" name="Google Shape;306;p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120"/>
            </a:p>
          </p:txBody>
        </p:sp>
      </p:grpSp>
      <p:sp>
        <p:nvSpPr>
          <p:cNvPr id="307" name="Google Shape;307;p9"/>
          <p:cNvSpPr/>
          <p:nvPr/>
        </p:nvSpPr>
        <p:spPr>
          <a:xfrm rot="10800000" flipH="1">
            <a:off x="12070079" y="8022803"/>
            <a:ext cx="1166080" cy="134656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30027" tIns="130027" rIns="130027" bIns="130027" anchor="ctr" anchorCtr="0">
            <a:noAutofit/>
          </a:bodyPr>
          <a:lstStyle/>
          <a:p>
            <a:pPr marL="0" lvl="0" indent="0" algn="l" rtl="0">
              <a:spcBef>
                <a:spcPts val="0"/>
              </a:spcBef>
              <a:spcAft>
                <a:spcPts val="0"/>
              </a:spcAft>
              <a:buNone/>
            </a:pPr>
            <a:endParaRPr sz="5120"/>
          </a:p>
        </p:txBody>
      </p:sp>
      <p:sp>
        <p:nvSpPr>
          <p:cNvPr id="308" name="Google Shape;308;p9"/>
          <p:cNvSpPr/>
          <p:nvPr/>
        </p:nvSpPr>
        <p:spPr>
          <a:xfrm rot="10800000" flipH="1">
            <a:off x="11555305" y="8752735"/>
            <a:ext cx="609707" cy="703716"/>
          </a:xfrm>
          <a:prstGeom prst="hexagon">
            <a:avLst>
              <a:gd name="adj" fmla="val 28678"/>
              <a:gd name="vf" fmla="val 115470"/>
            </a:avLst>
          </a:prstGeom>
          <a:solidFill>
            <a:srgbClr val="3292E1"/>
          </a:solidFill>
          <a:ln>
            <a:noFill/>
          </a:ln>
        </p:spPr>
        <p:txBody>
          <a:bodyPr spcFirstLastPara="1" wrap="square" lIns="130027" tIns="130027" rIns="130027" bIns="130027" anchor="ctr" anchorCtr="0">
            <a:noAutofit/>
          </a:bodyPr>
          <a:lstStyle/>
          <a:p>
            <a:pPr marL="0" lvl="0" indent="0" algn="l" rtl="0">
              <a:spcBef>
                <a:spcPts val="0"/>
              </a:spcBef>
              <a:spcAft>
                <a:spcPts val="0"/>
              </a:spcAft>
              <a:buNone/>
            </a:pPr>
            <a:endParaRPr sz="5120"/>
          </a:p>
        </p:txBody>
      </p:sp>
      <p:sp>
        <p:nvSpPr>
          <p:cNvPr id="309" name="Google Shape;309;p9"/>
          <p:cNvSpPr/>
          <p:nvPr/>
        </p:nvSpPr>
        <p:spPr>
          <a:xfrm rot="10800000" flipH="1">
            <a:off x="11123695" y="5566388"/>
            <a:ext cx="1166080" cy="1345991"/>
          </a:xfrm>
          <a:prstGeom prst="hexagon">
            <a:avLst>
              <a:gd name="adj" fmla="val 28678"/>
              <a:gd name="vf" fmla="val 115470"/>
            </a:avLst>
          </a:prstGeom>
          <a:solidFill>
            <a:srgbClr val="184769"/>
          </a:solidFill>
          <a:ln>
            <a:noFill/>
          </a:ln>
        </p:spPr>
        <p:txBody>
          <a:bodyPr spcFirstLastPara="1" wrap="square" lIns="130027" tIns="130027" rIns="130027" bIns="130027" anchor="ctr" anchorCtr="0">
            <a:noAutofit/>
          </a:bodyPr>
          <a:lstStyle/>
          <a:p>
            <a:pPr marL="0" lvl="0" indent="0" algn="l" rtl="0">
              <a:spcBef>
                <a:spcPts val="0"/>
              </a:spcBef>
              <a:spcAft>
                <a:spcPts val="0"/>
              </a:spcAft>
              <a:buNone/>
            </a:pPr>
            <a:endParaRPr sz="5120"/>
          </a:p>
        </p:txBody>
      </p:sp>
      <p:sp>
        <p:nvSpPr>
          <p:cNvPr id="310" name="Google Shape;310;p9"/>
          <p:cNvSpPr/>
          <p:nvPr/>
        </p:nvSpPr>
        <p:spPr>
          <a:xfrm rot="10800000" flipH="1">
            <a:off x="12070080" y="6660124"/>
            <a:ext cx="510293" cy="588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30027" tIns="130027" rIns="130027" bIns="130027" anchor="ctr" anchorCtr="0">
            <a:noAutofit/>
          </a:bodyPr>
          <a:lstStyle/>
          <a:p>
            <a:pPr marL="0" lvl="0" indent="0" algn="l" rtl="0">
              <a:spcBef>
                <a:spcPts val="0"/>
              </a:spcBef>
              <a:spcAft>
                <a:spcPts val="0"/>
              </a:spcAft>
              <a:buNone/>
            </a:pPr>
            <a:endParaRPr sz="5120"/>
          </a:p>
        </p:txBody>
      </p:sp>
      <p:sp>
        <p:nvSpPr>
          <p:cNvPr id="311" name="Google Shape;311;p9"/>
          <p:cNvSpPr/>
          <p:nvPr/>
        </p:nvSpPr>
        <p:spPr>
          <a:xfrm>
            <a:off x="12476713" y="8460910"/>
            <a:ext cx="352815" cy="470391"/>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30027" tIns="130027" rIns="130027" bIns="130027" anchor="ctr" anchorCtr="0">
            <a:noAutofit/>
          </a:bodyPr>
          <a:lstStyle/>
          <a:p>
            <a:pPr marL="0" lvl="0" indent="0" algn="l" rtl="0">
              <a:spcBef>
                <a:spcPts val="0"/>
              </a:spcBef>
              <a:spcAft>
                <a:spcPts val="0"/>
              </a:spcAft>
              <a:buNone/>
            </a:pPr>
            <a:endParaRPr sz="5120"/>
          </a:p>
        </p:txBody>
      </p:sp>
      <p:grpSp>
        <p:nvGrpSpPr>
          <p:cNvPr id="312" name="Google Shape;312;p9"/>
          <p:cNvGrpSpPr/>
          <p:nvPr/>
        </p:nvGrpSpPr>
        <p:grpSpPr>
          <a:xfrm>
            <a:off x="10459117" y="6498067"/>
            <a:ext cx="647999" cy="828784"/>
            <a:chOff x="5241175" y="4959100"/>
            <a:chExt cx="539775" cy="517775"/>
          </a:xfrm>
        </p:grpSpPr>
        <p:sp>
          <p:nvSpPr>
            <p:cNvPr id="313" name="Google Shape;313;p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120"/>
            </a:p>
          </p:txBody>
        </p:sp>
        <p:sp>
          <p:nvSpPr>
            <p:cNvPr id="314" name="Google Shape;314;p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120"/>
            </a:p>
          </p:txBody>
        </p:sp>
        <p:sp>
          <p:nvSpPr>
            <p:cNvPr id="315" name="Google Shape;315;p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120"/>
            </a:p>
          </p:txBody>
        </p:sp>
        <p:sp>
          <p:nvSpPr>
            <p:cNvPr id="316" name="Google Shape;316;p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120"/>
            </a:p>
          </p:txBody>
        </p:sp>
        <p:sp>
          <p:nvSpPr>
            <p:cNvPr id="317" name="Google Shape;317;p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120"/>
            </a:p>
          </p:txBody>
        </p:sp>
        <p:sp>
          <p:nvSpPr>
            <p:cNvPr id="318" name="Google Shape;318;p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120"/>
            </a:p>
          </p:txBody>
        </p:sp>
      </p:grpSp>
      <p:sp>
        <p:nvSpPr>
          <p:cNvPr id="319" name="Google Shape;319;p9"/>
          <p:cNvSpPr/>
          <p:nvPr/>
        </p:nvSpPr>
        <p:spPr>
          <a:xfrm>
            <a:off x="11493442" y="5980681"/>
            <a:ext cx="426598" cy="51738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30027" tIns="130027" rIns="130027" bIns="130027" anchor="ctr" anchorCtr="0">
            <a:noAutofit/>
          </a:bodyPr>
          <a:lstStyle/>
          <a:p>
            <a:pPr marL="0" lvl="0" indent="0" algn="l" rtl="0">
              <a:spcBef>
                <a:spcPts val="0"/>
              </a:spcBef>
              <a:spcAft>
                <a:spcPts val="0"/>
              </a:spcAft>
              <a:buNone/>
            </a:pPr>
            <a:endParaRPr sz="5120"/>
          </a:p>
        </p:txBody>
      </p:sp>
      <p:sp>
        <p:nvSpPr>
          <p:cNvPr id="320" name="Google Shape;320;p9"/>
          <p:cNvSpPr txBox="1">
            <a:spLocks noGrp="1"/>
          </p:cNvSpPr>
          <p:nvPr>
            <p:ph type="sldNum" idx="12"/>
          </p:nvPr>
        </p:nvSpPr>
        <p:spPr>
          <a:xfrm>
            <a:off x="19281" y="9074774"/>
            <a:ext cx="780373" cy="678684"/>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302682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11688323" y="7815508"/>
            <a:ext cx="974507" cy="1125262"/>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72249" tIns="72249" rIns="72249" bIns="72249" anchor="ctr" anchorCtr="0">
            <a:noAutofit/>
          </a:bodyPr>
          <a:lstStyle/>
          <a:p>
            <a:pPr marL="0" marR="0" lvl="0" indent="0" algn="ctr" rtl="0">
              <a:lnSpc>
                <a:spcPct val="100000"/>
              </a:lnSpc>
              <a:spcBef>
                <a:spcPts val="0"/>
              </a:spcBef>
              <a:spcAft>
                <a:spcPts val="0"/>
              </a:spcAft>
              <a:buClr>
                <a:srgbClr val="FFFFFF"/>
              </a:buClr>
              <a:buFont typeface="Helvetica Neue"/>
              <a:buNone/>
            </a:pPr>
            <a:endParaRPr sz="4551"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28728" y="457931"/>
            <a:ext cx="1790293" cy="1550507"/>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72249" tIns="72249" rIns="72249" bIns="72249" anchor="ctr" anchorCtr="0">
            <a:noAutofit/>
          </a:bodyPr>
          <a:lstStyle/>
          <a:p>
            <a:pPr marL="0" marR="0" lvl="0" indent="0" algn="ctr" rtl="0">
              <a:lnSpc>
                <a:spcPct val="100000"/>
              </a:lnSpc>
              <a:spcBef>
                <a:spcPts val="0"/>
              </a:spcBef>
              <a:spcAft>
                <a:spcPts val="0"/>
              </a:spcAft>
              <a:buClr>
                <a:srgbClr val="FFFFFF"/>
              </a:buClr>
              <a:buFont typeface="Helvetica Neue"/>
              <a:buNone/>
            </a:pPr>
            <a:endParaRPr sz="4551"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76107" y="1607663"/>
            <a:ext cx="959147" cy="1108196"/>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30027" tIns="130027" rIns="130027" bIns="130027" anchor="ctr" anchorCtr="0">
            <a:noAutofit/>
          </a:bodyPr>
          <a:lstStyle/>
          <a:p>
            <a:pPr marL="0" lvl="0" indent="0" algn="l" rtl="0">
              <a:spcBef>
                <a:spcPts val="0"/>
              </a:spcBef>
              <a:spcAft>
                <a:spcPts val="0"/>
              </a:spcAft>
              <a:buNone/>
            </a:pPr>
            <a:endParaRPr sz="5120"/>
          </a:p>
        </p:txBody>
      </p:sp>
      <p:sp>
        <p:nvSpPr>
          <p:cNvPr id="325" name="Google Shape;325;p10"/>
          <p:cNvSpPr/>
          <p:nvPr/>
        </p:nvSpPr>
        <p:spPr>
          <a:xfrm rot="10800000" flipH="1">
            <a:off x="715543" y="2202453"/>
            <a:ext cx="501760" cy="579129"/>
          </a:xfrm>
          <a:prstGeom prst="hexagon">
            <a:avLst>
              <a:gd name="adj" fmla="val 28678"/>
              <a:gd name="vf" fmla="val 115470"/>
            </a:avLst>
          </a:prstGeom>
          <a:solidFill>
            <a:srgbClr val="184769"/>
          </a:solidFill>
          <a:ln>
            <a:noFill/>
          </a:ln>
        </p:spPr>
        <p:txBody>
          <a:bodyPr spcFirstLastPara="1" wrap="square" lIns="130027" tIns="130027" rIns="130027" bIns="130027" anchor="ctr" anchorCtr="0">
            <a:noAutofit/>
          </a:bodyPr>
          <a:lstStyle/>
          <a:p>
            <a:pPr marL="0" lvl="0" indent="0" algn="l" rtl="0">
              <a:spcBef>
                <a:spcPts val="0"/>
              </a:spcBef>
              <a:spcAft>
                <a:spcPts val="0"/>
              </a:spcAft>
              <a:buNone/>
            </a:pPr>
            <a:endParaRPr sz="5120"/>
          </a:p>
        </p:txBody>
      </p:sp>
      <p:sp>
        <p:nvSpPr>
          <p:cNvPr id="326" name="Google Shape;326;p10"/>
          <p:cNvSpPr/>
          <p:nvPr/>
        </p:nvSpPr>
        <p:spPr>
          <a:xfrm rot="10800000" flipH="1">
            <a:off x="1718647" y="-249955"/>
            <a:ext cx="959147" cy="1108196"/>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30027" tIns="130027" rIns="130027" bIns="130027" anchor="ctr" anchorCtr="0">
            <a:noAutofit/>
          </a:bodyPr>
          <a:lstStyle/>
          <a:p>
            <a:pPr marL="0" lvl="0" indent="0" algn="l" rtl="0">
              <a:spcBef>
                <a:spcPts val="0"/>
              </a:spcBef>
              <a:spcAft>
                <a:spcPts val="0"/>
              </a:spcAft>
              <a:buNone/>
            </a:pPr>
            <a:endParaRPr sz="5120"/>
          </a:p>
        </p:txBody>
      </p:sp>
      <p:sp>
        <p:nvSpPr>
          <p:cNvPr id="327" name="Google Shape;327;p10"/>
          <p:cNvSpPr/>
          <p:nvPr/>
        </p:nvSpPr>
        <p:spPr>
          <a:xfrm rot="10800000" flipH="1">
            <a:off x="352360" y="94233"/>
            <a:ext cx="419840" cy="484693"/>
          </a:xfrm>
          <a:prstGeom prst="hexagon">
            <a:avLst>
              <a:gd name="adj" fmla="val 28678"/>
              <a:gd name="vf" fmla="val 115470"/>
            </a:avLst>
          </a:prstGeom>
          <a:solidFill>
            <a:srgbClr val="00E1C6"/>
          </a:solidFill>
          <a:ln>
            <a:noFill/>
          </a:ln>
        </p:spPr>
        <p:txBody>
          <a:bodyPr spcFirstLastPara="1" wrap="square" lIns="130027" tIns="130027" rIns="130027" bIns="130027" anchor="ctr" anchorCtr="0">
            <a:noAutofit/>
          </a:bodyPr>
          <a:lstStyle/>
          <a:p>
            <a:pPr marL="0" lvl="0" indent="0" algn="l" rtl="0">
              <a:spcBef>
                <a:spcPts val="0"/>
              </a:spcBef>
              <a:spcAft>
                <a:spcPts val="0"/>
              </a:spcAft>
              <a:buNone/>
            </a:pPr>
            <a:endParaRPr sz="5120"/>
          </a:p>
        </p:txBody>
      </p:sp>
      <p:sp>
        <p:nvSpPr>
          <p:cNvPr id="328" name="Google Shape;328;p10"/>
          <p:cNvSpPr/>
          <p:nvPr/>
        </p:nvSpPr>
        <p:spPr>
          <a:xfrm rot="10800000" flipH="1">
            <a:off x="12463741" y="8506745"/>
            <a:ext cx="772267" cy="892018"/>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30027" tIns="130027" rIns="130027" bIns="130027" anchor="ctr" anchorCtr="0">
            <a:noAutofit/>
          </a:bodyPr>
          <a:lstStyle/>
          <a:p>
            <a:pPr marL="0" lvl="0" indent="0" algn="l" rtl="0">
              <a:spcBef>
                <a:spcPts val="0"/>
              </a:spcBef>
              <a:spcAft>
                <a:spcPts val="0"/>
              </a:spcAft>
              <a:buNone/>
            </a:pPr>
            <a:endParaRPr sz="5120"/>
          </a:p>
        </p:txBody>
      </p:sp>
      <p:sp>
        <p:nvSpPr>
          <p:cNvPr id="329" name="Google Shape;329;p10"/>
          <p:cNvSpPr/>
          <p:nvPr/>
        </p:nvSpPr>
        <p:spPr>
          <a:xfrm rot="10800000" flipH="1">
            <a:off x="12122752" y="8990530"/>
            <a:ext cx="404053" cy="465920"/>
          </a:xfrm>
          <a:prstGeom prst="hexagon">
            <a:avLst>
              <a:gd name="adj" fmla="val 28678"/>
              <a:gd name="vf" fmla="val 115470"/>
            </a:avLst>
          </a:prstGeom>
          <a:solidFill>
            <a:srgbClr val="3292E1"/>
          </a:solidFill>
          <a:ln>
            <a:noFill/>
          </a:ln>
        </p:spPr>
        <p:txBody>
          <a:bodyPr spcFirstLastPara="1" wrap="square" lIns="130027" tIns="130027" rIns="130027" bIns="130027" anchor="ctr" anchorCtr="0">
            <a:noAutofit/>
          </a:bodyPr>
          <a:lstStyle/>
          <a:p>
            <a:pPr marL="0" lvl="0" indent="0" algn="l" rtl="0">
              <a:spcBef>
                <a:spcPts val="0"/>
              </a:spcBef>
              <a:spcAft>
                <a:spcPts val="0"/>
              </a:spcAft>
              <a:buNone/>
            </a:pPr>
            <a:endParaRPr sz="5120"/>
          </a:p>
        </p:txBody>
      </p:sp>
      <p:sp>
        <p:nvSpPr>
          <p:cNvPr id="330" name="Google Shape;330;p10"/>
          <p:cNvSpPr/>
          <p:nvPr/>
        </p:nvSpPr>
        <p:spPr>
          <a:xfrm rot="10800000" flipH="1">
            <a:off x="11836850" y="6879807"/>
            <a:ext cx="772267" cy="891449"/>
          </a:xfrm>
          <a:prstGeom prst="hexagon">
            <a:avLst>
              <a:gd name="adj" fmla="val 28678"/>
              <a:gd name="vf" fmla="val 115470"/>
            </a:avLst>
          </a:prstGeom>
          <a:solidFill>
            <a:srgbClr val="184769"/>
          </a:solidFill>
          <a:ln>
            <a:noFill/>
          </a:ln>
        </p:spPr>
        <p:txBody>
          <a:bodyPr spcFirstLastPara="1" wrap="square" lIns="130027" tIns="130027" rIns="130027" bIns="130027" anchor="ctr" anchorCtr="0">
            <a:noAutofit/>
          </a:bodyPr>
          <a:lstStyle/>
          <a:p>
            <a:pPr marL="0" lvl="0" indent="0" algn="l" rtl="0">
              <a:spcBef>
                <a:spcPts val="0"/>
              </a:spcBef>
              <a:spcAft>
                <a:spcPts val="0"/>
              </a:spcAft>
              <a:buNone/>
            </a:pPr>
            <a:endParaRPr sz="5120"/>
          </a:p>
        </p:txBody>
      </p:sp>
      <p:sp>
        <p:nvSpPr>
          <p:cNvPr id="331" name="Google Shape;331;p10"/>
          <p:cNvSpPr/>
          <p:nvPr/>
        </p:nvSpPr>
        <p:spPr>
          <a:xfrm rot="10800000" flipH="1">
            <a:off x="12463743" y="7603924"/>
            <a:ext cx="337920" cy="390258"/>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30027" tIns="130027" rIns="130027" bIns="130027" anchor="ctr" anchorCtr="0">
            <a:noAutofit/>
          </a:bodyPr>
          <a:lstStyle/>
          <a:p>
            <a:pPr marL="0" lvl="0" indent="0" algn="l" rtl="0">
              <a:spcBef>
                <a:spcPts val="0"/>
              </a:spcBef>
              <a:spcAft>
                <a:spcPts val="0"/>
              </a:spcAft>
              <a:buNone/>
            </a:pPr>
            <a:endParaRPr sz="5120"/>
          </a:p>
        </p:txBody>
      </p:sp>
      <p:sp>
        <p:nvSpPr>
          <p:cNvPr id="332" name="Google Shape;332;p10"/>
          <p:cNvSpPr txBox="1">
            <a:spLocks noGrp="1"/>
          </p:cNvSpPr>
          <p:nvPr>
            <p:ph type="sldNum" idx="12"/>
          </p:nvPr>
        </p:nvSpPr>
        <p:spPr>
          <a:xfrm>
            <a:off x="19281" y="9074774"/>
            <a:ext cx="780373" cy="678684"/>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255279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355600" y="3251201"/>
            <a:ext cx="12293601" cy="3238501"/>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4294053425"/>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330"/>
        <p:cNvGrpSpPr/>
        <p:nvPr/>
      </p:nvGrpSpPr>
      <p:grpSpPr>
        <a:xfrm>
          <a:off x="0" y="0"/>
          <a:ext cx="0" cy="0"/>
          <a:chOff x="0" y="0"/>
          <a:chExt cx="0" cy="0"/>
        </a:xfrm>
      </p:grpSpPr>
      <p:sp>
        <p:nvSpPr>
          <p:cNvPr id="331" name="Google Shape;331;p6"/>
          <p:cNvSpPr/>
          <p:nvPr/>
        </p:nvSpPr>
        <p:spPr>
          <a:xfrm>
            <a:off x="7089991" y="284"/>
            <a:ext cx="5914880" cy="9753600"/>
          </a:xfrm>
          <a:prstGeom prst="rect">
            <a:avLst/>
          </a:prstGeom>
          <a:solidFill>
            <a:srgbClr val="00041C">
              <a:alpha val="18460"/>
            </a:srgbClr>
          </a:solidFill>
          <a:ln>
            <a:noFill/>
          </a:ln>
        </p:spPr>
        <p:txBody>
          <a:bodyPr spcFirstLastPara="1" wrap="square" lIns="130027" tIns="130027" rIns="130027" bIns="130027" anchor="ctr" anchorCtr="0">
            <a:noAutofit/>
          </a:bodyPr>
          <a:lstStyle/>
          <a:p>
            <a:pPr marL="0" lvl="0" indent="0" algn="l" rtl="0">
              <a:spcBef>
                <a:spcPts val="0"/>
              </a:spcBef>
              <a:spcAft>
                <a:spcPts val="0"/>
              </a:spcAft>
              <a:buNone/>
            </a:pPr>
            <a:endParaRPr sz="5120"/>
          </a:p>
        </p:txBody>
      </p:sp>
      <p:sp>
        <p:nvSpPr>
          <p:cNvPr id="332" name="Google Shape;332;p6"/>
          <p:cNvSpPr txBox="1">
            <a:spLocks noGrp="1"/>
          </p:cNvSpPr>
          <p:nvPr>
            <p:ph type="sldNum" idx="12"/>
          </p:nvPr>
        </p:nvSpPr>
        <p:spPr>
          <a:xfrm>
            <a:off x="12212018" y="-22518"/>
            <a:ext cx="792747" cy="1038791"/>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333" name="Google Shape;333;p6"/>
          <p:cNvSpPr txBox="1">
            <a:spLocks noGrp="1"/>
          </p:cNvSpPr>
          <p:nvPr>
            <p:ph type="title"/>
          </p:nvPr>
        </p:nvSpPr>
        <p:spPr>
          <a:xfrm>
            <a:off x="643874" y="1177449"/>
            <a:ext cx="5667840" cy="1625884"/>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4" name="Google Shape;334;p6"/>
          <p:cNvSpPr txBox="1">
            <a:spLocks noGrp="1"/>
          </p:cNvSpPr>
          <p:nvPr>
            <p:ph type="body" idx="1"/>
          </p:nvPr>
        </p:nvSpPr>
        <p:spPr>
          <a:xfrm>
            <a:off x="643878" y="2678856"/>
            <a:ext cx="5667840" cy="5875484"/>
          </a:xfrm>
          <a:prstGeom prst="rect">
            <a:avLst/>
          </a:prstGeom>
        </p:spPr>
        <p:txBody>
          <a:bodyPr spcFirstLastPara="1" wrap="square" lIns="91425" tIns="91425" rIns="91425" bIns="91425" anchor="t" anchorCtr="0">
            <a:noAutofit/>
          </a:bodyPr>
          <a:lstStyle>
            <a:lvl1pPr marL="650230" lvl="0" indent="-541858" rtl="0">
              <a:spcBef>
                <a:spcPts val="853"/>
              </a:spcBef>
              <a:spcAft>
                <a:spcPts val="0"/>
              </a:spcAft>
              <a:buSzPts val="2400"/>
              <a:buChar char="▫"/>
              <a:defRPr>
                <a:solidFill>
                  <a:schemeClr val="lt1"/>
                </a:solidFill>
              </a:defRPr>
            </a:lvl1pPr>
            <a:lvl2pPr marL="1300460" lvl="1" indent="-541858" rtl="0">
              <a:spcBef>
                <a:spcPts val="0"/>
              </a:spcBef>
              <a:spcAft>
                <a:spcPts val="0"/>
              </a:spcAft>
              <a:buSzPts val="2400"/>
              <a:buChar char="-"/>
              <a:defRPr>
                <a:solidFill>
                  <a:schemeClr val="lt1"/>
                </a:solidFill>
              </a:defRPr>
            </a:lvl2pPr>
            <a:lvl3pPr marL="1950690" lvl="2" indent="-541858" rtl="0">
              <a:spcBef>
                <a:spcPts val="0"/>
              </a:spcBef>
              <a:spcAft>
                <a:spcPts val="0"/>
              </a:spcAft>
              <a:buSzPts val="2400"/>
              <a:buChar char="-"/>
              <a:defRPr>
                <a:solidFill>
                  <a:schemeClr val="lt1"/>
                </a:solidFill>
              </a:defRPr>
            </a:lvl3pPr>
            <a:lvl4pPr marL="2600919" lvl="3" indent="-541858" rtl="0">
              <a:spcBef>
                <a:spcPts val="0"/>
              </a:spcBef>
              <a:spcAft>
                <a:spcPts val="0"/>
              </a:spcAft>
              <a:buSzPts val="2400"/>
              <a:buChar char="-"/>
              <a:defRPr>
                <a:solidFill>
                  <a:schemeClr val="lt1"/>
                </a:solidFill>
              </a:defRPr>
            </a:lvl4pPr>
            <a:lvl5pPr marL="3251149" lvl="4" indent="-541858" rtl="0">
              <a:spcBef>
                <a:spcPts val="0"/>
              </a:spcBef>
              <a:spcAft>
                <a:spcPts val="0"/>
              </a:spcAft>
              <a:buSzPts val="2400"/>
              <a:buChar char="-"/>
              <a:defRPr>
                <a:solidFill>
                  <a:schemeClr val="lt1"/>
                </a:solidFill>
              </a:defRPr>
            </a:lvl5pPr>
            <a:lvl6pPr marL="3901379" lvl="5" indent="-541858" rtl="0">
              <a:spcBef>
                <a:spcPts val="0"/>
              </a:spcBef>
              <a:spcAft>
                <a:spcPts val="0"/>
              </a:spcAft>
              <a:buSzPts val="2400"/>
              <a:buChar char="-"/>
              <a:defRPr>
                <a:solidFill>
                  <a:schemeClr val="lt1"/>
                </a:solidFill>
              </a:defRPr>
            </a:lvl6pPr>
            <a:lvl7pPr marL="4551609" lvl="6" indent="-541858" rtl="0">
              <a:spcBef>
                <a:spcPts val="0"/>
              </a:spcBef>
              <a:spcAft>
                <a:spcPts val="0"/>
              </a:spcAft>
              <a:buSzPts val="2400"/>
              <a:buChar char="●"/>
              <a:defRPr>
                <a:solidFill>
                  <a:schemeClr val="lt1"/>
                </a:solidFill>
              </a:defRPr>
            </a:lvl7pPr>
            <a:lvl8pPr marL="5201839" lvl="7" indent="-541858" rtl="0">
              <a:spcBef>
                <a:spcPts val="0"/>
              </a:spcBef>
              <a:spcAft>
                <a:spcPts val="0"/>
              </a:spcAft>
              <a:buSzPts val="2400"/>
              <a:buChar char="○"/>
              <a:defRPr>
                <a:solidFill>
                  <a:schemeClr val="lt1"/>
                </a:solidFill>
              </a:defRPr>
            </a:lvl8pPr>
            <a:lvl9pPr marL="5852069" lvl="8" indent="-541858" rtl="0">
              <a:spcBef>
                <a:spcPts val="0"/>
              </a:spcBef>
              <a:spcAft>
                <a:spcPts val="0"/>
              </a:spcAft>
              <a:buSzPts val="2400"/>
              <a:buChar char="■"/>
              <a:defRPr>
                <a:solidFill>
                  <a:schemeClr val="lt1"/>
                </a:solidFill>
              </a:defRPr>
            </a:lvl9pPr>
          </a:lstStyle>
          <a:p>
            <a:endParaRPr/>
          </a:p>
        </p:txBody>
      </p:sp>
    </p:spTree>
    <p:extLst>
      <p:ext uri="{BB962C8B-B14F-4D97-AF65-F5344CB8AC3E}">
        <p14:creationId xmlns:p14="http://schemas.microsoft.com/office/powerpoint/2010/main" val="3115689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346200" y="520700"/>
            <a:ext cx="10388600" cy="5860236"/>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908800"/>
            <a:ext cx="10464800" cy="1282700"/>
          </a:xfrm>
          <a:prstGeom prst="rect">
            <a:avLst/>
          </a:prstGeom>
        </p:spPr>
        <p:txBody>
          <a:bodyPr/>
          <a:lstStyle/>
          <a:p>
            <a:r>
              <a:t>Title Text</a:t>
            </a:r>
          </a:p>
        </p:txBody>
      </p:sp>
      <p:sp>
        <p:nvSpPr>
          <p:cNvPr id="22" name="Body Level One…"/>
          <p:cNvSpPr txBox="1">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355600" y="3251200"/>
            <a:ext cx="12293600" cy="32385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05600" y="609600"/>
            <a:ext cx="5359400" cy="77597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355600" y="1016000"/>
            <a:ext cx="5892800" cy="3886200"/>
          </a:xfrm>
          <a:prstGeom prst="rect">
            <a:avLst/>
          </a:prstGeom>
        </p:spPr>
        <p:txBody>
          <a:bodyPr anchor="b"/>
          <a:lstStyle/>
          <a:p>
            <a:r>
              <a:t>Title Text</a:t>
            </a:r>
          </a:p>
        </p:txBody>
      </p:sp>
      <p:sp>
        <p:nvSpPr>
          <p:cNvPr id="40" name="Body Level One…"/>
          <p:cNvSpPr txBox="1">
            <a:spLocks noGrp="1"/>
          </p:cNvSpPr>
          <p:nvPr>
            <p:ph type="body" sz="quarter" idx="1"/>
          </p:nvPr>
        </p:nvSpPr>
        <p:spPr>
          <a:xfrm>
            <a:off x="355600" y="4889500"/>
            <a:ext cx="5892800" cy="38862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870700" y="2781300"/>
            <a:ext cx="5283200" cy="61849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355600" y="2730500"/>
            <a:ext cx="5892800" cy="62992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762000" y="762000"/>
            <a:ext cx="11468100" cy="8216900"/>
          </a:xfrm>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654800" y="5029200"/>
            <a:ext cx="5803900" cy="42164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664613" y="508000"/>
            <a:ext cx="5803901" cy="4216400"/>
          </a:xfrm>
          <a:prstGeom prst="rect">
            <a:avLst/>
          </a:prstGeom>
        </p:spPr>
        <p:txBody>
          <a:bodyPr lIns="91439" tIns="45719" rIns="91439" bIns="45719" anchor="t">
            <a:noAutofit/>
          </a:bodyPr>
          <a:lstStyle/>
          <a:p>
            <a:endParaRPr/>
          </a:p>
        </p:txBody>
      </p:sp>
      <p:sp>
        <p:nvSpPr>
          <p:cNvPr id="85" name="Image"/>
          <p:cNvSpPr>
            <a:spLocks noGrp="1"/>
          </p:cNvSpPr>
          <p:nvPr>
            <p:ph type="pic" idx="15"/>
          </p:nvPr>
        </p:nvSpPr>
        <p:spPr>
          <a:xfrm>
            <a:off x="533400" y="508000"/>
            <a:ext cx="5808231" cy="8737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55600" y="254000"/>
            <a:ext cx="12293600" cy="24384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355600" y="2730500"/>
            <a:ext cx="12293600" cy="6299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4599" y="9271000"/>
            <a:ext cx="342901" cy="355600"/>
          </a:xfrm>
          <a:prstGeom prst="rect">
            <a:avLst/>
          </a:prstGeom>
          <a:ln w="12700">
            <a:miter lim="400000"/>
          </a:ln>
        </p:spPr>
        <p:txBody>
          <a:bodyPr wrap="none" lIns="50800" tIns="50800" rIns="50800" bIns="50800">
            <a:spAutoFit/>
          </a:bodyPr>
          <a:lstStyle>
            <a:lvl1pPr>
              <a:defRPr sz="1800"/>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1pPr>
      <a:lvl2pPr marL="0" marR="0" indent="22860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2pPr>
      <a:lvl3pPr marL="0" marR="0" indent="45720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3pPr>
      <a:lvl4pPr marL="0" marR="0" indent="68580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4pPr>
      <a:lvl5pPr marL="0" marR="0" indent="91440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5pPr>
      <a:lvl6pPr marL="0" marR="0" indent="114300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6pPr>
      <a:lvl7pPr marL="0" marR="0" indent="137160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7pPr>
      <a:lvl8pPr marL="0" marR="0" indent="160020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8pPr>
      <a:lvl9pPr marL="0" marR="0" indent="1828800" algn="ctr" defTabSz="584200" rtl="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mn-lt"/>
          <a:ea typeface="+mn-ea"/>
          <a:cs typeface="+mn-cs"/>
          <a:sym typeface="Gill Sans Light"/>
        </a:defRPr>
      </a:lvl9pPr>
    </p:titleStyle>
    <p:bodyStyle>
      <a:lvl1pPr marL="4318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1pPr>
      <a:lvl2pPr marL="8636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2pPr>
      <a:lvl3pPr marL="12954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3pPr>
      <a:lvl4pPr marL="17272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4pPr>
      <a:lvl5pPr marL="21590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5pPr>
      <a:lvl6pPr marL="25908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6pPr>
      <a:lvl7pPr marL="30226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7pPr>
      <a:lvl8pPr marL="34544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8pPr>
      <a:lvl9pPr marL="3886200" marR="0" indent="-431800" algn="l" defTabSz="584200" rtl="0" latinLnBrk="0">
        <a:lnSpc>
          <a:spcPct val="100000"/>
        </a:lnSpc>
        <a:spcBef>
          <a:spcPts val="3800"/>
        </a:spcBef>
        <a:spcAft>
          <a:spcPts val="0"/>
        </a:spcAft>
        <a:buClrTx/>
        <a:buSzPct val="82000"/>
        <a:buFontTx/>
        <a:buChar char="•"/>
        <a:tabLst/>
        <a:defRPr sz="3800" b="0" i="0" u="none" strike="noStrike" cap="none" spc="0" baseline="0">
          <a:ln>
            <a:noFill/>
          </a:ln>
          <a:solidFill>
            <a:srgbClr val="535353"/>
          </a:solidFill>
          <a:uFillTx/>
          <a:latin typeface="+mn-lt"/>
          <a:ea typeface="+mn-ea"/>
          <a:cs typeface="+mn-cs"/>
          <a:sym typeface="Gill Sans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64285" y="3291212"/>
            <a:ext cx="7031893" cy="122368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2464285" y="4276385"/>
            <a:ext cx="7031893" cy="3147662"/>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9281" y="9074774"/>
            <a:ext cx="780373" cy="678684"/>
          </a:xfrm>
          <a:prstGeom prst="rect">
            <a:avLst/>
          </a:prstGeom>
          <a:noFill/>
          <a:ln>
            <a:noFill/>
          </a:ln>
        </p:spPr>
        <p:txBody>
          <a:bodyPr spcFirstLastPara="1" wrap="square" lIns="91425" tIns="91425" rIns="91425" bIns="91425" anchor="t" anchorCtr="0">
            <a:noAutofit/>
          </a:bodyPr>
          <a:lstStyle>
            <a:lvl1pPr lvl="0">
              <a:buNone/>
              <a:defRPr sz="1707">
                <a:solidFill>
                  <a:srgbClr val="19BBD5"/>
                </a:solidFill>
                <a:latin typeface="Nixie One"/>
                <a:ea typeface="Nixie One"/>
                <a:cs typeface="Nixie One"/>
                <a:sym typeface="Nixie One"/>
              </a:defRPr>
            </a:lvl1pPr>
            <a:lvl2pPr lvl="1">
              <a:buNone/>
              <a:defRPr sz="1707">
                <a:solidFill>
                  <a:srgbClr val="19BBD5"/>
                </a:solidFill>
                <a:latin typeface="Nixie One"/>
                <a:ea typeface="Nixie One"/>
                <a:cs typeface="Nixie One"/>
                <a:sym typeface="Nixie One"/>
              </a:defRPr>
            </a:lvl2pPr>
            <a:lvl3pPr lvl="2">
              <a:buNone/>
              <a:defRPr sz="1707">
                <a:solidFill>
                  <a:srgbClr val="19BBD5"/>
                </a:solidFill>
                <a:latin typeface="Nixie One"/>
                <a:ea typeface="Nixie One"/>
                <a:cs typeface="Nixie One"/>
                <a:sym typeface="Nixie One"/>
              </a:defRPr>
            </a:lvl3pPr>
            <a:lvl4pPr lvl="3">
              <a:buNone/>
              <a:defRPr sz="1707">
                <a:solidFill>
                  <a:srgbClr val="19BBD5"/>
                </a:solidFill>
                <a:latin typeface="Nixie One"/>
                <a:ea typeface="Nixie One"/>
                <a:cs typeface="Nixie One"/>
                <a:sym typeface="Nixie One"/>
              </a:defRPr>
            </a:lvl4pPr>
            <a:lvl5pPr lvl="4">
              <a:buNone/>
              <a:defRPr sz="1707">
                <a:solidFill>
                  <a:srgbClr val="19BBD5"/>
                </a:solidFill>
                <a:latin typeface="Nixie One"/>
                <a:ea typeface="Nixie One"/>
                <a:cs typeface="Nixie One"/>
                <a:sym typeface="Nixie One"/>
              </a:defRPr>
            </a:lvl5pPr>
            <a:lvl6pPr lvl="5">
              <a:buNone/>
              <a:defRPr sz="1707">
                <a:solidFill>
                  <a:srgbClr val="19BBD5"/>
                </a:solidFill>
                <a:latin typeface="Nixie One"/>
                <a:ea typeface="Nixie One"/>
                <a:cs typeface="Nixie One"/>
                <a:sym typeface="Nixie One"/>
              </a:defRPr>
            </a:lvl6pPr>
            <a:lvl7pPr lvl="6">
              <a:buNone/>
              <a:defRPr sz="1707">
                <a:solidFill>
                  <a:srgbClr val="19BBD5"/>
                </a:solidFill>
                <a:latin typeface="Nixie One"/>
                <a:ea typeface="Nixie One"/>
                <a:cs typeface="Nixie One"/>
                <a:sym typeface="Nixie One"/>
              </a:defRPr>
            </a:lvl7pPr>
            <a:lvl8pPr lvl="7">
              <a:buNone/>
              <a:defRPr sz="1707">
                <a:solidFill>
                  <a:srgbClr val="19BBD5"/>
                </a:solidFill>
                <a:latin typeface="Nixie One"/>
                <a:ea typeface="Nixie One"/>
                <a:cs typeface="Nixie One"/>
                <a:sym typeface="Nixie One"/>
              </a:defRPr>
            </a:lvl8pPr>
            <a:lvl9pPr lvl="8">
              <a:buNone/>
              <a:defRPr sz="1707">
                <a:solidFill>
                  <a:srgbClr val="19BBD5"/>
                </a:solidFill>
                <a:latin typeface="Nixie One"/>
                <a:ea typeface="Nixie One"/>
                <a:cs typeface="Nixie One"/>
                <a:sym typeface="Nixie 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4060807466"/>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9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VIETNAM NATIONAL UNIVERSITY – HO CHI MINH CITY…"/>
          <p:cNvSpPr txBox="1">
            <a:spLocks noGrp="1"/>
          </p:cNvSpPr>
          <p:nvPr>
            <p:ph type="ctrTitle"/>
          </p:nvPr>
        </p:nvSpPr>
        <p:spPr>
          <a:xfrm>
            <a:off x="355600" y="647452"/>
            <a:ext cx="12293600" cy="1724596"/>
          </a:xfrm>
          <a:prstGeom prst="rect">
            <a:avLst/>
          </a:prstGeom>
        </p:spPr>
        <p:txBody>
          <a:bodyPr>
            <a:normAutofit/>
          </a:bodyPr>
          <a:lstStyle/>
          <a:p>
            <a:pPr indent="457200" defTabSz="457200">
              <a:spcBef>
                <a:spcPts val="1400"/>
              </a:spcBef>
              <a:defRPr sz="2500" cap="none">
                <a:solidFill>
                  <a:srgbClr val="000000"/>
                </a:solidFill>
                <a:latin typeface="Avenir Next"/>
                <a:ea typeface="Avenir Next"/>
                <a:cs typeface="Avenir Next"/>
                <a:sym typeface="Avenir Next"/>
              </a:defRPr>
            </a:pPr>
            <a:r>
              <a:rPr lang="en-GB" sz="2800" cap="none" dirty="0">
                <a:solidFill>
                  <a:srgbClr val="002060"/>
                </a:solidFill>
                <a:ea typeface="Avenir Next"/>
                <a:cs typeface="Avenir Next"/>
                <a:sym typeface="Avenir Next"/>
              </a:rPr>
              <a:t>THE 6TH INTERNATIONAL CONFERENCE ON</a:t>
            </a:r>
            <a:br>
              <a:rPr lang="en-GB" sz="2800" cap="none" dirty="0">
                <a:solidFill>
                  <a:srgbClr val="002060"/>
                </a:solidFill>
                <a:ea typeface="Avenir Next"/>
                <a:cs typeface="Avenir Next"/>
                <a:sym typeface="Avenir Next"/>
              </a:rPr>
            </a:br>
            <a:r>
              <a:rPr lang="en-GB" sz="2800" cap="none" dirty="0">
                <a:solidFill>
                  <a:srgbClr val="002060"/>
                </a:solidFill>
                <a:ea typeface="Avenir Next"/>
                <a:cs typeface="Avenir Next"/>
                <a:sym typeface="Avenir Next"/>
              </a:rPr>
              <a:t>FUTURE DATA AND SECURITY ENGINEERING</a:t>
            </a:r>
            <a:br>
              <a:rPr lang="en-GB" sz="2800" cap="none" dirty="0">
                <a:solidFill>
                  <a:srgbClr val="002060"/>
                </a:solidFill>
                <a:ea typeface="Avenir Next"/>
                <a:cs typeface="Avenir Next"/>
                <a:sym typeface="Avenir Next"/>
              </a:rPr>
            </a:br>
            <a:r>
              <a:rPr lang="en-GB" sz="2800" cap="none" dirty="0">
                <a:solidFill>
                  <a:srgbClr val="002060"/>
                </a:solidFill>
                <a:ea typeface="Avenir Next"/>
                <a:cs typeface="Avenir Next"/>
                <a:sym typeface="Avenir Next"/>
              </a:rPr>
              <a:t>2019</a:t>
            </a:r>
            <a:endParaRPr lang="en-GB" dirty="0"/>
          </a:p>
        </p:txBody>
      </p:sp>
      <p:sp>
        <p:nvSpPr>
          <p:cNvPr id="120" name="Resident Identification in Smart Home by Voice Biometrics"/>
          <p:cNvSpPr txBox="1">
            <a:spLocks noGrp="1"/>
          </p:cNvSpPr>
          <p:nvPr>
            <p:ph type="subTitle" sz="quarter" idx="1"/>
          </p:nvPr>
        </p:nvSpPr>
        <p:spPr>
          <a:xfrm>
            <a:off x="0" y="5533801"/>
            <a:ext cx="13004800" cy="991788"/>
          </a:xfrm>
          <a:prstGeom prst="rect">
            <a:avLst/>
          </a:prstGeom>
        </p:spPr>
        <p:txBody>
          <a:bodyPr anchor="ctr">
            <a:noAutofit/>
          </a:bodyPr>
          <a:lstStyle>
            <a:lvl1pPr>
              <a:defRPr sz="3000" cap="all">
                <a:solidFill>
                  <a:srgbClr val="000000"/>
                </a:solidFill>
              </a:defRPr>
            </a:lvl1pPr>
          </a:lstStyle>
          <a:p>
            <a:r>
              <a:rPr lang="en-GB" sz="3200" b="1" dirty="0">
                <a:solidFill>
                  <a:srgbClr val="002060"/>
                </a:solidFill>
              </a:rPr>
              <a:t>FDSE 2019</a:t>
            </a:r>
            <a:br>
              <a:rPr lang="en-GB" sz="3200" b="1" dirty="0">
                <a:solidFill>
                  <a:srgbClr val="002060"/>
                </a:solidFill>
              </a:rPr>
            </a:br>
            <a:r>
              <a:rPr lang="en-GB" sz="3200" b="1" dirty="0">
                <a:solidFill>
                  <a:srgbClr val="002060"/>
                </a:solidFill>
              </a:rPr>
              <a:t>(LNCS 11814 - SPRINGER VERLAG)</a:t>
            </a:r>
            <a:endParaRPr dirty="0"/>
          </a:p>
        </p:txBody>
      </p:sp>
      <p:pic>
        <p:nvPicPr>
          <p:cNvPr id="124" name="Logo_HCMIU.jpg"/>
          <p:cNvPicPr>
            <a:picLocks noChangeAspect="1"/>
          </p:cNvPicPr>
          <p:nvPr/>
        </p:nvPicPr>
        <p:blipFill>
          <a:blip r:embed="rId2">
            <a:extLst>
              <a:ext uri="{28A0092B-C50C-407E-A947-70E740481C1C}">
                <a14:useLocalDpi xmlns:a14="http://schemas.microsoft.com/office/drawing/2010/main" val="0"/>
              </a:ext>
            </a:extLst>
          </a:blip>
          <a:srcRect/>
          <a:stretch/>
        </p:blipFill>
        <p:spPr>
          <a:xfrm>
            <a:off x="5640102" y="3206353"/>
            <a:ext cx="1724596" cy="1724596"/>
          </a:xfrm>
          <a:prstGeom prst="rect">
            <a:avLst/>
          </a:prstGeom>
          <a:ln w="12700">
            <a:miter lim="400000"/>
          </a:ln>
        </p:spPr>
      </p:pic>
      <p:sp>
        <p:nvSpPr>
          <p:cNvPr id="2" name="Rectangle 1">
            <a:extLst>
              <a:ext uri="{FF2B5EF4-FFF2-40B4-BE49-F238E27FC236}">
                <a16:creationId xmlns:a16="http://schemas.microsoft.com/office/drawing/2014/main" id="{0890B46F-F607-5046-AD0D-B955E7460ADB}"/>
              </a:ext>
            </a:extLst>
          </p:cNvPr>
          <p:cNvSpPr/>
          <p:nvPr/>
        </p:nvSpPr>
        <p:spPr>
          <a:xfrm>
            <a:off x="3359150" y="7021131"/>
            <a:ext cx="6502400" cy="1754326"/>
          </a:xfrm>
          <a:prstGeom prst="rect">
            <a:avLst/>
          </a:prstGeom>
        </p:spPr>
        <p:txBody>
          <a:bodyPr>
            <a:spAutoFit/>
          </a:bodyPr>
          <a:lstStyle/>
          <a:p>
            <a:r>
              <a:rPr lang="en-GB" dirty="0">
                <a:solidFill>
                  <a:srgbClr val="002060"/>
                </a:solidFill>
              </a:rPr>
              <a:t>Telecommunications University, </a:t>
            </a:r>
            <a:r>
              <a:rPr lang="en-GB" dirty="0" err="1">
                <a:solidFill>
                  <a:srgbClr val="002060"/>
                </a:solidFill>
              </a:rPr>
              <a:t>Nha</a:t>
            </a:r>
            <a:r>
              <a:rPr lang="en-GB" dirty="0">
                <a:solidFill>
                  <a:srgbClr val="002060"/>
                </a:solidFill>
              </a:rPr>
              <a:t> Trang City, Vietnam, November 27 to 29, 2019</a:t>
            </a:r>
            <a:endParaRPr lang="en-VN"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6" name="Slide Number"/>
          <p:cNvSpPr txBox="1">
            <a:spLocks noGrp="1"/>
          </p:cNvSpPr>
          <p:nvPr>
            <p:ph type="sldNum" idx="12"/>
          </p:nvPr>
        </p:nvSpPr>
        <p:spPr>
          <a:prstGeom prst="rect">
            <a:avLst/>
          </a:prstGeom>
          <a:extLst>
            <a:ext uri="{C572A759-6A51-4108-AA02-DFA0A04FC94B}">
              <ma14:wrappingTextBoxFlag xmlns="" xmlns:ma14="http://schemas.microsoft.com/office/mac/drawingml/2011/main" val="1"/>
            </a:ext>
          </a:extLst>
        </p:spPr>
        <p:txBody>
          <a:bodyPr/>
          <a:lstStyle/>
          <a:p>
            <a:pPr algn="l" defTabSz="1300460" hangingPunct="1">
              <a:buClr>
                <a:srgbClr val="000000"/>
              </a:buClr>
            </a:pPr>
            <a:fld id="{86CB4B4D-7CA3-9044-876B-883B54F8677D}" type="slidenum">
              <a:rPr>
                <a:solidFill>
                  <a:srgbClr val="000000"/>
                </a:solidFill>
              </a:rPr>
              <a:pPr algn="l" defTabSz="1300460" hangingPunct="1">
                <a:buClr>
                  <a:srgbClr val="000000"/>
                </a:buClr>
              </a:pPr>
              <a:t>10</a:t>
            </a:fld>
            <a:endParaRPr>
              <a:solidFill>
                <a:srgbClr val="000000"/>
              </a:solidFill>
            </a:endParaRPr>
          </a:p>
        </p:txBody>
      </p:sp>
      <p:sp>
        <p:nvSpPr>
          <p:cNvPr id="2" name="AutoShape 3" descr="Text Box"/>
          <p:cNvSpPr>
            <a:spLocks noChangeAspect="1" noChangeArrowheads="1"/>
          </p:cNvSpPr>
          <p:nvPr/>
        </p:nvSpPr>
        <p:spPr bwMode="auto">
          <a:xfrm>
            <a:off x="1625600" y="1219200"/>
            <a:ext cx="228599" cy="228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algn="l" defTabSz="1300460" hangingPunct="1">
              <a:buClr>
                <a:srgbClr val="000000"/>
              </a:buClr>
            </a:pPr>
            <a:endParaRPr lang="en-US" sz="1050">
              <a:solidFill>
                <a:srgbClr val="000000"/>
              </a:solidFill>
              <a:latin typeface="Arial"/>
              <a:cs typeface="Arial"/>
              <a:sym typeface="Arial"/>
            </a:endParaRPr>
          </a:p>
        </p:txBody>
      </p:sp>
      <p:sp>
        <p:nvSpPr>
          <p:cNvPr id="3" name="AutoShape 2" descr="data:image/png;base64,iVBORw0KGgoAAAANSUhEUgAAAMoAAAGiCAYAAACmtVkrAAAAAXNSR0IArs4c6QAAAARnQU1BAACxjwv8YQUAAAAJcEhZcwAADsMAAA7DAcdvqGQAAG/5SURBVHhe7V0HeFRF1/a3VxDpNWV7Se+9kBB6r6H33nsHpXeki4qC9I4K0hQVsIC9gWLv+n12xfq9/zkzs7DEBUKyuyHJvM9zkr3nzp2Ze+9555wzt12joaGRf7xCAi1atPxLmBvnAA0NjX+DuSEpIqHUGhoa7mBuSIpIKLWGhoY7mBuSIhJKraGh4Q7mhqSIhFJraGi4g7khKSKh1BoaGu5gbkiKSCi1hoaGO5gbkiISSq2hoeEO5oakiIRSa2houIO5ISkiodQaGhruYG5IikgotYaGhjuYG5IiEkqtoaHhDuaGpIiEUmtoaLiDuSEpIqHU/sX//vkffv3tN3z77bf44vPPSb7AF19o0aKE7YHs4uuvvsYff/yhrMa/YG5Iikgote/xwfvvY9WKlRg8cBBysrIRHRmJUKcTNrMZdosFdrMWLUrYHoxmWAxGJMUnon/ffli2ZAnee/ddZU2+B3NDUkRCqX2H06dPY+iQoahUvgKqVq6MiNAwdGjfHlOnTMHah9di584d2LljB3Zo0aJk586d2LRhI+bOnoPevXohMTYO1SpVRtWKlTBk0CC8/PLLyrp8B+aGpIiEUnsfv/z6C6YQGSqUvRNWGiFWLF+BU++cwm9nf1MlNDTyh7///htnzpzB8mXL4LDZULZMGQwfNgzfffedKuF9MDckRSSU2rs49c47SE5MRJnbb8eUiZPwww8/qDUaGoXD2bNncd9996FG9eqIjIjAW2+9pdZ4F8wNSREJpfYeXjp5EgE1aogQ64Xnn1daDQ3v4sMPP0R2RiaqUDj2vA/sjLkhKSKh1N7BaQqtAqvVQHJCIr788kul1dDwDTj0atKwEQJr1sK7p72b6DM3JEUklLrw+Ouvv5CTXQcWoxGffPyx0mpo+Ba//fYbMlJTER8T49WchbkhKSKh1IXHwgULcNtNN+Ppp59WGg0N/+DNN99E2TvuwKiRI5Wm8GBuSIpIKHXh8Mknn6B6laoYOXy40mho+Bcrly/H7TfejOeOH1eawoG5ISkiodSFw9TJU1C5QgV89tlnSqOh4V/88fsfiAwNQ7vWrZWmcGBuSIpIKHXB8fPPP8NusWKU9iYaRYxFFP7Xql4dH330kdIUHMwNSREJpS44nnrySVQsXx6vvfqq0vgOPGGwbetWtGzeHDYip8Nuh1NLsRA+V3arFQ3r18cD998vBlhv46MPP0TVSpXw0EMPKU3BwdyQFJFQ6oJjyuTJiAgLx6+//qo0vgHX37F9e9xy441o2qgRZs6Ygfnz5mHe3LlaioHwuZo7Zy66de6CsrffgcT4eLzrg3u3MtPS0b9PX7VUcDA3JEUklLrgaN2qFZo1aaqWfIfxY8fi9ltvxcYN65VGo7ji6NGj4kJhnawsyi1+V1rvYASlABlpaWqp4GBuSIpIKHXB8M/f/yA9OQXDhg5VGt/glZdfRuUKFcW9PholA0/se0JM6T6651Gl8Q4WL1yEqIiIQt+ez9yQFJFQ6oKB40y+VX4sjfa+xMKFC1GrWg189dVXSqNRElA7PQNdO3VWS97BiqXL4bTa8P333ytNwcDckBSRUOqC4aeffhJJ2tgxY5TGN+C7kE2Bwfha3xZTopDbpg2yiCzexIqly2ANNuLbb75RmoKBuSEpIqHUBQMTxelw+Jwod999N0wBQfjyiy+URqMkoE3LlsipnaWWvAMmis1gEk/PFgbMDUkRCaUuGDRRNAoDTRQvQxNF4p9//hGPw/IzGf4EG50v8kNNFC/D20Rhgzt96rRfHyj78IMP8Nmnn6ol4NNPPsXLL72EF194AW+//bY4lpfDwQMHkJaW5vcH4bjdpo0a43cvT+VqongZ3iYKz9YlJSbi0Ufl1CRPJW7auAmffvqJWPYFOrTvgCGDB4vfZ3/7DdmZtZEQG4dOHTqgcaNGiKffM+6ZJkh8MXTr2hWjR49WS77BL7/8grUPP3zBfXs/EjG5r08ePqw03oEmipfhbaJwv0NDQ8WLDBhsHNFhETh04KBYzgt+ZruwaNGihXhRAuNnPm5WK2bPnCVGaZ6h2bVzJ2pVrYYxI0eJMnnx5RdfIiIsDCdOnFCa/OOfK+j/V19+ierUj7ykGDZkCPr3LfwVb3doongZviBKZGQk9u7dK7wL3/JgpYPbqEFDDBs67NzTmS9RaDR08BAMGNBfeAN+FwCD7zlbMG8+9u3dh1kzZ6JN69aYM2sWfvzxR9y/ejXatW2LflQnv6LJhdZUpp8yNG4zIiQES+69Vyy7sGH9etxZpgxefe01pTmPvY/vRSQRxXWrEF8nWLp0KY4fP47xY8dRH9oQ8WZeEB7x4w9jyAMN6N8fffv0wTPPPCP0R44cwcQJE8RDTwx+q8kEWuYXOPSjcoHVa4gnB4cNGXouN9myaRNC7Hb8RPvoLWiieBm+IgqHXnwLxdqHHkJkSCjGjR6LbVu2CmN877334LTZMWfGTPECAyZMdFSUeIqOPQyHSqZgA+bNmYuN6zeId1ClUDjXn4ySX7cTHx2Ddm3angulPBFl8aJFYtkFDncCa9YUhMmLxYsWon69emoJ+JoMOC46GmHOECxftpy22SBe57OcDIXB4VJmWobwYm+99aZ4sM5iNOHU2++IgSCoVgARdYkoy7eSMJmY6PetWiXW8S1DW7dsETrGsWPHUIsI9NYbb4hlb0ATxcvwFVHYoBl//fkn0pOScfSZZ8UyY9yYseJOVxfYYBxmCx7bs0csx0ZFY8iAQeI3Yzh5oiga8f+guhh7du9GmCPk3OOp+SEKEzTU4cRKMvy8GEYerX27XLUE/Oc//0G404lFCxYqDTCUwqOmTeV9d9u3bkVcTOwFHiYzPR2TJkwUv/m9WbFE/FEjRiAlOfncBMF3//0ORiLU0aPHxLILPFgYAgLxzBHvPcGqieJl+Ioou3btEsvfkzGnJiTiwBP7xTKjZ/fuMAYZkEWjbWZmJtLJyNhQ9rgRZeni86HT1MmT0bxpM7UEEeawIX7z9ddiOT9EESN9YCA2btigNOfRp2cvIko7tQR8Q3lNLO3DoYPn86pp06ahUaNG4ve8WbNRpUJF0f+MjAyxDzXJW82k8MwFHgjYBvhRCRd4Ns5I3vFgnnztDHlYQ1DQBe0VFpooXoavifLdf/8riPLkofMJLM9GtaO4/9SpU3j11VeFcDjGI/Tvf/wuiLKQ8hQXJk+chCaNGqslygOeekoQxXUrRX5ylP37nsBdZcvi5MmTSnMeo0eOFP1xwUWUvY8/rjTyODVuLPswi0LGFNqndyiveo1yHu4//3aFUvxuX34pA4djE8aNFzrGJx9/Iojy5OHz5GFwHYE1A3D02fNet7DQRPEyfEGU8PDwc6EXz0LFkNFxTO7C3DlzEE7G7H5x73//+x//wVkiS3REJBbMnafWQIQ0PBngAo/S0RER54jSkoyiT+/e4jcTJdTuwCLlUbjeNyn25+d6unfp6nGKmO+c5tDJBSZKDNX/+GOPKQ15talT0bCh7APPWllMJnH9xh2uGbwunTtjQL9+ePHFF1FDzHJJYnz++WeoSbnI7l27xbLYZ8LTFHLVqlb93ISGN6CJ4mX4giihRALX9DCDZ4WMlJzzrA+HQJxbNKpXHxnJqRjYrz+6d+uGXj17Cj0bD981zbNMLowdPQb1655PttlQeTrXRZTmzZufmx7mXIQ9UlhIqAinmjZugsSEBAwZPERMVXvC4UOHYKMciXMTxtcU0vEU86MqFGRMpvCvvsqr/vrrbwweNEgk+0xQnoXj58nfP/O+uLXdRF7jA0WiwYMGi3LsbfiaEl/XcVDdfXr1Pnc95YHVq8Xg4Jop8wY0UbwMbxPl77/+ohHyyAX1/fDjD1i1YgVWr7zvnDH8SYn59q3bMGbESKxYvlwktK4RlkOrd987/4QevzLnueeeU0vytg+ehnU9F/HiCy/i9ddeF78ZL518Cbt27sL2bdtw4MCBc0Z7MTBBo8IjsP+JJ8Qyh4CHiYxMGBd4tH/+uQvfmsgE49CKZ+f4zZ3srZ47/twFfeUpX76O40romYxLKP/iR3Z/V/3v2qULhX+er/EUFJooXoa3iVJcwVPU7XNzz5HVX/j0k0/I+4XgZAEudl4KmihehiaKBL/Ag0M4V/jlL/CEAYdv3iaoJoqXwUkqE4Vvryjt4GT8UveD+QJ8J4Iv0LZVK588uFVqiTJ92jRxDaOwT61pXF1oRd6xubpA6i2UaqKw6y9z220iedUoGeDJC75d58EHHlAa76BUE4Vnn+rXrYvw0FB8/vnnSqtRXMHXppo1aQJjcHChDTovSjVRGDw1ywfWbDBizuzZ2L9/v5hW5f/FSQ4dOiTE0zoWXnfwEuuLqxxgofO1bOlSJCckoeJdd2Hzpk3q7HoPpZ4oDL6FJLdtW9SsVh3l6UBXrFChWEklkgp33oUK5Uio/7wP7sI6FjYiLuupjmIt5cujZtVqyMnKwrPqln9vQxPFDe+//774HBnfflFchB+44uc+6mbXEc96cP/5oh8/T8LCv1nHISYnufwsjKd6irOcIPHFa1TdoYlSQtC2TRv06NpNLf0bndp3QB91q4vGlUMTpYSgVcuWl3w7Yvu27cQt/hoFgyZKCYEmim+hiVJCoIniW2iilBBoovgWmiglBJoovoUmSgmBJopvoYlSQqCJ4ltoopQQaKL4FpooJQSaKL6FJkoJAb9+9XJE6d2rp1rSuFJoohRD8MsavvjiC/z3v/8Vwi+IaNq4sfiE9MXQoV0uOnfoKMq6tuNHC/z9qYfiCk2UYojTp04hMyMDFqNRvJ7IZrHglutvQO8eF/cYHXPb4+YbbqSyVsRERcFsMol3Dru/8Fvj4tBEKaZ46qmnUKt6dXHrPH/deN26dXju+HG19t/g28+5zCIqW4m24acA+bvsGvmDJkoxxvPPPSfeBN+5Y0eluTz4TfhWo0l8lUsj/9BEKeZgslSuUBFNGjUSr1S9GPhNkfVyclC9chXx/IrGlUETpQTg2NFj4unGZpTQuz4I5I7vv/8BDSgfCaheU7zDS+PKoYlSQsBPMfJjvo0bNhTHz4WfyMvUrZODalWq4HUPX9zSyB80UUoQ+Nspd91ZDk3Is/C7iTnc4keAOXHnzytoFByaKCUMJ06eQFBAAFo0aYomDRqJT9u9e/q0WqtRUBQrovA7avki2YcffoiPPvpISx75+OOP8Z///Bfr1q5DxbLlEFCtBnbv2SNOrqfyWj4StuT6CO2lUKyIwtcO+Fse5hrBsNU0afEg9lpmRJvDYKkaBHsNIyLNobDV8lxWiwnm6sHiG5ovvfTvr5G5o1gRZdMjG1Ch/F0I6hwPQ/80GPqkavEkfVNhGZgJ84BMz+u1SCEbCuqaiHLlyuKJx/cqK/OMYkWU7Rs2o3pANdi2toPjmZ5wHO6mRUvB5emesO3qgCqB1XBo7wFlZZ5R/IhSi4iyrjUc+7vC8VhnLVoKLk90hW1jO1QJqKqJUuzlcQ86Ld4RTRQfyd4ust2D5LYP0H9e9lTOG/IoyT7Vnqf1Wgovmig+EG6PDNe+pjVsi5vBvrolGXMnSRpP5QsrVK9tYl2Y28bLtq/UszDRyBBELO5pvS/ERe5DfmyzMKKJ4mUho2WCmDLDYQyzwZQYCmO4DcY4J2wLmngmCxv2xYxbrLuMN3qqOyy90mGMtcv695LucvW5r2dSP9ga1hkNzpdxrbsSEXXn0bmL+3pu8+E2sM5qKEmTdztR9hL77V6XP0QTxYvCI+TOjmSwDhhjHLA/0Br2XR1hX9dWEsdshH1DOzl6c1kOyXhE5f8seUnE61j3BJXl0Z63cV/vkieJKP0zYUwJkTN8B1V9LO7luD4WV318XNhIn+0Jy8hsGAONch3Vd8F2LNwPV3leZiPlujikZB2vF3VTGfe+ujzHYaqTt+cy3K+ne8A6qS4NIla53r3NQ/Sb90H0k35zna523Y8V1+cvsmiieFHYYIfWhqFWEOx0UB1P9ThvBEQYJoq5Zxqcx3rBtqwZrPfUpxG1EUyNYmBuHgvbkubn+0qGYpvTBOZmcTDVj4ZlQAYcuzt6Jgu3S0QxZYaJUM/cKBrmFrGw30chn4ssXB95NHNLqq9uFMydkmBf2xZOMljbnMYwJYfAEBQMc+t4WEfUlgRgI+T/uzvBMjgTtoVNqT4yUNbtId3ADNiWNoPzSA/YlzaHuVU8zPWjyLulwb6tvTRwEvv2DrD0TRf7wfVzv2xLmsGUEQqD1UC6OFjpuIl9IyJZZzSk/Y6l8tTPHql0LHPpuHC7nWEZXwe2uY1h6Z4CE21n30rteDom3hZNFC8JGxWNcqb6kTClhsk2OQRyrSMDMOXIdc7nesNKJ9xQLRDGSIc0osQQGJ0WOMjAnBRK2RY3JcM1wkKGYp1UD0a7hXKQRDmSsqG6hOtmogzPhqFGAEzxIaI+Ixn++fqIDLMbw1A9iAhERkltG6OdMIZayaA7wHYvGW0qGW0wGW2bBFhGZZ+vm//TyG5MC4MpLVx6BBLexlAlkAjfggjXBgabGebcJFjvri+8qYnIKo4BEdVMA4HRYoZlRBbMDWhQaBQH26KmMGWFE1Fo8KDcitdxCMlexlCN+tkpGdbR5OXsZrEvrhzPlET9rBkEU0oYzB0S5YDEnifv+fC2aKJ4SdigaGTjkdlUL0oaFBsar1NEMbei0TzWCSeFR9YJRJTgYJHPOJ/vLUZNo8UE2/zGYoQ2kWGauyXDeaI3nC/3FcQxWk2wryfD4FGdR1GXMFEGkyczGWCjuJ+JKIy3SgBs0xqK9pig5uZxcB7tCSeFWvbN7WEMCBakcp7sC8sYIo/JLAxCeED3faNl62haH2Cg9skLPdMDlo5JIv9yUF+ZfKaGMXC+QH092Ue2XSMQ9lXkOZY1h7FWMGwrWghPysSxP9JWkmIqkYrzKt4H8mwOIq0gVK9UOLifJDauK4j2a1oD4f1MCTQAJIXAzsf0CPXTdYx9LZooXhI18prSaeTNjpQjf16iNI4WI6LzeC9YRmfBSCddGAkbD4UnxhibTKgpiWWjZdKZm8bB3ITCkKxISZSHW4t8whTvFN6DQxne3jKwNozp0nB5f+2bc4mIRhqh64v22btYiTSOJ2k994fyCFMikacFGTgZpJU8kiAK5ViiT+77xuTZRPWZTETwHNEeeyMOM7k9E+VGxgibCBPNjWPJa0TDUJlIurQFLENoP6ltu6tebpvro+NhHZ8j9tmxo4P0ohS+GSrQdnObUD+V5+RjmuAUnpX7aYqTHlOQxL2PvhZNFC8KGx/F6Ww0Iuxig2A9/6c+GCPJmNolwfliHwpvyIDinDKkYKJQrG2MJqLMJGNmw6YDbclNoDymERkn5TKTGlC4QjkMlWeDso7KoVE+BzaK59noLANUMq+SXDsbNhNlspzJMjrMVBf95ryJZ5MEUYho5OWcR3vBOkwRZRf1x1MoQ16FcwnOM2zkKYwOMn6emKDcxxjvgLku6ae59XUu5zNE4F7pMFDbPKkhiMLGz+eDiTKOiBJLx2onE4XCQyZKRRdRiAguL02DgvB8LqJQDiSIlLePvhRNFC/KIRoVKTE2VKwFC4+8POrxCM/TtxwaUThiW0UhCBnmRYkyrb4IMTi8MLdLoNCrj5TnKGxx7Qf/Z0NiYWLQ/3OzXnmJMrGeCL2MiU7yTrHC2Lgu+zoOj4Iocc8mD9ebcpwsUV6M+Fyva5bJJYdp3yiJNoZZYWpOXoOSbVfbpiYxMNWJFCEkh3Ec+vE+ieMxu5Foh5N+B+uJhLbVrUQfhUcJozyK6+fZOvaCRp7w4NCrl+inbWUL6heFXpTT8PHURCkgmCgOu/3qIAobGY+iPdMEKUzp4ZQXxIvE00D5gJVCJjYuHj0tQzNhoPDlHFG2EFEotLJOritnxRY1kbNktaNgaZ8Kc51okbyKNvJeX2AikvEYo2h0ppFaEIVynmAKf6xjckSoZ5veAIZASpJrR8DSNpHCITL4uhQi8khPxi6Sc06Sk8NEmCNGc/d22Bvs7ijIHHxzZTFjJ6ZuKV9yeRjOgyztU2CuT0RqGSdn6agvpobRwkOaWyZQ6EnhHoVnYp+ZBDWDqc1QMYvF/bBSrsQ6s5ghS6BjQNuRlxZejo6dMdQGS5dk2uernSjGq4sov/36KyJDw4goY5VGokiIwsIGxlOxNJKKqV1K7Hm2yk7JrDBiNnTqDye51jFEHN6GjZBieMvQLNjup9GWQzUyCi4jiJYjjYanfs/F+e5t7qeyi5tQQk717aNtuQzF/TylbOMpYt5/7tPipiLnMeUQ+cgDCZK6jg1tY51cT0wdWymvEH3IS0gqyzmUpTsRiad/uR3Wc1+p39xHrtvcIl54n3NhFu8bhWCmOrSuQ4q4riS2JeO3TpBtWgZRvsNl6RjZZtGxa0hk477w4MJhLJen+ixjs2HlC7eufvtLroAoy5csRZgzBL/8/IvSFAzMDUkRCaUuGPhJxuzM2ujbu4/SSBQZUVjYkJkUNNLL/xR+cZjiWs9hDfeJR2T3bTjkYYNwhT28zbk65Oh9rry7XKo+Nnj3+ljHFwT5Pxuye3lux7Xepc8rVAcn3hdsy0IeQuhdfXXtL7fN+8Q6rpf/u/fJ1Rf3Ns/1gyRvP7kc76tre3/JFRBlzqzZiIuJwT///KM0BQNzQ1JEQqkLjs6dOiErI/OCjhUpUdwl7+hfEPFGHS7hui5VX2HbKkjdnvSsK2xfvClXQJTuXbuiRdOmaqngYG5IikgodcGxdMkSBNWqha+++kpp3IjyCBGFR2IOI7RoKahweLsp97JE+enHH2EKCv5XzlwQMDckRSSUuuB44403UL5sOezZs0dpXESpDtt6iofZXXMyqEVLQYXCQduWyxPl8KFDKHPrbdi8aZPSFBzMDUkRCaUuODhPyUxLQ8N69ZRGPjN/x623onJEEKrGm1A1VouWQgjZUJWoYNx2y83Yv3efsrJ/ow/lymZj4We8GMwNSREJpS4cNq5fj1tvvAnPPP2MWOY3HXbIbY92zVqhffM2WrQUWto2bSW+G3PmvTPCxvLi888+R7VKlXH31KlKUzgwNyRFJJS6cOD36MZERKJR/QZKo6HhX/CkktVkFh9e8gaYG5IiEkpdeBw6eBDl7iiDZUuXKo2Ghn+weeNGXEu2vO7htUpTeDA3JEUklNo7mDxxIm645lrs2r5DaTQ0fAv+8FL5cnehV48eIl/2FpgbkiISSu0d8Aunu3frhnK3l8HWzVuUVkPDN3jsscdQruyd4isAv//+u9J6B8wNSREJpfYe/v77bwwfNgw3XX89xowejd9+/U2t0dDwHhbOX4Cbb7wROXXq5OudxFcK5oakiIRSex8rV6xAlYoVERkeju3btnn8cI6GxpXi6SNPo152HTHLOmzIUHFjri/A3JAUkVBq3+Ctt95Cq5YtUea22xHuCMGMadPx5ptv4uzZs6qEhsalwSHVu6ffxYply5Gekooyt96OjNQ0HDlyRJXwDZgbkiISSu1bHDx4EH169oLNZEbNatURYrcjNSkZrVq0EHPjnTp0KLXCH0AdPGCgSEb5WAwdPBhdO3dGp/aey5cG4ePQmgZYJkaI3YGA6jUQWKMWWjZrjkfWPYK//vxTWZbvwNyQFJFQav+Ar5geffZZGh2WiftxunXtinZt2yK3bbtSKXxRtnvXbjAHG3DjtdeJcKJy+Qpo3y4XHYkonrYpDcJfRO5Cg8XIkSNx76LF4taUzz79VFmRf8DckBSRUGqNosKDq1ejaqXKmDJ5srhHqWrlypg4frxaq1FUYG5IikgotUZRYPnSpbj+mv/DqBEjlQbYsX07br3pJowZOVppNIoCzA1JEQml1vA3llBIcdMNN2D8uHH/ulC2detW3MKzOoOHKI2Gv8HckBSRUGoNf2LZvUvwf3Tsx4298BFqd+zauVOQZWD/AV694qyRPzA3JEUklFrDX1iyeDFuueFGTJo4UWkuju0UhpW97XZxvUDDv2BuSIpIKLWGP8A5ya1EEg638oud5Fkqlq+AIYMGF/o5cI38g7khKSKh1Bq+xG+//YZ7pkzFjf93LW6jcConuw6aNG6C2bNmqRL/BnuT+nXroXnTZuI6Ap+rvr174/vvv1clNHwJPt6CIQpKreFLvPTSS+IOhZYkubm54neVSpXQsMHFn9+55557cNvNt6BRw4Zo27Yt2rZpg2ZNm4obATV8D+aGpIiEUmv4Ep6S8X69eqNOdrZa+jemTJki7mnKC53Y+wfMDUkRCaXW8Df6dO8hQrCLgYlSJ+viRNLwLZgbkiISSq3hb/Tu1v3yRKmdpT1IEYG5ISkiodQa/oYmytUN5oakiIRSa/gbmihXN5gbkiISSq3hb2iiXN1gbkiKSCi1hr+hiXJ1g7khKSKh1Br+xoDefS45qzV58mTUz8lRSxr+BnNDUkRCqTV8CX75wbFjx/Dyyy/jJZITJ06geePGqJdTV5X4N6ZOnYrYqGi8+OKLOHnypNj2+PHjOHPG85sSNbwL5oakiIRSa/gSr7/+Ohx2B66/9lpUvOsuVLirvLjqntuunSrxbyyYPx83XHedeGdVlUqVcetNN6NGtWo4dOiQKqHhSzA3JEUklFrD13j77beREBeHO26+FatXrxbegQl0MXz00UfiBQr8vgF+XS3f7/X0U759oYLGeTA3JEUklFrDHzh16hTCQkKQkpSE7/L5jtwBffsRSWr6/K0jGheCuSEpIqHUGv7Cu+++K76kHBYaig/ef19p/w1+kWCHdrmoSKHX0+orARr+A3NDUkRCqTX8CfYsFrMZUeER+Pjjj5X2PPhdVvy6In4jy1NPPaW0Gv4Ec0NSREKpNfyNd0+fhpMSfA7F3nfzLH/+9Rfat22HineyJ3laaTX8DeaGpIiEUmsUBXjaOC4mFonx8fjss8/w559/nnvP12uvvKpKaRQFmBuSIhJKfXWAH3Xll+S9/dZbeOaZZ/DYo49i544d2FVC5Ym9+zB/3jyUL3sn0pJT0JnCrdtuvBmjho/A/iee8LhNSRA+p4/u2YMjFFa++eYb+Oabb/DX338pK7g6wNyQFJFQ6qLB559/Lgxi1oyZyG3bFskJiQioURMBNWsisGYtBFSrXrKlanVYgo0IczhRo3IVVChbTrxC1GY0eS5fkoT2PZDOc1CtAHG+42NixCt2754yBY/u3oPTp06jKG/eYW5Iikgotf/wy6+/YOPGjWjVvAVMwcHiAhwbB79Ck58h5zff8/WC1159VbzQuzTIqXfewbGjx8RXy069c8pjmZIor7/2Oo4+86zwMIvmL0DvHj0QHhqGiuXLo2aVqsjJysa6tWvxtdun2f0F5oakiIRS+x6ffvIJZs+cCZvFgkp0IJo0aIhVK1bipZMncfY3/Q0VDQn+GBWT6OE1D6FF02aoUO4u8RHTYUOHiQkQf4G5ISkiodS+w48//iA+WVeddrZW9RqYOnmy+ByEhkZ+8MYbb4hIw2wwiO/tjCDCfPnFF2qt78DckBSRUGrfYNOmTbCazWJEGD9mLD4hr6KhURB89913mDd3rshrAimP5Xek+fIRBOaGpIiEUnsXvFNdOnXCHbfeKqY733v3PbVGQ6Nw4MG2T6/euO6a/xOvffrPt9+qNd4Fc0NSREKpvQe+0S8hNg5VKlTEJkraNTR8gc2bNqMWeZbwkFCcePGE0noPzA1JEQml9g54BqN65SrimsDpU6eUVkPDN+A7rLMza6N8mTvx6O7dSusdMDckRSSUuvDY+/jjqFS+Alo3b4Gff/pZaTU0fAu+m6F/377izf/8uQxvgbkhKSKh1IXDgf37xYNI7Vq3Fh3X0PAnOKkfOWy4eLiNr8l4A8wNSREJpS443nzjTVStVAmtW7TEb/oT2RpFiJ7du+M2Isuhg4V/CpS5ISkiodQFA9+jw1fVYyKjxExXXvCNfhMnTsCg/kMxuP8IDNGipRDCNjS4/3CMHTsW7737rrKy8+AL1w3q1hO3xHzwwQdKWzAwNyRFJJS6YBg8cBCqV6qCN19/Q2kuBH/b48brboA1rBxiMishKlWLloJLTHolRCZVEl8rW7pkmbKyC8F3ZFuMJnH7Cz/XU1AwNyRFJJT6yvHUk0+i7O13YM8lZht207qK5atiytpEbH4nG2tfrq1FS4FlwxtZWP1MBmrVKIeli5crK/s39u3dixuuvRYLFyxQmisHc0NSREKprwwcZoU5Q8RFxUthz+49qHBXFUxem0BEyaKdzdSipcCy4Y3aWP1sOmoSUZbdu0JZmWcMGjAAVStWLvDdIMwNSREJpb4yzJk1GxXvKo+PPvxIaTzDRZRJDyVg41tZeOhkphYtBZZHXquNVU/njyjffvsNTEHBIsEvCJgbkiISSp1/8GOrfO8W33dzORQVUR5+SY5A/N/T+pIopWF/r4QojKVLlqAcpQf8IOCVgrkhKSKh1PnH6JGjxO0pX+TjDs6iIMp6cs8b3szCw+yq36qN9a/X9liupAnv70NuRFn7Su0SR5wrJQqnCAbyKoMGDFSa/IO5ISkiodT5w3fffQ+nzY6unbsozaXhb6JseLM25u5IRoMWTiTEW1C3qQNT1yViHR1gT+VLgjBBWHJoXzsOi5CDBBFkzQnP5YuzXClRGPyodSVKE/IzsLuDuSEpIqHU+cOmDRvFFfjnnntOaS4NfxLlEfIci59IRVioETmN7Bg4NQYNWzvRbkAY1r2qwhIS9jib3s76l6dZ92ptbCQ9C/926Xk73kbMutA+8G/XOm6T63J5MJf+Uu3kFSbxxdrl+l3tc13u693LsXQdEYFh82NEPbxcu76Njnsitp7Jln0j4rjXJfaDll31cFscvnF/eD0v8zbsmbjO9TQIuZfnOvl4XKxfvpCCEOXDDz9ElYqVcN/KVUqTPzA3JEUklDp/6Ni+PTLT09XS5eFPomw5nYU+U6JhCAyik5uJXZ/WESf4/uPpYnR1ndh5u1Iwckkc5u1OEQeet+VyK4+kYcyKeIxdFY+VT6cJ78SG8cDzGZi/JwVrXswQ3mnapiRhULzNon2pGHFvHO5mr0VkXEdGxfUxOWZtS8ZwWjd3d/KFJHITPibLDqdi9PI4jFsdj/uOpp9r9/7jGVj4eKow3Blbk0TfeL0w4Dz1MAFWPJWO+55NF8v3PJIIQ0AQOg2NxIJHU8R2bMxM6FnbkzB8cRxmk+fltlx947b4ON27PxWjlsWJ/3xMVx/LoLbjMIv64CI9H19uczIRkcsuOZAqjomrP76SghCF0SG3PbIyMsTTk/kFc0NSREKpL4/vv/8ONpMJixctUprLw59E4ZFtLBlT9fIBGL4gVhjyJp6SVrE6G1zPsZFwmA3kdUwIsRkwZE40tn9QB5PuS0BMpAlhIaR3GhEZZsTdPKVNhnIvkSE2xoLGbZ0wEQmzmtgF4YbOjUG4w4gYCvFCbEa07BoiDJzX9b87GuHURjSti443k1GSkb1x4f6z0Y5eGkfljKI/TrsR8XFmzCED3vJuNubuTEFqbSta9whFTKxZzOAkpVmIEGkXhJIuL1GvmR3dhkdi1TPpSKftgmsEItRuQHK6RdTJ/eowOJz20Sj6FWI1oM+ESNJLYjZo5UDTjiFIybTCYjQgJsaEcUTgehTSOaxGGIl4Q+dIj8WE4v3luiKjzajTzHaOjO776G0pKFE2rF8v3nTD72HIL5gbkiISSn15bN2yBZUrVhQvm84v/EkUHhl5VGvbOxQ1y9dCdgM7Jq9JEKMmE2YCkcFQPRCjl8TSAc/EFOoTe49VNArbjcHCINno1ryQiabtnYiONok6lx1KQ3DVICSlWrDwsRThoebsTIaVDG3c8njs+qgOVjyZJog3aEaMGPEt9Hvkoljs+rgOFtA2yw6n4WEahV195TJLaMS2UrvdRkeSJ2IPko5sCpdiiRRscDzCm8g4c4iYK8k4eNS2E8m7UIi16dT5Y+kiSlZDK3L7hgsvcC+FoHaHAf3uicEDL2SI9aMWxcFqMtA+pIp+3f1wAqyGYEwnD8nnJqOOFU6LATM3J5EXTUdiuhWBlQMxmPZpHR2v3P6hsNJ6bnPWliQ4qC72OpupL+xx2fNwX1z98oUUlCivvfYaytx+O7Zu3qI0lwdzQ1JEQqkvj/59+iI8JAQ//fij0lwe/k7m2Xs8QkYxfmU84mLMqFKmFnqOixRxetteYYhPMIsRlA84Gw/r2ftYA4OxnIyd++g68bUqBWLO1hQRktloNOc6t76XLbYZeE8UwsjzTHowARNJppL3iYo2itGXvVAaGV1GXStmkkFxnew93JNrJu7AGdGIIG/yIIV062k91z3+vnhUKx8ovAkbO+db8ylEZA/D5OCEvX4bp2jDVZeLKHUa29C+X7jo34MULjpotB+2iPpMy+wFmncmb5FhwT3rE0W/x1Oox16n57goqj8LKUSMvhOisOPDbNFe625hSKHBgdviOiY9GA9zQDCWHEzDcvJq4VR/y66hIi/kYya8ids++kIKShS+lSU6MhJjx4xRmsuDuSEpIqHUlwbfxsz3zrRs1uyKnlP2N1HYaET+QIbIB7XbyHAEVQvEor2paNElBGnZNmGkD3N5KsvG13dKFEItRpETcI7BcTif/OpVgmjUTRJECaGRfCrtAxs8b9NnPIdwwWjVJxTNe5KQN2rawYkRKuRjb9GsUwgstF1OY4fwKO5hCfeh89BwJCVblCeUCfTkdUmoRqP4jI1JgigRkUbKqTiXoGSaCF6vmQMN2ymiqNH7X0Qhwq2mMMhBRB4yP070l8O+Bq0dgsyt+8n+snAf2aPw9qkZVvSbGCWMns9V255hyKAQ7hHlkZlYVhowFu1NEcvT1ichs54N5uBgtO8fRoSXx961j76QghKF0adXL2RRfv2/f/Jnv8wNSREJpb40fv31V8HIoUOGKE3+4G+i8Kgtrp3QiefcY9mTqQiqHIRpG5KFYUbHGIXHcY3ybNQjF8bCXCtIhhGns7GNRs8ZFH4YapCO8hP2NE4KMybTKOwiysBp0YiKMIl2ePTl+ra9L/9zP7aQsfIyE8ZO4UoLMkreztVPNrTBs6JFuMYE5WXu7wgKj2oRQZccSBPkjogwknc5TxSe7s4vUeyUn3DSvv0D9kbZaNbRiTqN7NhJoSK3x8TkPorJA6qHicIexUWUNj3CkE75Ch8vQRTydkyUhY+niHyHt+W2+LgEVQ0U+QzrXfvoCykMUZYvW4bggED8mM+IiLkhKSKh1JcGv9HRajRh7qxZSpM/+JMobCxdh0fQCQ7FvN3JYlYrp5ENUZSk82g3bUMiAqsEoNuoCEGgXmQUvSZHiVktG+UbWY3tIg/g6zAJSWbUb2EXnmkxkcVSKxiT7pdE4fyCjcUSFIR2vcMEkXi7IZTcz9mVgqWU0/QhL8XEY32I04DWfcKEsbn6yieccx8LGR4n0DzzNXNrEpHPKEb5Le9lCYI4ydhFIq6IkkV5V92WMrzLS5TMelYRXjJxWR9KYVtLOhaL9qXgQcpTJpJHCKBwctD0aKwgY5v/aDIGzYkW/eccJDHJgt5jIkXdfK5adg5FMnk8F1HGUuhpoFxtycFUkaMNnh0jEnie9DBUC6IcMP6qJsrjjz2OoICAS35qwx3MDUkRCaW+NPiFZPws/AP33680+YO/icInK4HykAgKOyIcJqSkWSiMSZSGRgbebwrlBRRbR4WaRL4ynpJ5jr952jc51YyoMBOiw02oTyHOMs5ZaNRdSjE5zyJN33B+5orbGrciDvHxZjFTlZRiQXJti5gSXk1Jee2GdrEuNtaERpRTrDzy7xkhvi4xgYyPy3Gb0eShmhNp7n8uQ7TLEwdZDW3i//rXiaDUZlsK9doPCRfr3YnC5G3VIwR9KHRiY+X9HTQ9BiHkzRITLZhL4RuTvi8NDDFR1GfS8WCQQ4PBCgoteRatSa4Tw+bK0JG37zE6Es06hIi6uU4mRDIdz5XPpAvyJhKJEohcPFvYcUC46M/FpsG9JYUhCs94BdWoiePHjinNpcHckBSRUOpL44Xnn0e5O8qI2+avBH4NvTjsohPMJ4yNi4VPnCu0YIPiE845B19LYU/CBu8K1x48Ia+XsAdh4+CTwtvxep4Z41HZvT3eH3GNhTwXt/UQbc9kcF1jWEB1sedhnZjO9ZDocruiDuoPeyDuj4tQa8gLcrv831V+9bF0QUQXSdxl9dEMQTLXOt6HpRTCca7D+8DHgvvMdbomC7ivPAHC5dk7cF9EfVTHagoJWeeqn/efScJ18f5wyMj1LCUPw6S/mq+jMM68fwaVKlTEtq3blObSYG5Iikgo9aXx/LHjKF+2LI4ePao0+YO/cxQWPmHC0Ek8nTw2RLFOGYhLxIyZIggbuvs63iavjsV9G07IXXo2SlcfLjfKXrRd+i1I46bjsnn7fcE6t7a4Lq5TkNStDtf+i/bcyvP2FyzTb/e2uD4XicV6Wsf1cP2ejo0vhPtcUKLwzbwVypfHunXrlObSYG5Iikgo9aXx/PHjqHDnneJTzleCoiCKlpIrhSVKxQoV8OCDDyrNpcHckBSRUOpLw0WUF154QWnyBxdR7tmUJGZbOP7VoqWgwvkkh7C1apYwouzcsRPlytyFLiNDMHF1DMYsi9ZyERm/Mg4TVsV7XKdFyviVMRi+IIoG31tx76Ilysryh6uaKM8++yzMRiNqVgxAQMVgLRcRUzULzCTBlY0wVbd6LKNFSq2KQahWuSp27dqprCx/uKqJwp+A5s9F86v73T8go+W8vP3OO+K48rccLQYjDh8+jNOnT3ssq+VNvE62xF9VvtIXLV7VRNHIH8aPGSNeR8ufy+Zvy//119X1PcOSAE2UYo6JEybgpv+7FjWqVBHf/biOzkm/Pn3VWg1vQROlGGPVqlWoXKmSeCCuQU5dJETFoFvXbqhZvQYmTpxYqBe4aVwITZRiCv7A6fRp03DyhPy2x7jRo9Gobj3xm79VOH36dPF5aV9+Vao0QROlmOKXX35RvyRGDB2KelnZakni7NmzmihegiZKCYEnomh4D5ooJQSaKL6FJkoJgSaKb6GJUkKgieJbaKKUEGii+BaaKCUEmii+hSZKCYEmim+hiVJCoIniW2iilBBoovgWmiglBJoovoUmSgnByGHDNFF8CE0UP+Kvv/8WD6N5W/h2LvYo9bPrKN0/F6wvrHC///nnH7UXpROaKH4AG9mE8RORkhCHzIQoZCZGe1WykmMRbgqEI6AaantYX1jJiI9CSlIinjpyRO1R6YMmih/w29mzyEhOwM0VauD2+Fa4PaaZV+W2mKYon9IOFdPae1xfKIltjtuiGuOGW8vi/lUr1R6VPmii+AFMlIaZCSgTXQ83TnwJN40+SvJssZAbxx7HTcOfwp1BoVh7vyaKJooPIYmSiDKRdXDTmOO4efhhkkPFQm4a+RRuHvwE7gwM0UTRRPEtLiTKMWWEB4uF3DTySSLKPk0UTRTfQxOl+EMTxQ/QRCn+0ETxAzRRij80UfwAfxHlhmEHxP+b3H4XVjRRJDRR/ABvEuUWkuuHHsA1/fZJGbQfN4+QupuG7MettJ6Ff19HOk91XIlookhoovgB3iTKDWT8d40+jFG7TuGRl75AnRUv4VoiTK1JR7D26MeoNO4pBNLv7S9+Btu0Z3HtYCKSh3ryK5ooEpoofoC3iMIh1TUDnsCUx9/Fr7/9iZVHPkLumldwTY/HMenx9/DCh9/j+iEHcCN5k9c++RHTnnhfeB1PdeVXNFEkNFH8AG8R5XrKO67p/TgOvf0tlhNJrmm3k4iwF+XGHMaZr37B+N2ncU1/Csf67sXwbW/jrc9+xG0jDxUqBNNEkdBE8QO8QRROzu8YeRC9176KT779FU+d/g/GbHoTlYgkqQufx0+//omkBc/jmoFPCHHOPIZvfzyLtAXPiWVPdeZHNFEkNFH8AG8QhZN1zk1WH/sEP539C598dxaPv/UNgic/je7r3sBnP5wV+cm1KokvN+owPvzmVwzb+pbwMJ7qzI9ookhoovgB3gq9ruPQi7zDUfIm85+k0KvPXkGCew58gFc+/1nMgN1EZTjhv2nYQbzw0Q9YeuRjXNPrcY/15Uc0USQ0UfwAbxGFw6/rBrkRhUhyTf8nsODoJzj5wQ9EnH0i4b+RCUVJ/YF3v8PDL3yhieIFaKL4Ad4kyg2D9+MYEWXBU0QUvo5CyftM8honPv5RkMZFlOuIKM988D3WPPc5rumpiVJYaKL4AT4lCsm43e/izH9+w+0jD4lchuWOEYdw6sufMXPfGTFT5qm+/IgmioQmih/gbaK8Qp5i2bOfnPMoHde8Kma9rNOPijzl/6hMjUlP4+sff0eHB14RZTzVlx/RRJHQRPEDvEUUDqmuH7ofc/a9h67r38D/8VQw5Sz2ac/i+1/+QMe1rwlSsLS472V8+8NZBEx5WhDHU335EU0UCU0UP8BbRGERNzxSaCVmtui3SNyJMI+/+Q22nqR8ZACRhzzN1hOf47E3viYy7acynuvKj2iiSGii+AHeJAoLk4Onf13LnMSnLzmBVz/+QVxr4esp7375C5qvLlzYxaKJIqGJ4gd4myh5RZCGJG7ucZQlolQY+ySS5j+H20ZIUnnaJr+iiSKhieIH+JooLBxecb7CpBG/KRwrTMjlEk0UCU0UP8AfRPGVaKJIaKL4AZooxR+aKH6AJkrxhyaKHyCJwm+KrI8bJr0q3r5449hj3hUioEd9IeWG8c/jxpFP486gMCLKCrVHpQ+aKH4AEyU9OQE33lkZt0Y3x61RTbwojXFbdBNUSmuP8sltxbLncgWU6Ga4Naw+brzpFjxw3yq1R6UPmih+AH86YfbsOWjTojm6tCFp28Jr0rVdS/Tu1A4hQTWQFhWKvl3aeyxXGOncuhnat2uL48efU3tU+qCJUgLw5OEnUaNKVSTFxeOrr75WWg1vQhOlmOODDz5AbFQ0qlasRMe4HJo3bYZffvlFrdXwFjRRijG+//57JCdQ7nPddTAFBiK4Zi1cR+eka+cuItzT8B40UYop2Gv06NYdcdExWEMnLy46Gq1btMCSJUsQHhqKqVOm4OzZs6q0RmGhiVJM8dJLL2HXzp3nyJAQH48+vXuL3z/99BMee/RRvH/mjFjWKDw0UYop8n58ND42Ft26dlNLGt6GJkoJQWp8Arp26aKWNLwNTZQSgjrpmejcsZNa0vA2NFFKCBrk1EXH9h3Ukoa3oYlSQtC0YSO0b5erljS8DU2UEoKWzZsjt21btaThbWiilBC0bd0abUg0fANNlBKCDrm5aNWipVrS8DY0UUoIunTqhBbNmqslDW9DE6WEoEe3bmjWpIla0vA2NFFKCHr37IUmDRupJQ1vQxOlhGBgv/5oVL++WtLwNq56ovz111/4/fffSf7Q4kn++AN//f23IEqDOnXxxx9/kngop0XJ78KmrhRXNVFOnHgRCXHxCLWGI8wahTCblrwSThLhiIGhmhmBlYNpOVqIp7KlXtiGrJEIDw3D4cOHlJXlD1c1UXZs34E7bi2D5l1N6H93CHpPcGrxIL0mODDg7ggMuieKfnsuo8WJvpOd6D7agTK334DFC5coK8sfrmqi7Nm9BxXuqoJpm5Ow8+M62PROlhYtBZZt72fjoROZqFWzHJYtvrJXLxULokx6KAEb38rCQycztWgpsDzyWm2sejodNWsQUe7VRCk28vBLnvVeFX+0UUxEE6WAsu7V2kLcdWy8j7xeGw+/fGHZta/UFgfaXedJ1r9BdeajHNfPZfO24zWhEIP7y214XF8KRROlAMKEWPZkGlbQgTs3stP/NWRg9x5IwwPPZ5zT8//VxzOw5FDaBXV4ktlbk7DwsVSsffniBspEWrwvFR0GhmHJ/rR/kZWF29zwZlbBiETbslGMXR6PvlOiBMnP7aM3hElIgwkL//ZYpgDCpBaDkRfrdBdNlALIxrez0KZPGDLr2Wk5Qxj2ejLMaRuTYDEYMGJhLJWhk0YGxm13GhaB9Po2YdQu43U3Pt7+wRczkJhsRrPOIdjA/XU3TrffvO6eRxJhrBWImZuSqV3Zjms918tE5b7c92w61X1+nXuZvLpzQuU5eW3ZJRSx0WZBzEsS7lJ1eZC1r2RiwaMpmLcnRfz2VOZK6+T+zdmZjIV7aZC5WJ2FFE2UAggTZcSCWBhqBGLBYyliNGPj6nd3FMpeWx3NOoYIHY/GbGiJKRa0IMPbcjpLkIW33/CW/O/uEWZvT8KivWRAyjA3EAm4DPdfzL7Q701vZ2P6hiQ4rMGYuyNFzMaI+oioYhsqu+xwGqzmYMzeloztH2RLYqiRnOvgMrwN98/VNv8W9VA7Oz6qg3a9w5CSZL0oUXj/RHkPdbGODYs9LLfr2mcmwPYPs9G8Uwjqt3Bg16d1RJ+4HO8rb+Oqj2Ud1cnruP9imY8VLbNOlGWvSeu2vpeNTBqIcvuHYdcndc6Vc+9vYUUTpQDCB205hV5WU7DwHptOZQnDadElBJFRRsQmmLHqmQxptBRyhYcZMXVNArbQCX3guQz0nhiJRm0d6D46gsqli235hE94MB6ztiWJE80GNIO8QuueoWjTKxT9KAzqPSWSwr00zNqajNAQAyY/mIBeEyKJmE5MfVju51Jqr8OQMFgNQWjR3YmBs6OxijwLG9rSg2noPDQcjdqRfno01pA35LbYyNmj9Z8ajSa0bszSOLTtGYbUVM9EYQOdRWFiO/KqTXKdGDAtGg++QHVRWfaOIxbFYMbmJHGcuP55u1MwcCa3l4nx98cjPsmM+EQTekyIwN3kHbnc8MWxmE+ehttuTHX2pv26n44Vr7ufQlfu77xdKfLYkG765kSMWhqLh6nOkUtiERlhQHodK3pOisBM6huXce9zYYXr00S5QmGj5hEwPduGFl1DxIjGBp+aYcXQuTFwOo2YRqP+jg/rkNHEITLSJE46S3KWBek5VvSZFIX0LCtS0y1YfSydSFUbCWkW5FLuwSP6PesSERFiFKNkbr8wBFQKQFpdiyDKXDIYiykI0TEmQc66Te0w1QoSHoSJ0qCtE+bgIGQ1olF2cBhWP5eOhY+nIjzEhAatHMIIYyisatzeiXVESBfJHeSF2lNbWfVsMFQPQu06NmEg7kRhwnH+YrcYBKm6DAuneo3Ipj5wOQ4FI6NM6DQkApvJg7InHDwjBjUrBkmDJ+KGhRvFgNKogxNjV8SJbSKoPyGhRuRQPZx/WQKD0JD6yudu+aF0BFcJwiAiC9fHnrnjoHDEEuE41Oo1KRJOezDiEs1o0smJyXTO13MO5HbOCiuaKAUUPmG9xkYiNtZExlMbE+9PQAQT4rgkDK/b/VkOeQ4nGaxdhBx9JkTBaTXgYTq5j32dgzUvZcBBXmngtBhsPZNFxLGJEX/3Z3XQnEK1Bi0d4jdfMG3Y2oEuQ8Kxk0g0c0sSgqsHov+UaGw7ky1IxuFdBzIeXr/kQCrCnAYx6jOJ2bhbEhGyG9oFCbntebuSYSZjnE3eaRGRyFgjCHevTRBt8cifmkkkJo/Cns1FFPY8a05kIJIMnUOzrdQ27xcTNKByoPAGW0iXkGxBt5GRwtNy28PmxsJcy4D7jmZQ+9lo2SkUjVs5aSDJFiTlkCyaiFKbwqcHKWTikGzcyngYawYSwVNwH3lnu8mAoXNiRH2bqd6uwyOQnGER/dvybhbq0DHuOCBchJrrOE/RoVf+4Gui8AmeuSkRVhq5F1Ke0nVkBNLIw3DO4BqVH3ktE1E0uvYkgrCBtu4RihCzAU27hKFhBzIWkuDKQeg+KlIQJYO2Z6LspDi7x/hIpFEo8cDz6SJ0io0xoweV205eajqFZA4aQeeTZ+HwjkfuxjS6t+4eJgxlERlXqN1AuUyiMCwOiTLq2hAbbxZtN6J267V2CuOeTCHhmBXxCAwMJs8mQ53Np2kf+ocjJfnC0Iv3mQkWHBSECTQw8GDB5GEPy4k/953Jk3gJomx9LwvN24egIeUovF7kNrR9FG3fmzzD5lPZog8rjqTB6TBgEoWX91O/LkWU9TRQZBHJ2lMoyH3Ke668IZooBRSOlR+guDycRtce5D3qNbGj24gIMSKPJ8NzkqGOWxWPSAp35u5IFiN7MwoL4il/4ZF32LxYYUDjlsWLcInDj/RsqzC2HUSUkYtiRSiUXtuCBNomp4FdGA8bkiCKLRiztvCslwxvGpPnat1DEoWJe44otO/c1xTyEOyhxi6Np/AwFsNJJq5KEKHLYPodaCCiUGh0jij9PBOFp7CDyRNNXCNJyDkJr4+LNYswjImSkGRBj9FRgggsoyj8dBGFR//muSFoRH3Z6IkotC/ch5W0ryHkFTkPE0QxGsQx4zb5WPYYE4lkClsFUejYMVE69A0T6/OeK2+IJkoBhUdRNtBGbUMoeTchjvKFaesTKX7OFrNODocRSZRz1CUCrX01U4z6XYdFIMRqFAb36Bc5YoZm6/vSkNeR9+GcpQsRZTuFJ5k5NjTvEIKpFA5NIMI9RGEaGxkn0pclCnkUuzFYlGNPxvvP8X52Y7sI5fZQSMhtc5820rb3rEtCYJVAzCFC7/40R/Q3jcLHFArn3EMv7ud9R9NhswSjKw0KXDfLvN3JIqcZvypOeNRk2u82PUOprjoin+Ck31idiKiI0ow8Sr1mduE52SNy3UyU+tTHR8jouY9jlseJvIu9I4d7DsqJepGX3UV9Z2JkN7QhlfI9F1H4eOX2ChN1slGLGTe381VY0UQphLCBjiPvUfa6GnSiTVjzojQmPnlZ9ey49Zpq6DGORkkiDx/oRU+kCgJlUjI/cnEs+t8dJWZ42EB55E1MtaA9JbJsxINmRMNAMXp0ogWJCZQvkPENnx8j6pq2PgkGdR2FicPb1mvuQPPOoWK0ZU8XEW5CJiXjA6ZHUTKfIUgcXC0ITTo4MHppLHnBCJH4suFznzMpNIuiBHvAtChK+O2ibErahTmKa595ps1YMwidKWcaSP3k7XIaOYR3YI/Xk0b74BqBYlavZbdQ2MgzGmsFK49CudrkaBgpfOtI+zrx/ng8QgMH5zVB1QLRqI2T1keKGcWGLZyifd6/ll1DYaEwlydBOO8zU6iYRseRPR63ycfNTvlf11HhNLjImTT3c1VY0UQphLBhsKG1HxKGYQtiz8208H/2BM3JSPg6i+uksSfh6yScCNdrYRck4RPPs15cZtDsaEx+OEGUa0DJe+vuoZi3MwWzKXnvRYQzkvHO35NCIVi6GNF5ulcQk7YdsYTCOPI83DbL3WQsfK2ibd9QrFTTw3z9pUVnGs2p7aYdnaLPrv4uPZiKtr1CkUMekKdip1A/BsyKFtd02Hu69plJs448zvD5sWhI4VO95nZBDJ72dk0P81Qzj/48edCN8iqe5uaciy+Ecn9X0zHrTDkGe4Xx91GfySPExFnQcXCYmASp08hGOU4E7qPjwuVZeJKk8+BwkbTzNPb0TUkYOCtG9I/bXfFUGnIp9MohTzV1XeK5c+Et0UQpjJB7Z8NhI2TjdtfzgeXRl0+y+wwMj5BcnvW8Df/mOjhUEMvU1+UUulWvECiuT3Aow3H/pAcSxMzUnO3JogyHLOdGem6P6hWEVG1xXWyAbDAuQ+dl3o7b5ultV9jDbbOx8TLXw//F9u775CZcH/eB13ObvA8i11Bts/Ger0v2gf9zLsJtcVmhp+03qDYiIkzoOT5ChI7iGNH2547duW1UneRF+b+rf+fq5P0lXd5j7g3RRPGGuI247uI+El8gpOd1ntaz8fNJ7zoyUkyZJlDsnUhhXHyiGf2mRokTJra7WN1u4qkNoaM2PLbtofyl5HLlL1iXp5xrW3EXAv2PjDOjO3lNvnPgonWqbTyuI3HV6WldYaXkE4VCCNfBLw4ijIFHZBod76WcZtKaRCJ7ogizeBQWXiTPNiVB5lOIupzCJx4kPK0vamGveN8zJZgo91B8vPPDOiI8KDZCHpDDNk7Md3xQR8hWSoKZ8LzO4zaFEa7TF/VegfCFU54xLOp+XEz4XDz0YiYCapbD0pL0hOOOHTtw6423IC6zGuq2C0B2Ky0Xk2Zd7Gje1YE6rXm51r/WawlAnTYByGxaCzdcew2WLC5Bz8yfOnUKPbp3R9uWHdC2RSf6ryWvtGvVGV079kaIORzmADs6t++F3FZdPJYt9cI21KIj2rdrL97wcyW4qomikT+cPHkSFoMRwQEBOHr0qNJqeBOaKMUcH3/8ERJi41ClfAVUrVgJoQ4nTp86rdZqeAuaKMUYX3/1lfjO/K033gRTUDCMAUG4jX7HRUXjv//9ryql4Q1oohRTfEdE6NW9B3LbtsOe3bvRqH4D1M3KxpZNm9GwXj107thRk8WL0EQppnj39GmcPHFCLQHNGzcRn6eT+B8OHTyIN994Qy1rFBaaKCUE9evURasWLdSShrehiVJCkJ2egbat26glDW9DE6WEICU+QXzHUcM30EQpIYiPi0Onjp3Ukoa3oYlSQhAfG4duXbqqJQ1vQxOlhCAuNha9evRQSxrehiZKCcD/SJgofXr3kQoNr0MTpQTgf//7H2KJKP3791caDW9DE6UEQBAlJgaDBw1WGg1vQxOlBODvv/9GdFQUhg0dpjQa3oYmSgnAn3/+iYjwCAwfNlxpNLwNTZQSAP52elhoKEYM10TxFTRRSgA4RwkJcWL06NFKo+FtlDqi/PPPP/jwgw/x9ttvi0eNi7u89957eOXll2G3WNC7Z0988OEHHssVR3n77bfw7bffqjNXtCh1RHn99dcRHREJa4AV9kBnsRdHUAhs9L9W+QAEVzHCGRzqsVxxlMCqgejX9+q4NlTqiPLss0dRpXxFtBxiRZ+F4eg5J6xESL+FMegzPwo9ZnteX9yk370RCE+viHpZDdWZK1qUOqIcO3ocAVVqYOyWOKw4nYHFr6ZruQrlvvczUa9nEBpmNVNnrmhRaokyYm0sFr2chrnHU7VchbLk9XTU6RKIhtmaKEUCTZTiIZooRQxNlOIhmihFDE2U4iGaKEUMTZTiIZooRQxNlOIhmihFDE2U4iGaKEUMTZTiIZooRQxNlOIhmihFjJJOlHnPSfG0rjiJJkoRw59Emfd8KhaeTKN20kVbC06kXWDEC16kdS+lYSELlZv/woX94fJcZu6x8zqXfj7r3XQu4TbnsnhYV5xEE6WI4S+isOGzQU/YkYjB98Vg6P1xmPJ4EhaQfq4a9e9+IgljNsRj5Lp4jNuSgNnPpojteHteP+WxJEzdlySN31U36SftScQ9+/PoSRYTIVuPDEPjfiFYRPUUZ8+iiVLE8AdR2ENM3ZuEjAY2hDgMSMowIyHVDKfVgBa9QwWBuO3MpnbYTcFISLMgPNyI6DgTRq6NE+vYC2W3sqNJL6cwGq6XiTH/xVQk51jRZngY7n1V6l2y+LV01GvnQEZ9m6jDRRT+z9u6E8cTifLqXNsxOfPqxf88dXpTNFGKGL4mChvyrGdSEBVrQmS0CWM2x2POsRThLQaviEXrQaG0nCpCruhEMxr3DBEh191ErKQsCyJiTMIA7yWjT29oQ/3ODix5w50oaYhNMaPlgFBRxr1tJkqjzk5kEwF53+a/QDoiExOTjZ11rlBOeDy38I3rZoK7DH/RK9Ijchi36JV0GerRdryet+WyIgSkNvISyRuiiVLE8DVR2DA7T46AqVaQMH42cjZIDrnYsNkAXcYWm2pBq8FhWP52Bla9n4k+C6MRXCNIhFVL30xHZhMbGnb9N1Hi02k7ItyliLL4tTRB2I6jI5BGHiaBtmnYySlDNmq/SQ8nhqyMFQbPxj7jqRQ0IdKOWBuPpW9loC/1Jb2uDcnpVrToG4qZR1LE8Zq8JwmtB4Zh0PIYJNW2olmvEFGfi2DeEiZKducANK3fSp25ooUmioeTVFARBKBRNpFCrfptHecMefaz0svMJhFGxaO3IkrTPiFEpFRMO5SMdDLopLpWMVIz4QpDlCVk7KPWx1HYZ0GXKZHovzQGoU4jalOdTMJE8l7pjayCuNzW4FWxMFQPFHnRgCUxsAYHo9O4SAxaFosw2i6nhQOLyXjHbkqAhQaB0BAj6rR2oP34COEhfUGUhr3MiLDF4Oizz6qzV3TQRPFwkgoqbMjz6L+dchH2FPfSyeawpGEXB+JizYiLN6NJdwq1yNi57aRsK6zWYCTXscAcEITkLCumE2HY+3C4UxiiMAHmHE0RupXvZWD1R7XRa24kLJZg0adBFAY6zMGCGMtOZaBxdycyG8mQLZrCxhb9Q2i7TKw8k4GB5D1MNcnTHUjGxJ2JRKggtB0ZhhXvZgqSuffBW8LHruXAUNQsH4Ba1aujQd162L51qzqL/ocmioeTVFARRCEJjzCK0MZFlBGUoA97MA71OzoQRkk7l+FkPY4MPifXgXFbE5Dd0o4w2m4aGaOLKBmNbWjULQ9RyNvEk5dgI7ocUTisGr4mDk0pPGpE/Umqa4Yj1IAZT6eIvMlpN6DjmAgsoHIR1Haf+dHC84WEBlMbZtSl/tbJtSONPE9YuAFT9iViwvZE2AzBGEkhmq9IwsIeJadrEBrntMDzzz2HZo0a445bbhXfrHzn7XfU2fQfNFE8nKQCC5FiERlP425OhIUaZSJMbSx6KR2rPshE9xmRiIySyToTJTaFPMOQMKw6k4l5lCdERBnRrE8ollBotJiIUru5HbVbUqj0VroIbXiigI0/Kt6E3DHhFydKMzuWvZOO/otj4CCPlTsyHMMfikOLwaGwhxgw7clkEX4xcVNyLCIfsZF3mX44GTNoHW/TvF8oxmyMx9D7YwXJJ+5MECEih142CstYx2R2b9+b4krmG9VxfZcSOHz4MMJCQlGpQkU8tOYhpfUPNFE8nKTCCBvy+G0JqFU5AA26ODGH8hMeeZe9k4Hc0eGCQOeIQjlKC569ovXsNTqMDYfNFEyJczKRJQOdJkbASPnAmE2UYNMylxm0PBbBVQKF4ec1VHeiLKdwqn6uE9ExJhE+3f9xbbSn+q02IgoRgr0de5tQIk5kPOUbrSinIh33LTaRvEk7hwi9eJKBicqzduzpxm5MgN2PRMk76/XDjz+gf7/+whAHDRgoXifrD2iieDhJhRUmS7/F0bBTPmAjSa9HSXqmBcHVgpBDCbDrOkpIpIlCqxAsIQPn5H7SrkTUqBAgvAV7lVkUImU0ssFQIwjpDWxIoZzGUDMQrQaGCe+SN4FmD1OnjR0pda3Cowy4N0bkE+yZclo6REhoICIyUcT0MPUjrYEVVW+rKTwHE5r7PvSBOOFh4snjNegQgsQMK7K437TNGCJKrQqBGLJalndv35tyMaK4sHL5CtxOoRh/Qvx///yjtL6DJoqHk1RoIQNmI7p7XxLajAoXFwHrdw5Bz9nRYmTmMIsNvfucaAy5L04YrAitSN9lZhT6LY0RYQ7rua4u90TRCO9E/U5ODKDEmvvNI3/ednkaehAZcF+1vSDs0ljUae9Aq8HhGLUhnuqPFLNvXC9PA7ceHCbyJt5eXBOh/xz2cd7UmEic08aB5n3CyKtR6EVEuZtyqNxJEeIuA3Ftxa19b8rliMLYsmULbrnhJgwbOlRpfAdNFA8nyVvChr6UwiUOaThs4pM//3nV5jHpAbgPPL3q2oa9i+iX0jEhzm1PwgS82FSsuJBJ27Khu+rk8q62+SKnyGto+3ncD/rPYVaz3v+eGGCSsVfjtjmfYQ/Edc6n/nB9glRu/fa25IcojHXr1uLmG27EqpUrlcY30ETxcJJKgzARRj0Sj8hII0atixfLnsoVleSXKIwJ48YRWW7AC88/rzTehyaKh5NUGoS90ownUyiEShSexVOZopQrIcp3330Hp9WGZo2biBeW+wKaKB5OUmkRDutceZCn9UUpV0IUxu5du0QIdmD/fqXxLjRRPJwkLUUvV0oURsN69dCiWf7LXwk0UTycJC1FLwUhyr59+1CpfHm8dPIlpfEeNFE8nCQtRS8FIcqXX36J4IAAzJg+XWm8B00UDydJS9FLQYjCH4nKSE1Dh9xcpfEeNFE8nCQtRS8FIQpj+LBhcDrs+Omnn5TGO9BE8XCStBS9FJQoy5ctR43KVcTnB72JUkuUURvixBVm8fShlqtOlr+TgZxuV06UQwcPwlArEG+9+abSeAelliiDV0Zj1rMpmHYwWUs+5B4POl8Ke5Xa7QOIKE3VmcsfTpw4gWpVqopnWLyJ0keUY8dQ7o4yqFq1HGoGVUTNwOIvgYYqcIYZYXUEelxfOKkAo7k6QsJNQuwhwQgIruyhnHelVnBF3HLz9WhYr4E6c/nD00eOwBDIHuUtpfEOSh1Rvv32G8ybNw+TJkzG1El3F3u5Z+p0TB4/BeZAEzJTMzFn5lzcPfkej2ULIjOmzULvHn1QrXwVVK9QFYnR8UI3/e4ZHst7S6aQjB87Hrt371ZnLn+4f/VqWM1mr392u9QRpSSCjaNy+QoId4bgzJkzSus9jB0zBuXL3onAGjVRq1p1zKeB5moF33IfHxODs2fPKo13oIlSzLFp40ZUq1RFGDAbc0JcHD7//HO1tvA4TqEqk5DDVVNgkLj58NYbb0L7drlebccb4Osoackp6N6lq9J4D5ooxRhHKB4vV6YMKt9VAaagYFgMRtx2882ol52Nn378UZUqOH777TdkpqXBabdj7uzZMAYGY8m9i3Hs6FFMnDhReJbvv/9elS56vE/etFqlyljoA4+niVJM8c7bb6NV8xYYOXwEnnn6aYTYnRgyaDAOHDiAJo0bUw5xD3799VdV+srBt6tv3rQZQwYPwrfffCN02ZmZ6NSxo/jN+P3334VcLVg4fz4q3lUeH3zwgdJ4D5ooxRAcYvArez779DOxzC9YsJgtGDN6tFhmvPXWW/jvf/6jlq4cXOcXn3+hliQeWrMGZW67HW96+RqFN8D9ddrs6N+vn9J4F5ooJQA/UpjFRBk5YoTS+AbcTojdgfZt2yrN1YMlS5ZQGFoWr7zyitJ4F5ooJQD+Igpj25YtuI7OO08iXC04deqU8HSDBg5UGu9DE6UEwJ9E+fPPP8XDUbVq1MDpU6eVtujwG+Vh9XPqItThxJdfXhgqehOaKCUA/iQK4xtK7jkfiI2Kxn8KkQcVFjzh0LN7T9x28y14+SXvP6zlDk2UEgB/E4Xxyssvo2qlSqhfrx5+KcTsWmHAF0L5Ofl1a9cqje+giVICUBREYRyn81q9ajVkZdYWhuQv8LQ3z27deP31WLlihdL6FpooJQBFRRQGe5aIkFAE1KiJdevWKa3v8OqrryI7IwN33lEGa9asUVrfQxOlBKAoicLg6zUtmjfHddf8Hzq274A33nhDrfEeOBeaO2eOmAIOc4aIW2v8CU2UEoCiJgqDL4Ju3bwFoU4nytx2G/r37SeM+exvhbs58fXXX8f0adNgNhhQuWJF8fv7775Ta/0HTZQSgKuBKC788MMPmDt7DqLDI3DHrbch1O7AjGnTcfToUXET5aVueWGy8b1jfFfB0iVLUTs9A2VvvwPGwCCMGDbcr3lQXmiilABcTURxgV/usG/vPgwbPERczS97++2oUa06YiIjxT1qw4YMxYTx4zF+3DhxobBLp87ITE2DiTxHxbsqwBgUTLpO2LhhAz799FNVa9FBE6UE4Gokijt4lmrf3r0ibBrYvz865rZHndpZSI6NR0pcApJJGuTURbfOXTB27Fhs27q1UPep+QKaKCUAfOHNarFiHI3OGr7BVU0Udrlbt2zBlkc2Yev6zVo8yPaNW/Dw/WtgrBGINo1bYOfm7R7LXRWyYTO2bdgi+rxj8zbRV5fs2LQN20i/jcp43NYrsgmb1m3AwYMHxK04V4Krmijz58zFzTfeiLuqVUL5apW1XEQqkARbTahpCKRlfawuKtUr4/Y774CB8p9PPvlEWVn+cFUTZdake1DVFgD7tvZwbO0Ax2b6r+WiYveg0+ImuzrBMC0HdgpTP3z/yh7u8itRXnzxRaXJH+ZMno6qjkA4DnQl6QbHE/Rfi5aCylM9YFjYEA6rHR9d4ZskXUR5wNdEKV+2rHin1pVAEMVORNnbmaQLHI/Rfy1aCioHu8Ewr0GBiVKhfHk8nM8bMJkbkiISSn1pvPDcc7jz9juwZ88epckfrhqiPO5B5wvZR6PePj0g+EwKSZTKFSqKqev8gLkhKSKh1JfG66+9hmoVK2HNAw8oTf5QpERhctCBdR7pQS67u/zP4Z+nst6Qx7vAvqGdkAITk7fzF6ldUhRtFlQKQZQ333gTQTVr4eizzyrNpcHckBSRUOpLg6d5LcEGzJ01W2nyhyIjCrdFB9V2bzOY2yXB3CAWli4psD3YGo7D3X1jGFSvuWMSLCSOQwUk5BPU7/3klTyt85Vw7M85pKd1V5sUgigHDxxEcEAg3nvvPaW5NJgbkiISSn1p/PTzz4gIC8OwIUOUJn8oEqLQyM7GZumXLqYRTSmhgijGSDsMwcGwTql33jC4T1yeicMG4ylscq1juRTBniSiNIsT4niSvFd+6nM/JuTtuG+W4VnCIDweL64vbx/cdaJuWhZ99bA91+neLg8mk6nNAZlqAHHbhn976icLL3Nb3LanffSVFIIoD1A0FBwUlO/3mDE3JEUklPrS+Od//0PtzEy0ad1aafKHIiEKjebW6Q1gqFQL1rvrSwN4isOurjC3TYAhIFiGRzxy7+kkTzT9FrqdHelkkJ7reZREjfAipFqvtmHD4XV522WitIinNhLheLqHLM/1uUgp6qPfVL99cy7s69pKY+NwUBm4uWUsETtEHqtHqW/u9XNfd1N97seRf+8mvWs/yJDsm6juR6hul3dy9ZXJR2VFu1w394v6Ym4aB1Oo/fzx4LL8m/d7I9XF+8F1u3sdLsfL2zrAvrW97L9rnS+lEEThe9My09PFjZv5AXNDUkRCqS+PHt26IyYyCj+Td8kv/E4U5U1MtcNJImQI5Brx2FA2tyevYoB1fA6cx3vB0j0Vlq7JMLdPgjHMCmOEDbaZjaShkFHbt3eAuU08jLFOGKMcMDePg30LGQYbYd62mShEElNOFMydkmEMtZAXo/rmN5Ztc31kVKI+0rOY0sJgW9IcTsqhzOwBzQYYLUaYEkJgGUWexZVTUXv2R9rBlErlFzeV9ZGh2la0IGKFwb62jTBWc2dql/saQ32tH0V6IgXvC3urGQ1hTKB13HZiKGwLm5DXzYDRSG0aVZsjs0QuZ1/fFuYmMbJsOPUzOwL2+1uK48nXxEyNo2HplQYTHS9TXTrOLqLmPSbelgIS5a+//kJKYhJGXcG9dMwNSREJpb481jz4ICrdVR6nT+f/zR1+JwqdLPuODjA4LLD0TSdvogyNhdunfhjjnSKXcL7YB+aGMQguW0MYDI+05hZxMJrMcOyikZtzDlrPpLNvJI9Co6spPYxG/QRJQDEi039FAkGUTkkwVKwFy0Cqj0Z1U2MyNjImYUi0jbk5eYwYO+wrW8j2aNlgNUsvQG2YGkTBmBxC5Gkmjd91zPg/EcEUR31vGivaEuTqKAnJfbH0SoWR1jM52JjNDaJhIrI4yPBt1J4h0HCuX9bR2bBMyBHewkzENoY7YF/aXHoiboeOkSDlg61gX9MapqxwQT5eZ99Bg42FyGU1wTq1HmzLm8v984dXKSBR3nnnHfHu5St5RRNzQ1JEQqkvD/5iKz8uumzJUqW5PPxOFB612WvYzLAM4bg7D1H2EVESQ2hUT5REaUBEyKERkQ3vaE8y4JYwGIzCgNh4DTWCRM7AIywvW/qkw2g2CcOw399KjO4s9gdaiZk1c6t4Ms5oOJ7pCcezPcVkgsFkhO3hNrJfwfSbRnInreM8xr6pHeVR5OFG14Hzhd7kEZJgqhMpt99/4fFyUh8tw2uL+sSdDrSe8y7uE4dQxlCr8EoyTGxLHimbyhpg39WBvGYKjA6rPAYciro87TM9YMmlNmPD4DjaS4SotsVNaL8DYVtGBHia+sFhJO2foTrpmBSPdiRyG+n41pbb8EDh1k+fSgGJsnvXLvFk5ckTJ5Tm8mBuSIpIKHX+wM8h1MnKUkuXh9+Jwm2QNzCRUVh6pFxIFBUaCOMig3I+35tG8Bgxqou8hE6C/b6WMNpphCei2B4k0lDyb0wLpXKRRACSdPrdgsrv6kRJO5Eiyk7hB9XXJVkYFBPF3IY8Dhk112dbSkSxmWAj78BhkoFCHPva1jIcEv3pJEI+S2/qDxmduQOFbllEXDa+vCM0eQ37mjZksEGwzm0EG430RvKc7AWYcExgE3kj0dd6JLXJ+9FvOx0PczPyZJnh0vO5zgPXT6Sx0KBhigmVBKLjZZ1YV3gL9nDnQtAtueK42GZTWMp9tpM3maLyP/c++loKSJTBAwYiMiz8itIG5oakiIRS5w+r77sPFcrdhffefVdpLg3/5ygkZFA8KnP4IMIjjvO5bRqlOaQRIyN5AedxRZSmMbIcE2UVEYW8kfAgZNyGmkGwzWoEOxvLDgrHOMRQIz0vc84hktmdHWTo1ZKIQiIMiInC7TFR2KM8RPUFBMN2XwvhfUR7FMawgVtHZMN5rCflSgmUD5BH4cmHvDE/7xt5AlO9aDkNTWQ35VBZalcYstkM6+R60rC5r5zks6Fzvyi3EqETE4WFicjrDhFRWlObsUQU9h5UlnMZMeHhmkqnMuJYBFLfKTxz7OkoiTKR2ioGRPn6q6/FtPCUSZOVJn9gbkiKSCh1/vDFF1+IxzrvmTJVaS4NvxOFhU6sbUFjyhVqUrKeQkbTAfZHO8k43WGmkZVGbOqLkzyAqS4ZXSMKlVxEodDLyKENGTUTzOiwUVJLHoRCNjYskUuwAbHRsiG7hPeNDdI1Pewiigi9DLBRmObYT/VFkwei0MyuZtQsPVNlqEf5CveHQy8OodgL2HnGLO++URu2GQ1gcJqJGEZYR9WRpOPBgfIRUwZ5DSYz7w+TmENC6gsTiGcBbXPkRAUPFKzjPMfSnvIcysvs5CV5how9iTHAIGfvaL/stK8mnoCgfon1gtw8IVK3WBDl4YceEo8089cDrgTMDUkRCaXOP/r07IVa1WuItw1eDkVCFDZiOqDWsXWEdzBGO2CkJNxot9BoHCWM/dxI25Q8QGvyAMrz2Fe3gpHCKdtDrcXsD8fpxkjaPpVCLgpfOL+x8jUHLs/tuLdLRsOhk7lDkjQgqk9szzNpRBRR36KmIlcwJlGIRCGWMdQG6zQ68ZwzMLEofxF9poSfZ6CEN3Rvg73Ftg5iJkp6PhUeUX9E0p3oFH3kvvL1I0s3Cj+5rzz1nJtIIRUNFLWpXdreMiJLkNO2qJkI4WSb5NlIZ51aH8YQq5i8MKaR8DFhL0zHzL6NvFcU9ftu7vfVTZSff/pJPPvfsUMHpck/mBuSIhJKnX+8+sor4oXKS+5dojQXR5EQhUWRhcMikXDPayw9AY/+bFiiTJ5bTlhoVBWzTRy2cBk2su0dhIHb5jaGjYh00Rkero89DhPxXH3kGSjsEvXxMrdNhs6EsM1vIq6ncD/P1UH94/JiHffL0zHjdjgv4esh7uu5bmqPvRh7DtsqCvFoWbTL5ahuG4WWNspvRJ/4WPA6bpPqsi1wa5OPHe0HHzfbwqbiGJwjLXlnsT3reHtX+/6QKyTKquXLxetaX3j+eaXJP5gbkiISSn1lGDV8OGpWq46vv/5aaTyjyIjiElc8zsKGlLcPrpjdtewyZncDYINyr4Ov1bjW5RUuy+JaVtd1LqiPr8G46nNv2yVcnte515NXuAxLXj1vwwbN2zPJ3feX+8K6c/vhtp2nNt2PXd6+cPmiOJ/Ul/wShd8mE+Z0io8y5fciozuYG5IiEkp9ZeCny2pUrXrZ1/QXOVG0lCy5AqLMmDYN5cuWw+lTp5TmysDckBSRUOorx5oH1+Dm62/Agf37lebfEEThB7fU9Ou5kVDLv4U9AYundVqkUJ5nWNToskR5nkKt8neWw4wZM5TmysHckBSRUOqCgb8sW5M8y8cffaQ0F2LmpHtQyVgD1nWtSdrAupb+a7lAbCScc9juaykvYj6ij9NFZXM7BE2oDavJgg8v8p3HH374EWEhIeKTFr/88ovSXjmYG5IiEkpdMHz04UcIqhUgLkJ6+jDn4oULUbZMGVQxVEc1Y02SGlrcxVQTwSEmmCNsqF6jOgIMgbBE2hFgC/ZcvrQLHa+7qpSHzWzx+FI9fu0Tf3q7/J134tl8PndyMTA3JEUklLrg4Adh+PaA7p274O+//1JaiW+//RZHnjqCpw48iSMHteSVF4+/gJVLlqNG+cqICYlAQJXq4v+Bx/bh6FPPetymtMuTBw7h5MmT4kbHvJgwbhyu/7//w6YNG5Sm4GBuSIpIKHXhsH3rNtx47XXiVmZmtUb+8CHF2SFWG1ISEsUEyaZNm8TnEPr07q1KaOQXd0+Zghuvux6LFy1SmsKBuSEpIqHUhcfy5cuIzdeiV48ehfo+emnB6XdOwVAzAFHh4fjss/NhBL+rlz+w0z43F7/99pvSalwK82bPwf+RLc+fP19pCg/mhqSIhFJ7BxsfWY87brkV9erVu+IXlJUmvPXGmwioWg0JcXHitqC82LD+PFnOni3cZxdKMn6kxL1v7z4oc+tt+boAfiVgbkiKSCi19/D0kSPikcvgmrVw+OAhpdVw4dTb7yCoWk0kJSTgy6++VNp/Y+vWrbj5ppvEU6Xas/wbr736KhJiYlGxbDk89uijSus9MDckRSSU2rv46KMP0axpU9x0/Q0YPXKkeFu7hnwTiDkoWMwS8mcVLgc2gLvK3okO7dvj97MX/y5JaQJ7WP5ey+0UuSTGx+O1V15Va7wL5oakiIRSex88KzFz+gxUuLMcjMHB4gnJP/74Q60tfXjj9ddhN5kR7gwRX6HiGcGLPR/BEyJ8e9APNMDwx0DL3nY7kaWD+CZ7aQUfk127diHE4UCl8hXEF4X/89//qrXeB3NDUkRCqX0H/rhl9648t10O8eQqlyxejC89xOUlGU899RQMAUHi4NeoUhVmk0l8aIffDOIJHGrVq1cXAbVqwWQwklcpK7ZtTl76P0Sw0gT+9uN9q1YhO7M2KpB3bdWiJU5cwZOKBQUfbyaIC0rte/Dcd27bdqhZtTpqVq8hvtC0edNmfPXVV6pEyQV/PPRRCqMOHz6MgwcPipmtyhUqYN7cearEhWBvbCSC5LZrh/3794ttDhw4IOr4rgi+f+hv/Jc8xeOPPYb+/fshKCAQVSpURL2cnEveLuVtMDckRSSU2n/48MMPMXfOXOFdKpUvD0NgEI0SLTDt7rvFE5Tbtm3DERqBP/roI3xOnuezzz4v9vKf//xX3E7x88+/iKnzTz7+WHz8c9LEieJdBO5lP//8C/GSNg5Xp06ZIrwLbye3/1kMLO7li6vw9yD56vrrr72O/U/sF5/S5i96tW3dBhbyuOXLlUNURAQmTZgovgnpbzA3JEUklLpo8O7pd7Fs6VK0bN5CfCeQvxHIL1KuWO4umCg04RDFbCxZYqE8xUL/DTRSmogMVovlX+v5O4iBNWrSMQiC1Xzh+hIjdG55PwPonFcij1G9WjVxa0r9uvUwa+ZMvPbaax6vvvsLzA1JEQmlLnr89ONP+OCDD0SIxjH9ru07xBX/7du2lyjZvXMX1j38sBgI+F1p/OLzHW7rd+3ciY3rNxCJDOhK4eme3ReuLzmyDTu3b8chCiv5cyJnyIteTWElc0NSREKpNfwJDr8M5C0WLlyoNP8Ge5bZs2apJQ1/g7khKSKh1Br+BE8NM1HmzJ6jNBeC8xGO06fdc4/SaPgbzA1JEQml1vAnNFGufjA3JEUklFrDn9BEufrB3JAUkVBqDX9CE+XqB3NDUkRCqTX8CU2Uqx/MDUkRCaXW8Cc0Ua5+MDckRSSUWsOf4HdOMVHmz/P8oBFfaGOizCzEW0Q0CgfmhqSIhFKXXvBdqXyhy1/y008/4v0zZ2AONmDypElC99WXX4pbWVi++fpr8QVbk9GISRMmiNeCfp+nDl8J32N1JW98L8lgbkiKSCh16cPff/+NlStXIj05BWF2h7h9O9QPwq/ScdpsKH9HWdSqUlU8M+8wmc+J02yBzWhCudvvQED16ggPCfVYjy8kxG5HBLXXvl07v9yhezWDuSEpIqHUpQv8is3evXrhlutvRG7r1pg5bbp4KcGihQt9L6KdRVg4bx7mzJyJGZSHzLhn2gUyk2T+nLlYuGCBKu+hHm+Lamfi+PFIjI1D+TJ3XtEXqkoamBuSIhJKXbrAD5SVuf12PLbH+4+QlgT8+suv6NuzFyqVuwsvvfSS0pYuMDckRSSUuvTg448/Qc2q1TB18pV9WKa0gR+5DbE50KNrN6UpXWBuSIpIKHXpwaO7d6PiXeXxyiuvKI3GxTB40CBER0aWyke4mRuSIhJKXXqw4ZFHULliJfFwlMalwdPTfBdzfl6EUdLA3JAUkVDq0gN+3SYT5Uo+A15awU8c8oNjmiiaKBqXgCbKeSh16YEmSv6hiXIeSl164E2inHzxBF4+eVIt+R78uOzhQ4fOvQidr/Dz47Qb16/HDvrPr4byJjRRzkOpSw+8SZS2rVujd/ceagniOXB+rZCvsGjBQnGl3jULNXL4cARUryneytmoYUPxgo76OTlem6jQRDkPpS498CpR2rRBv9591BLQpUsXjB07Vi1diB++//6SbxXhO4bdwWT4888/1ZLEvYsWIzI8HL//IV+v2rN7d3Rolyt+M/h7hY0aNEBcdEy+Pm9+OWiinIdSlx54kyj8grpB/fqL3/wyO37dTiwZaW5urnhpHePjjz9Gn969UL9ePfGW/w3UvgsPPbQGq1auwpIlS1A7M1N4Bn6f2b7H94ryaampeHTPHlUaWLL4XnFdw0WU3j17oVP7C7+h/i0RJKB6DSxbslRpCg5NlPNQ6tIDbxNlQN9+4jffRNiAjLtThw7CuPmzFz/+8APSklPQr29fMdrza3pq1axJ4Zl84+HECRNQrkwZDKcQ6pmnn0bzZs3hsNrI+NvjEOUiY8eMFS/Cc31CwxNROua2F7/d0bRhI3SmfhQWmijnodSlB94mSv8+fdUSMGjQoAu+RMuvQI0ICxNvROTQ6vfffycy1UefXr3E+vHjxollV3K+Z/du8QLqt9WbETl8MgQG4uAB6Z3yS5TO5GVaNm+ulgoOTZTzUOrSA18ShT3H1KlT1RJw/32rEVSjJtpRuVatWqEN5TT8qYLZM2eK9aNGjkQPyjNcYKLYzVbxfAqD/4fS8r69e8VyfonSqEFD9HKbZCgoNFHOQ6lLD3xJlL59+mD69OlqSRIlMS5efMKBH8rir2vx0418mz9jJBGlS+fO4jeDP2tgNZrxmfriLb/1n4nyxL59Yjk/OcpXX36FmtWr4+GHHlKagkMT5TyUuvTAm0Thr2H17XX+w6RMlF49eorf/yMy8HWNWjVqYC8l5y6w0fGThIzhw4aho1susXPnTpiCDBcQxRFsPOdReNaLQzkXUXjWq22r1mKG7OxvZ8X7evnzCHWz63jlSUVNlPNQ6tIDbxKlU4eOGKhmvRh8wyW/XJu/Y/KEIscM8jB2StD79euHIUOGIDsrC/v3PSHWjRs79sLQa8+jcFis54lCXijc4cT+J2T5excuQlxMDP74U15HGTNmjPgsAuc5GanpiIqKQmsK8bz1/RlNlPNQ6tIDbxKF63jvzPmLe5yUP/PMM3iECOP+EdPXaaR/iEKh9aR/+eWXxWPIDJ4KftetH+xpTrz44rkLivz/pZMn8Z3yQJ9+8gleoe1dyT9/OuHYsWM4cuQInqZ2+Uq9N6GJch5KXXrgTaKUdGiinIdSlx5oouQfmijnodSlB/rBrfxDPLhl1g9uMZS69IDvsuUvevGXeTUujdGjRsFht5fK79wzNyRFJJS69IA9SfUqVbDwIm9p1JD486+/kBAbizatWp2bPChNYG5IikgodenCyBEjxAvmjj7zjNJo5IW4D+2OMnj26dJ5jJgbkiISSl268OOPP6JO7dooX/ZOjBoxUrzojb9GvHXLllItfAzuX30/Gtarj1tvvhkL5pder8vckBSRUOrSB/6O4qxZsxAZGk6hWFWR4FepVLlUS2WSmnQsGtStJz5CWprB3JAUkVDq0ou/KRbnC3nvvfsezpw5U3qFcrcz750R96VpaKJoaOQLzA1JEQml1tDQcAdzQ1JEQqk1NDTcwdyQFJFQag0NDXcwNyRFJJRaQ0PDHcwNSREJpdbQ0HAHc0NSREKpNTQ03MHckBSRUGoNDQ13MDckRSSUWkNDwx3MDUkRCaXW0NBwB3NDUkTiexKXUosWLeeFuHHNNf8P3+x1Q/cvmlwAAAAASUVORK5CYII="/>
          <p:cNvSpPr>
            <a:spLocks noChangeAspect="1" noChangeArrowheads="1"/>
          </p:cNvSpPr>
          <p:nvPr/>
        </p:nvSpPr>
        <p:spPr bwMode="auto">
          <a:xfrm>
            <a:off x="1710136" y="1110854"/>
            <a:ext cx="228599"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algn="l" defTabSz="1300460" hangingPunct="1">
              <a:buClr>
                <a:srgbClr val="000000"/>
              </a:buClr>
            </a:pPr>
            <a:endParaRPr lang="en-US" sz="1050">
              <a:solidFill>
                <a:srgbClr val="000000"/>
              </a:solidFill>
              <a:latin typeface="Arial"/>
              <a:cs typeface="Arial"/>
              <a:sym typeface="Arial"/>
            </a:endParaRPr>
          </a:p>
        </p:txBody>
      </p:sp>
      <p:sp>
        <p:nvSpPr>
          <p:cNvPr id="18" name="Open-Set, Text-Independent Speaker Identification…"/>
          <p:cNvSpPr txBox="1"/>
          <p:nvPr/>
        </p:nvSpPr>
        <p:spPr>
          <a:xfrm>
            <a:off x="799655" y="3772994"/>
            <a:ext cx="11291712" cy="439381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rmAutofit/>
          </a:bodyPr>
          <a:lstStyle/>
          <a:p>
            <a:pPr marL="212221" indent="-212221" algn="l" defTabSz="1300460" hangingPunct="1">
              <a:lnSpc>
                <a:spcPct val="120000"/>
              </a:lnSpc>
              <a:spcBef>
                <a:spcPts val="2250"/>
              </a:spcBef>
              <a:buSzPct val="100000"/>
              <a:buFont typeface="Arial"/>
              <a:buChar char="•"/>
              <a:defRPr sz="2500"/>
            </a:pPr>
            <a:r>
              <a:rPr lang="en-US" sz="2276" dirty="0">
                <a:solidFill>
                  <a:srgbClr val="000000"/>
                </a:solidFill>
                <a:latin typeface="Nixie One"/>
                <a:cs typeface="Arial"/>
                <a:sym typeface="Arial"/>
              </a:rPr>
              <a:t>Motivation</a:t>
            </a:r>
          </a:p>
          <a:p>
            <a:pPr marL="685732" lvl="1" indent="-342867" algn="l" defTabSz="1300460" hangingPunct="1">
              <a:spcBef>
                <a:spcPts val="1350"/>
              </a:spcBef>
              <a:buSzPct val="82000"/>
              <a:buFont typeface="Wingdings" panose="05000000000000000000" pitchFamily="2" charset="2"/>
              <a:buChar char="Ø"/>
              <a:defRPr sz="2500"/>
            </a:pPr>
            <a:r>
              <a:rPr lang="en-US" sz="2276" dirty="0">
                <a:solidFill>
                  <a:srgbClr val="000000"/>
                </a:solidFill>
                <a:latin typeface="Nixie One"/>
                <a:cs typeface="Arial"/>
                <a:sym typeface="Arial"/>
              </a:rPr>
              <a:t>Number of items is high → bottleneck</a:t>
            </a:r>
          </a:p>
          <a:p>
            <a:pPr marL="685732" lvl="1" indent="-342867" algn="l" defTabSz="1300460" hangingPunct="1">
              <a:spcBef>
                <a:spcPts val="1350"/>
              </a:spcBef>
              <a:buSzPct val="82000"/>
              <a:buFont typeface="Wingdings" panose="05000000000000000000" pitchFamily="2" charset="2"/>
              <a:buChar char="Ø"/>
              <a:defRPr sz="2500"/>
            </a:pPr>
            <a:r>
              <a:rPr lang="en-US" sz="2276" dirty="0">
                <a:solidFill>
                  <a:srgbClr val="000000"/>
                </a:solidFill>
                <a:latin typeface="Nixie One"/>
                <a:cs typeface="Arial"/>
                <a:sym typeface="Arial"/>
              </a:rPr>
              <a:t>Model needs to be trained frequently (should be quick)</a:t>
            </a:r>
          </a:p>
          <a:p>
            <a:pPr marL="212221" indent="-212221" algn="l" defTabSz="1300460" hangingPunct="1">
              <a:lnSpc>
                <a:spcPct val="120000"/>
              </a:lnSpc>
              <a:spcBef>
                <a:spcPts val="2250"/>
              </a:spcBef>
              <a:buSzPct val="100000"/>
              <a:buFont typeface="Arial"/>
              <a:buChar char="•"/>
              <a:defRPr sz="2500"/>
            </a:pPr>
            <a:r>
              <a:rPr lang="en-US" sz="2276" dirty="0">
                <a:solidFill>
                  <a:srgbClr val="000000"/>
                </a:solidFill>
                <a:latin typeface="Nixie One"/>
                <a:cs typeface="Arial"/>
                <a:sym typeface="Arial"/>
              </a:rPr>
              <a:t>Sampling negative items</a:t>
            </a:r>
          </a:p>
          <a:p>
            <a:pPr marL="685732" lvl="1" indent="-342867" algn="l" defTabSz="1300460" hangingPunct="1">
              <a:spcBef>
                <a:spcPts val="1350"/>
              </a:spcBef>
              <a:buSzPct val="82000"/>
              <a:buFont typeface="Wingdings" panose="05000000000000000000" pitchFamily="2" charset="2"/>
              <a:buChar char="Ø"/>
              <a:defRPr sz="2500"/>
            </a:pPr>
            <a:r>
              <a:rPr lang="en-US" sz="2276" dirty="0">
                <a:solidFill>
                  <a:srgbClr val="000000"/>
                </a:solidFill>
                <a:latin typeface="Nixie One"/>
                <a:cs typeface="Arial"/>
                <a:sym typeface="Arial"/>
              </a:rPr>
              <a:t>Popularity based sampling</a:t>
            </a:r>
          </a:p>
          <a:p>
            <a:pPr marL="1028599" lvl="2" indent="-342867" algn="l" defTabSz="1300460" hangingPunct="1">
              <a:spcBef>
                <a:spcPts val="1350"/>
              </a:spcBef>
              <a:buSzPct val="82000"/>
              <a:buFont typeface="Wingdings" panose="05000000000000000000" pitchFamily="2" charset="2"/>
              <a:buChar char="q"/>
              <a:defRPr sz="2500"/>
            </a:pPr>
            <a:r>
              <a:rPr lang="en-US" sz="2276" dirty="0">
                <a:solidFill>
                  <a:srgbClr val="000000"/>
                </a:solidFill>
                <a:latin typeface="Nixie One"/>
                <a:cs typeface="Arial"/>
                <a:sym typeface="Arial"/>
              </a:rPr>
              <a:t>Missing event on popular item → more likely sign of negative feedback</a:t>
            </a:r>
          </a:p>
          <a:p>
            <a:pPr marL="1028599" lvl="2" indent="-342867" algn="l" defTabSz="1300460" hangingPunct="1">
              <a:spcBef>
                <a:spcPts val="1350"/>
              </a:spcBef>
              <a:buSzPct val="82000"/>
              <a:buFont typeface="Wingdings" panose="05000000000000000000" pitchFamily="2" charset="2"/>
              <a:buChar char="q"/>
              <a:defRPr sz="2500"/>
            </a:pPr>
            <a:r>
              <a:rPr lang="en-US" sz="2276" dirty="0">
                <a:solidFill>
                  <a:srgbClr val="000000"/>
                </a:solidFill>
                <a:latin typeface="Nixie One"/>
                <a:cs typeface="Arial"/>
                <a:sym typeface="Arial"/>
              </a:rPr>
              <a:t>Pop items often get large scores → faster learning</a:t>
            </a:r>
          </a:p>
        </p:txBody>
      </p:sp>
      <p:sp>
        <p:nvSpPr>
          <p:cNvPr id="9" name="Introduction">
            <a:extLst>
              <a:ext uri="{FF2B5EF4-FFF2-40B4-BE49-F238E27FC236}">
                <a16:creationId xmlns:a16="http://schemas.microsoft.com/office/drawing/2014/main" id="{34B22F53-7E87-4787-8905-2B443969BB07}"/>
              </a:ext>
            </a:extLst>
          </p:cNvPr>
          <p:cNvSpPr txBox="1"/>
          <p:nvPr/>
        </p:nvSpPr>
        <p:spPr>
          <a:xfrm>
            <a:off x="3961624" y="1379005"/>
            <a:ext cx="5081552" cy="1477584"/>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defRPr sz="3500">
                <a:latin typeface="Gill Sans"/>
                <a:ea typeface="Gill Sans"/>
                <a:cs typeface="Gill Sans"/>
                <a:sym typeface="Gill Sans"/>
              </a:defRPr>
            </a:lvl1pPr>
          </a:lstStyle>
          <a:p>
            <a:pPr defTabSz="1300460" hangingPunct="1">
              <a:buClr>
                <a:srgbClr val="000000"/>
              </a:buClr>
            </a:pPr>
            <a:r>
              <a:rPr lang="en-US" sz="4551" b="1">
                <a:solidFill>
                  <a:srgbClr val="000000"/>
                </a:solidFill>
                <a:latin typeface="Nixie One"/>
              </a:rPr>
              <a:t>Features of The Evaluated Methods</a:t>
            </a:r>
          </a:p>
        </p:txBody>
      </p:sp>
      <p:sp>
        <p:nvSpPr>
          <p:cNvPr id="10" name="Open-Set, Text-Independent Speaker Identification…">
            <a:extLst>
              <a:ext uri="{FF2B5EF4-FFF2-40B4-BE49-F238E27FC236}">
                <a16:creationId xmlns:a16="http://schemas.microsoft.com/office/drawing/2014/main" id="{5AA30F65-D507-48BA-A0AC-991EF1D3FC6D}"/>
              </a:ext>
            </a:extLst>
          </p:cNvPr>
          <p:cNvSpPr txBox="1"/>
          <p:nvPr/>
        </p:nvSpPr>
        <p:spPr>
          <a:xfrm>
            <a:off x="403597" y="3339441"/>
            <a:ext cx="10366005" cy="372356"/>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marL="406394" indent="-406394" algn="l" defTabSz="1300460" hangingPunct="1">
              <a:spcBef>
                <a:spcPts val="2850"/>
              </a:spcBef>
              <a:buFont typeface="Wingdings" panose="05000000000000000000" pitchFamily="2" charset="2"/>
              <a:buChar char="v"/>
              <a:defRPr sz="2500">
                <a:latin typeface="Gill Sans"/>
                <a:ea typeface="Gill Sans"/>
                <a:cs typeface="Gill Sans"/>
                <a:sym typeface="Gill Sans"/>
              </a:defRPr>
            </a:pPr>
            <a:r>
              <a:rPr lang="en-US" sz="2276" b="1" dirty="0">
                <a:solidFill>
                  <a:srgbClr val="000000"/>
                </a:solidFill>
                <a:latin typeface="Nixie One"/>
                <a:cs typeface="Gill Sans"/>
                <a:sym typeface="Gill Sans"/>
              </a:rPr>
              <a:t>Mini-Batch Based Negative Output Sampling</a:t>
            </a:r>
          </a:p>
        </p:txBody>
      </p:sp>
    </p:spTree>
    <p:extLst>
      <p:ext uri="{BB962C8B-B14F-4D97-AF65-F5344CB8AC3E}">
        <p14:creationId xmlns:p14="http://schemas.microsoft.com/office/powerpoint/2010/main" val="3940861048"/>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186" name="Slide Number"/>
          <p:cNvSpPr txBox="1">
            <a:spLocks noGrp="1"/>
          </p:cNvSpPr>
          <p:nvPr>
            <p:ph type="sldNum" idx="12"/>
          </p:nvPr>
        </p:nvSpPr>
        <p:spPr>
          <a:prstGeom prst="rect">
            <a:avLst/>
          </a:prstGeom>
          <a:extLst>
            <a:ext uri="{C572A759-6A51-4108-AA02-DFA0A04FC94B}">
              <ma14:wrappingTextBoxFlag xmlns="" xmlns:ma14="http://schemas.microsoft.com/office/mac/drawingml/2011/main" val="1"/>
            </a:ext>
          </a:extLst>
        </p:spPr>
        <p:txBody>
          <a:bodyPr/>
          <a:lstStyle/>
          <a:p>
            <a:pPr algn="l" defTabSz="1300460" hangingPunct="1">
              <a:buClr>
                <a:srgbClr val="000000"/>
              </a:buClr>
            </a:pPr>
            <a:fld id="{86CB4B4D-7CA3-9044-876B-883B54F8677D}" type="slidenum">
              <a:rPr>
                <a:solidFill>
                  <a:srgbClr val="000000"/>
                </a:solidFill>
              </a:rPr>
              <a:pPr algn="l" defTabSz="1300460" hangingPunct="1">
                <a:buClr>
                  <a:srgbClr val="000000"/>
                </a:buClr>
              </a:pPr>
              <a:t>11</a:t>
            </a:fld>
            <a:endParaRPr>
              <a:solidFill>
                <a:srgbClr val="000000"/>
              </a:solidFill>
            </a:endParaRPr>
          </a:p>
        </p:txBody>
      </p:sp>
      <p:sp>
        <p:nvSpPr>
          <p:cNvPr id="2" name="AutoShape 3" descr="Text Box"/>
          <p:cNvSpPr>
            <a:spLocks noChangeAspect="1" noChangeArrowheads="1"/>
          </p:cNvSpPr>
          <p:nvPr/>
        </p:nvSpPr>
        <p:spPr bwMode="auto">
          <a:xfrm>
            <a:off x="1625600" y="1219200"/>
            <a:ext cx="228599" cy="228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algn="l" defTabSz="1300460" hangingPunct="1">
              <a:buClr>
                <a:srgbClr val="000000"/>
              </a:buClr>
            </a:pPr>
            <a:endParaRPr lang="en-US" sz="1050">
              <a:solidFill>
                <a:srgbClr val="000000"/>
              </a:solidFill>
              <a:latin typeface="Arial"/>
              <a:cs typeface="Arial"/>
              <a:sym typeface="Arial"/>
            </a:endParaRPr>
          </a:p>
        </p:txBody>
      </p:sp>
      <p:sp>
        <p:nvSpPr>
          <p:cNvPr id="3" name="AutoShape 2" descr="data:image/png;base64,iVBORw0KGgoAAAANSUhEUgAAAMoAAAGiCAYAAACmtVkrAAAAAXNSR0IArs4c6QAAAARnQU1BAACxjwv8YQUAAAAJcEhZcwAADsMAAA7DAcdvqGQAAG/5SURBVHhe7V0HeFRF1/a3VxDpNWV7Se+9kBB6r6H33nsHpXeki4qC9I4K0hQVsIC9gWLv+n12xfq9/zkzs7DEBUKyuyHJvM9zkr3nzp2Ze+9555wzt12joaGRf7xCAi1atPxLmBvnAA0NjX+DuSEpIqHUGhoa7mBuSIpIKLWGhoY7mBuSIhJKraGh4Q7mhqSIhFJraGi4g7khKSKh1BoaGu5gbkiKSCi1hoaGO5gbkiISSq2hoeEO5oakiIRSa2houIO5ISkiodQaGhruYG5IikgotYaGhjuYG5IiEkqtoaHhDuaGpIiEUmtoaLiDuSEpIqHU/sX//vkffv3tN3z77bf44vPPSb7AF19o0aKE7YHs4uuvvsYff/yhrMa/YG5Iikgote/xwfvvY9WKlRg8cBBysrIRHRmJUKcTNrMZdosFdrMWLUrYHoxmWAxGJMUnon/ffli2ZAnee/ddZU2+B3NDUkRCqX2H06dPY+iQoahUvgKqVq6MiNAwdGjfHlOnTMHah9di584d2LljB3Zo0aJk586d2LRhI+bOnoPevXohMTYO1SpVRtWKlTBk0CC8/PLLyrp8B+aGpIiEUnsfv/z6C6YQGSqUvRNWGiFWLF+BU++cwm9nf1MlNDTyh7///htnzpzB8mXL4LDZULZMGQwfNgzfffedKuF9MDckRSSU2rs49c47SE5MRJnbb8eUiZPwww8/qDUaGoXD2bNncd9996FG9eqIjIjAW2+9pdZ4F8wNSREJpfYeXjp5EgE1aogQ64Xnn1daDQ3v4sMPP0R2RiaqUDj2vA/sjLkhKSKh1N7BaQqtAqvVQHJCIr788kul1dDwDTj0atKwEQJr1sK7p72b6DM3JEUklLrw+Ouvv5CTXQcWoxGffPyx0mpo+Ba//fYbMlJTER8T49WchbkhKSKh1IXHwgULcNtNN+Ppp59WGg0N/+DNN99E2TvuwKiRI5Wm8GBuSIpIKHXh8Mknn6B6laoYOXy40mho+Bcrly/H7TfejOeOH1eawoG5ISkiodSFw9TJU1C5QgV89tlnSqOh4V/88fsfiAwNQ7vWrZWmcGBuSIpIKHXB8fPPP8NusWKU9iYaRYxFFP7Xql4dH330kdIUHMwNSREJpS44nnrySVQsXx6vvfqq0vgOPGGwbetWtGzeHDYip8Nuh1NLsRA+V3arFQ3r18cD998vBlhv46MPP0TVSpXw0EMPKU3BwdyQFJFQ6oJjyuTJiAgLx6+//qo0vgHX37F9e9xy441o2qgRZs6Ygfnz5mHe3LlaioHwuZo7Zy66de6CsrffgcT4eLzrg3u3MtPS0b9PX7VUcDA3JEUklLrgaN2qFZo1aaqWfIfxY8fi9ltvxcYN65VGo7ji6NGj4kJhnawsyi1+V1rvYASlABlpaWqp4GBuSIpIKHXB8M/f/yA9OQXDhg5VGt/glZdfRuUKFcW9PholA0/se0JM6T6651Gl8Q4WL1yEqIiIQt+ez9yQFJFQ6oKB40y+VX4sjfa+xMKFC1GrWg189dVXSqNRElA7PQNdO3VWS97BiqXL4bTa8P333ytNwcDckBSRUOqC4aeffhJJ2tgxY5TGN+C7kE2Bwfha3xZTopDbpg2yiCzexIqly2ANNuLbb75RmoKBuSEpIqHUBQMTxelw+Jwod999N0wBQfjyiy+URqMkoE3LlsipnaWWvAMmis1gEk/PFgbMDUkRCaUuGDRRNAoDTRQvQxNF4p9//hGPw/IzGf4EG50v8kNNFC/D20Rhgzt96rRfHyj78IMP8Nmnn6ol4NNPPsXLL72EF194AW+//bY4lpfDwQMHkJaW5vcH4bjdpo0a43cvT+VqongZ3iYKz9YlJSbi0Ufl1CRPJW7auAmffvqJWPYFOrTvgCGDB4vfZ3/7DdmZtZEQG4dOHTqgcaNGiKffM+6ZJkh8MXTr2hWjR49WS77BL7/8grUPP3zBfXs/EjG5r08ePqw03oEmipfhbaJwv0NDQ8WLDBhsHNFhETh04KBYzgt+ZruwaNGihXhRAuNnPm5WK2bPnCVGaZ6h2bVzJ2pVrYYxI0eJMnnx5RdfIiIsDCdOnFCa/OOfK+j/V19+ierUj7ykGDZkCPr3LfwVb3doongZviBKZGQk9u7dK7wL3/JgpYPbqEFDDBs67NzTmS9RaDR08BAMGNBfeAN+FwCD7zlbMG8+9u3dh1kzZ6JN69aYM2sWfvzxR9y/ejXatW2LflQnv6LJhdZUpp8yNG4zIiQES+69Vyy7sGH9etxZpgxefe01pTmPvY/vRSQRxXWrEF8nWLp0KY4fP47xY8dRH9oQ8WZeEB7x4w9jyAMN6N8fffv0wTPPPCP0R44cwcQJE8RDTwx+q8kEWuYXOPSjcoHVa4gnB4cNGXouN9myaRNC7Hb8RPvoLWiieBm+IgqHXnwLxdqHHkJkSCjGjR6LbVu2CmN877334LTZMWfGTPECAyZMdFSUeIqOPQyHSqZgA+bNmYuN6zeId1ClUDjXn4ySX7cTHx2Ddm3angulPBFl8aJFYtkFDncCa9YUhMmLxYsWon69emoJ+JoMOC46GmHOECxftpy22SBe57OcDIXB4VJmWobwYm+99aZ4sM5iNOHU2++IgSCoVgARdYkoy7eSMJmY6PetWiXW8S1DW7dsETrGsWPHUIsI9NYbb4hlb0ATxcvwFVHYoBl//fkn0pOScfSZZ8UyY9yYseJOVxfYYBxmCx7bs0csx0ZFY8iAQeI3Yzh5oiga8f+guhh7du9GmCPk3OOp+SEKEzTU4cRKMvy8GEYerX27XLUE/Oc//0G404lFCxYqDTCUwqOmTeV9d9u3bkVcTOwFHiYzPR2TJkwUv/m9WbFE/FEjRiAlOfncBMF3//0ORiLU0aPHxLILPFgYAgLxzBHvPcGqieJl+Ioou3btEsvfkzGnJiTiwBP7xTKjZ/fuMAYZkEWjbWZmJtLJyNhQ9rgRZeni86HT1MmT0bxpM7UEEeawIX7z9ddiOT9EESN9YCA2btigNOfRp2cvIko7tQR8Q3lNLO3DoYPn86pp06ahUaNG4ve8WbNRpUJF0f+MjAyxDzXJW82k8MwFHgjYBvhRCRd4Ns5I3vFgnnztDHlYQ1DQBe0VFpooXoavifLdf/8riPLkofMJLM9GtaO4/9SpU3j11VeFcDjGI/Tvf/wuiLKQ8hQXJk+chCaNGqslygOeekoQxXUrRX5ylP37nsBdZcvi5MmTSnMeo0eOFP1xwUWUvY8/rjTyODVuLPswi0LGFNqndyiveo1yHu4//3aFUvxuX34pA4djE8aNFzrGJx9/Iojy5OHz5GFwHYE1A3D02fNet7DQRPEyfEGU8PDwc6EXz0LFkNFxTO7C3DlzEE7G7H5x73//+x//wVkiS3REJBbMnafWQIQ0PBngAo/S0RER54jSkoyiT+/e4jcTJdTuwCLlUbjeNyn25+d6unfp6nGKmO+c5tDJBSZKDNX/+GOPKQ15talT0bCh7APPWllMJnH9xh2uGbwunTtjQL9+ePHFF1FDzHJJYnz++WeoSbnI7l27xbLYZ8LTFHLVqlb93ISGN6CJ4mX4giihRALX9DCDZ4WMlJzzrA+HQJxbNKpXHxnJqRjYrz+6d+uGXj17Cj0bD981zbNMLowdPQb1655PttlQeTrXRZTmzZufmx7mXIQ9UlhIqAinmjZugsSEBAwZPERMVXvC4UOHYKMciXMTxtcU0vEU86MqFGRMpvCvvsqr/vrrbwweNEgk+0xQnoXj58nfP/O+uLXdRF7jA0WiwYMGi3LsbfiaEl/XcVDdfXr1Pnc95YHVq8Xg4Jop8wY0UbwMbxPl77/+ohHyyAX1/fDjD1i1YgVWr7zvnDH8SYn59q3bMGbESKxYvlwktK4RlkOrd987/4QevzLnueeeU0vytg+ehnU9F/HiCy/i9ddeF78ZL518Cbt27sL2bdtw4MCBc0Z7MTBBo8IjsP+JJ8Qyh4CHiYxMGBd4tH/+uQvfmsgE49CKZ+f4zZ3srZ47/twFfeUpX76O40romYxLKP/iR3Z/V/3v2qULhX+er/EUFJooXoa3iVJcwVPU7XNzz5HVX/j0k0/I+4XgZAEudl4KmihehiaKBL/Ag0M4V/jlL/CEAYdv3iaoJoqXwUkqE4Vvryjt4GT8UveD+QJ8J4Iv0LZVK588uFVqiTJ92jRxDaOwT61pXF1oRd6xubpA6i2UaqKw6y9z220iedUoGeDJC75d58EHHlAa76BUE4Vnn+rXrYvw0FB8/vnnSqtRXMHXppo1aQJjcHChDTovSjVRGDw1ywfWbDBizuzZ2L9/v5hW5f/FSQ4dOiTE0zoWXnfwEuuLqxxgofO1bOlSJCckoeJdd2Hzpk3q7HoPpZ4oDL6FJLdtW9SsVh3l6UBXrFChWEklkgp33oUK5Uio/7wP7sI6FjYiLuupjmIt5cujZtVqyMnKwrPqln9vQxPFDe+//774HBnfflFchB+44uc+6mbXEc96cP/5oh8/T8LCv1nHISYnufwsjKd6irOcIPHFa1TdoYlSQtC2TRv06NpNLf0bndp3QB91q4vGlUMTpYSgVcuWl3w7Yvu27cQt/hoFgyZKCYEmim+hiVJCoIniW2iilBBoovgWmiglBJoovoUmSgmBJopvoYlSQqCJ4ltoopQQaKL4FpooJQSaKL6FJkoJAb9+9XJE6d2rp1rSuFJoohRD8MsavvjiC/z3v/8Vwi+IaNq4sfiE9MXQoV0uOnfoKMq6tuNHC/z9qYfiCk2UYojTp04hMyMDFqNRvJ7IZrHglutvQO8eF/cYHXPb4+YbbqSyVsRERcFsMol3Dru/8Fvj4tBEKaZ46qmnUKt6dXHrPH/deN26dXju+HG19t/g28+5zCIqW4m24acA+bvsGvmDJkoxxvPPPSfeBN+5Y0eluTz4TfhWo0l8lUsj/9BEKeZgslSuUBFNGjUSr1S9GPhNkfVyclC9chXx/IrGlUETpQTg2NFj4unGZpTQuz4I5I7vv/8BDSgfCaheU7zDS+PKoYlSQsBPMfJjvo0bNhTHz4WfyMvUrZODalWq4HUPX9zSyB80UUoQ+Nspd91ZDk3Is/C7iTnc4keAOXHnzytoFByaKCUMJ06eQFBAAFo0aYomDRqJT9u9e/q0WqtRUBQrovA7avki2YcffoiPPvpISx75+OOP8Z///Bfr1q5DxbLlEFCtBnbv2SNOrqfyWj4StuT6CO2lUKyIwtcO+Fse5hrBsNU0afEg9lpmRJvDYKkaBHsNIyLNobDV8lxWiwnm6sHiG5ovvfTvr5G5o1gRZdMjG1Ch/F0I6hwPQ/80GPqkavEkfVNhGZgJ84BMz+u1SCEbCuqaiHLlyuKJx/cqK/OMYkWU7Rs2o3pANdi2toPjmZ5wHO6mRUvB5emesO3qgCqB1XBo7wFlZZ5R/IhSi4iyrjUc+7vC8VhnLVoKLk90hW1jO1QJqKqJUuzlcQ86Ld4RTRQfyd4ust2D5LYP0H9e9lTOG/IoyT7Vnqf1Wgovmig+EG6PDNe+pjVsi5vBvrolGXMnSRpP5QsrVK9tYl2Y28bLtq/UszDRyBBELO5pvS/ERe5DfmyzMKKJ4mUho2WCmDLDYQyzwZQYCmO4DcY4J2wLmngmCxv2xYxbrLuMN3qqOyy90mGMtcv695LucvW5r2dSP9ga1hkNzpdxrbsSEXXn0bmL+3pu8+E2sM5qKEmTdztR9hL77V6XP0QTxYvCI+TOjmSwDhhjHLA/0Br2XR1hX9dWEsdshH1DOzl6c1kOyXhE5f8seUnE61j3BJXl0Z63cV/vkieJKP0zYUwJkTN8B1V9LO7luD4WV318XNhIn+0Jy8hsGAONch3Vd8F2LNwPV3leZiPlujikZB2vF3VTGfe+ujzHYaqTt+cy3K+ne8A6qS4NIla53r3NQ/Sb90H0k35zna523Y8V1+cvsmiieFHYYIfWhqFWEOx0UB1P9ThvBEQYJoq5Zxqcx3rBtqwZrPfUpxG1EUyNYmBuHgvbkubn+0qGYpvTBOZmcTDVj4ZlQAYcuzt6Jgu3S0QxZYaJUM/cKBrmFrGw30chn4ssXB95NHNLqq9uFMydkmBf2xZOMljbnMYwJYfAEBQMc+t4WEfUlgRgI+T/uzvBMjgTtoVNqT4yUNbtId3ADNiWNoPzSA/YlzaHuVU8zPWjyLulwb6tvTRwEvv2DrD0TRf7wfVzv2xLmsGUEQqD1UC6OFjpuIl9IyJZZzSk/Y6l8tTPHql0LHPpuHC7nWEZXwe2uY1h6Z4CE21n30rteDom3hZNFC8JGxWNcqb6kTClhsk2OQRyrSMDMOXIdc7nesNKJ9xQLRDGSIc0osQQGJ0WOMjAnBRK2RY3JcM1wkKGYp1UD0a7hXKQRDmSsqG6hOtmogzPhqFGAEzxIaI+Ixn++fqIDLMbw1A9iAhERkltG6OdMIZayaA7wHYvGW0qGW0wGW2bBFhGZZ+vm//TyG5MC4MpLVx6BBLexlAlkAjfggjXBgabGebcJFjvri+8qYnIKo4BEdVMA4HRYoZlRBbMDWhQaBQH26KmMGWFE1Fo8KDcitdxCMlexlCN+tkpGdbR5OXsZrEvrhzPlET9rBkEU0oYzB0S5YDEnifv+fC2aKJ4SdigaGTjkdlUL0oaFBsar1NEMbei0TzWCSeFR9YJRJTgYJHPOJ/vLUZNo8UE2/zGYoQ2kWGauyXDeaI3nC/3FcQxWk2wryfD4FGdR1GXMFEGkyczGWCjuJ+JKIy3SgBs0xqK9pig5uZxcB7tCSeFWvbN7WEMCBakcp7sC8sYIo/JLAxCeED3faNl62haH2Cg9skLPdMDlo5JIv9yUF+ZfKaGMXC+QH092Ue2XSMQ9lXkOZY1h7FWMGwrWghPysSxP9JWkmIqkYrzKt4H8mwOIq0gVK9UOLifJDauK4j2a1oD4f1MCTQAJIXAzsf0CPXTdYx9LZooXhI18prSaeTNjpQjf16iNI4WI6LzeC9YRmfBSCddGAkbD4UnxhibTKgpiWWjZdKZm8bB3ITCkKxISZSHW4t8whTvFN6DQxne3jKwNozp0nB5f+2bc4mIRhqh64v22btYiTSOJ2k994fyCFMikacFGTgZpJU8kiAK5ViiT+77xuTZRPWZTETwHNEeeyMOM7k9E+VGxgibCBPNjWPJa0TDUJlIurQFLENoP6ltu6tebpvro+NhHZ8j9tmxo4P0ohS+GSrQdnObUD+V5+RjmuAUnpX7aYqTHlOQxL2PvhZNFC8KGx/F6Ww0Iuxig2A9/6c+GCPJmNolwfliHwpvyIDinDKkYKJQrG2MJqLMJGNmw6YDbclNoDymERkn5TKTGlC4QjkMlWeDso7KoVE+BzaK59noLANUMq+SXDsbNhNlspzJMjrMVBf95ryJZ5MEUYho5OWcR3vBOkwRZRf1x1MoQ16FcwnOM2zkKYwOMn6emKDcxxjvgLku6ae59XUu5zNE4F7pMFDbPKkhiMLGz+eDiTKOiBJLx2onE4XCQyZKRRdRiAguL02DgvB8LqJQDiSIlLePvhRNFC/KIRoVKTE2VKwFC4+8POrxCM/TtxwaUThiW0UhCBnmRYkyrb4IMTi8MLdLoNCrj5TnKGxx7Qf/Z0NiYWLQ/3OzXnmJMrGeCL2MiU7yTrHC2Lgu+zoOj4Iocc8mD9ebcpwsUV6M+Fyva5bJJYdp3yiJNoZZYWpOXoOSbVfbpiYxMNWJFCEkh3Ec+vE+ieMxu5Foh5N+B+uJhLbVrUQfhUcJozyK6+fZOvaCRp7w4NCrl+inbWUL6heFXpTT8PHURCkgmCgOu/3qIAobGY+iPdMEKUzp4ZQXxIvE00D5gJVCJjYuHj0tQzNhoPDlHFG2EFEotLJOritnxRY1kbNktaNgaZ8Kc51okbyKNvJeX2AikvEYo2h0ppFaEIVynmAKf6xjckSoZ5veAIZASpJrR8DSNpHCITL4uhQi8khPxi6Sc06Sk8NEmCNGc/d22Bvs7ijIHHxzZTFjJ6ZuKV9yeRjOgyztU2CuT0RqGSdn6agvpobRwkOaWyZQ6EnhHoVnYp+ZBDWDqc1QMYvF/bBSrsQ6s5ghS6BjQNuRlxZejo6dMdQGS5dk2uernSjGq4sov/36KyJDw4goY5VGokiIwsIGxlOxNJKKqV1K7Hm2yk7JrDBiNnTqDye51jFEHN6GjZBieMvQLNjup9GWQzUyCi4jiJYjjYanfs/F+e5t7qeyi5tQQk717aNtuQzF/TylbOMpYt5/7tPipiLnMeUQ+cgDCZK6jg1tY51cT0wdWymvEH3IS0gqyzmUpTsRiad/uR3Wc1+p39xHrtvcIl54n3NhFu8bhWCmOrSuQ4q4riS2JeO3TpBtWgZRvsNl6RjZZtGxa0hk477w4MJhLJen+ixjs2HlC7eufvtLroAoy5csRZgzBL/8/IvSFAzMDUkRCaUuGPhJxuzM2ujbu4/SSBQZUVjYkJkUNNLL/xR+cZjiWs9hDfeJR2T3bTjkYYNwhT28zbk65Oh9rry7XKo+Nnj3+ljHFwT5Pxuye3lux7Xepc8rVAcn3hdsy0IeQuhdfXXtL7fN+8Q6rpf/u/fJ1Rf3Ns/1gyRvP7kc76tre3/JFRBlzqzZiIuJwT///KM0BQNzQ1JEQqkLjs6dOiErI/OCjhUpUdwl7+hfEPFGHS7hui5VX2HbKkjdnvSsK2xfvClXQJTuXbuiRdOmaqngYG5IikgodcGxdMkSBNWqha+++kpp3IjyCBGFR2IOI7RoKahweLsp97JE+enHH2EKCv5XzlwQMDckRSSUuuB44403UL5sOezZs0dpXESpDtt6iofZXXMyqEVLQYXCQduWyxPl8KFDKHPrbdi8aZPSFBzMDUkRCaUuODhPyUxLQ8N69ZRGPjN/x623onJEEKrGm1A1VouWQgjZUJWoYNx2y83Yv3efsrJ/ow/lymZj4We8GMwNSREJpS4cNq5fj1tvvAnPPP2MWOY3HXbIbY92zVqhffM2WrQUWto2bSW+G3PmvTPCxvLi888+R7VKlXH31KlKUzgwNyRFJJS6cOD36MZERKJR/QZKo6HhX/CkktVkFh9e8gaYG5IiEkpdeBw6eBDl7iiDZUuXKo2Ghn+weeNGXEu2vO7htUpTeDA3JEUklNo7mDxxIm645lrs2r5DaTQ0fAv+8FL5cnehV48eIl/2FpgbkiISSu0d8Aunu3frhnK3l8HWzVuUVkPDN3jsscdQruyd4isAv//+u9J6B8wNSREJpfYe/v77bwwfNgw3XX89xowejd9+/U2t0dDwHhbOX4Cbb7wROXXq5OudxFcK5oakiIRSex8rV6xAlYoVERkeju3btnn8cI6GxpXi6SNPo152HTHLOmzIUHFjri/A3JAUkVBq3+Ctt95Cq5YtUea22xHuCMGMadPx5ptv4uzZs6qEhsalwSHVu6ffxYply5Gekooyt96OjNQ0HDlyRJXwDZgbkiISSu1bHDx4EH169oLNZEbNatURYrcjNSkZrVq0EHPjnTp0KLXCH0AdPGCgSEb5WAwdPBhdO3dGp/aey5cG4ePQmgZYJkaI3YGA6jUQWKMWWjZrjkfWPYK//vxTWZbvwNyQFJFQav+Ar5geffZZGh2WiftxunXtinZt2yK3bbtSKXxRtnvXbjAHG3DjtdeJcKJy+Qpo3y4XHYkonrYpDcJfRO5Cg8XIkSNx76LF4taUzz79VFmRf8DckBSRUGqNosKDq1ejaqXKmDJ5srhHqWrlypg4frxaq1FUYG5IikgotUZRYPnSpbj+mv/DqBEjlQbYsX07br3pJowZOVppNIoCzA1JEQml1vA3llBIcdMNN2D8uHH/ulC2detW3MKzOoOHKI2Gv8HckBSRUGoNf2LZvUvwf3Tsx4298BFqd+zauVOQZWD/AV694qyRPzA3JEUklFrDX1iyeDFuueFGTJo4UWkuju0UhpW97XZxvUDDv2BuSIpIKLWGP8A5ya1EEg638oud5Fkqlq+AIYMGF/o5cI38g7khKSKh1Bq+xG+//YZ7pkzFjf93LW6jcConuw6aNG6C2bNmqRL/BnuT+nXroXnTZuI6Ap+rvr174/vvv1clNHwJPt6CIQpKreFLvPTSS+IOhZYkubm54neVSpXQsMHFn9+55557cNvNt6BRw4Zo27Yt2rZpg2ZNm4obATV8D+aGpIiEUmv4Ep6S8X69eqNOdrZa+jemTJki7mnKC53Y+wfMDUkRCaXW8Df6dO8hQrCLgYlSJ+viRNLwLZgbkiISSq3hb/Tu1v3yRKmdpT1IEYG5ISkiodQa/oYmytUN5oakiIRSa/gbmihXN5gbkiISSq3hb2iiXN1gbkiKSCi1hr+hiXJ1g7khKSKh1Br+xoDefS45qzV58mTUz8lRSxr+BnNDUkRCqTV8CX75wbFjx/Dyyy/jJZITJ06geePGqJdTV5X4N6ZOnYrYqGi8+OKLOHnypNj2+PHjOHPG85sSNbwL5oakiIRSa/gSr7/+Ohx2B66/9lpUvOsuVLirvLjqntuunSrxbyyYPx83XHedeGdVlUqVcetNN6NGtWo4dOiQKqHhSzA3JEUklFrD13j77beREBeHO26+FatXrxbegQl0MXz00UfiBQr8vgF+XS3f7/X0U759oYLGeTA3JEUklFrDHzh16hTCQkKQkpSE7/L5jtwBffsRSWr6/K0jGheCuSEpIqHUGv7Cu+++K76kHBYaig/ef19p/w1+kWCHdrmoSKHX0+orARr+A3NDUkRCqTX8CfYsFrMZUeER+Pjjj5X2PPhdVvy6In4jy1NPPaW0Gv4Ec0NSREKpNfyNd0+fhpMSfA7F3nfzLH/+9Rfat22HineyJ3laaTX8DeaGpIiEUmsUBXjaOC4mFonx8fjss8/w559/nnvP12uvvKpKaRQFmBuSIhJKfXWAH3Xll+S9/dZbeOaZZ/DYo49i544d2FVC5Ym9+zB/3jyUL3sn0pJT0JnCrdtuvBmjho/A/iee8LhNSRA+p4/u2YMjFFa++eYb+Oabb/DX338pK7g6wNyQFJFQ6qLB559/Lgxi1oyZyG3bFskJiQioURMBNWsisGYtBFSrXrKlanVYgo0IczhRo3IVVChbTrxC1GY0eS5fkoT2PZDOc1CtAHG+42NixCt2754yBY/u3oPTp06jKG/eYW5Iikgotf/wy6+/YOPGjWjVvAVMwcHiAhwbB79Ck58h5zff8/WC1159VbzQuzTIqXfewbGjx8RXy069c8pjmZIor7/2Oo4+86zwMIvmL0DvHj0QHhqGiuXLo2aVqsjJysa6tWvxtdun2f0F5oakiIRS+x6ffvIJZs+cCZvFgkp0IJo0aIhVK1bipZMncfY3/Q0VDQn+GBWT6OE1D6FF02aoUO4u8RHTYUOHiQkQf4G5ISkiodS+w48//iA+WVeddrZW9RqYOnmy+ByEhkZ+8MYbb4hIw2wwiO/tjCDCfPnFF2qt78DckBSRUGrfYNOmTbCazWJEGD9mLD4hr6KhURB89913mDd3rshrAimP5Xek+fIRBOaGpIiEUnsXvFNdOnXCHbfeKqY733v3PbVGQ6Nw4MG2T6/euO6a/xOvffrPt9+qNd4Fc0NSREKpvQe+0S8hNg5VKlTEJkraNTR8gc2bNqMWeZbwkFCcePGE0noPzA1JEQml9g54BqN65SrimsDpU6eUVkPDN+A7rLMza6N8mTvx6O7dSusdMDckRSSUuvDY+/jjqFS+Alo3b4Gff/pZaTU0fAu+m6F/377izf/8uQxvgbkhKSKh1IXDgf37xYNI7Vq3Fh3X0PAnOKkfOWy4eLiNr8l4A8wNSREJpS443nzjTVStVAmtW7TEb/oT2RpFiJ7du+M2Isuhg4V/CpS5ISkiodQFA9+jw1fVYyKjxExXXvCNfhMnTsCg/kMxuP8IDNGipRDCNjS4/3CMHTsW7737rrKy8+AL1w3q1hO3xHzwwQdKWzAwNyRFJJS6YBg8cBCqV6qCN19/Q2kuBH/b48brboA1rBxiMishKlWLloJLTHolRCZVEl8rW7pkmbKyC8F3ZFuMJnH7Cz/XU1AwNyRFJJT6yvHUk0+i7O13YM8lZht207qK5atiytpEbH4nG2tfrq1FS4FlwxtZWP1MBmrVKIeli5crK/s39u3dixuuvRYLFyxQmisHc0NSREKprwwcZoU5Q8RFxUthz+49qHBXFUxem0BEyaKdzdSipcCy4Y3aWP1sOmoSUZbdu0JZmWcMGjAAVStWLvDdIMwNSREJpb4yzJk1GxXvKo+PPvxIaTzDRZRJDyVg41tZeOhkphYtBZZHXquNVU/njyjffvsNTEHBIsEvCJgbkiISSp1/8GOrfO8W33dzORQVUR5+SY5A/N/T+pIopWF/r4QojKVLlqAcpQf8IOCVgrkhKSKh1PnH6JGjxO0pX+TjDs6iIMp6cs8b3szCw+yq36qN9a/X9liupAnv70NuRFn7Su0SR5wrJQqnCAbyKoMGDFSa/IO5ISkiodT5w3fffQ+nzY6unbsozaXhb6JseLM25u5IRoMWTiTEW1C3qQNT1yViHR1gT+VLgjBBWHJoXzsOi5CDBBFkzQnP5YuzXClRGPyodSVKE/IzsLuDuSEpIqHU+cOmDRvFFfjnnntOaS4NfxLlEfIci59IRVioETmN7Bg4NQYNWzvRbkAY1r2qwhIS9jib3s76l6dZ92ptbCQ9C/926Xk73kbMutA+8G/XOm6T63J5MJf+Uu3kFSbxxdrl+l3tc13u693LsXQdEYFh82NEPbxcu76Njnsitp7Jln0j4rjXJfaDll31cFscvnF/eD0v8zbsmbjO9TQIuZfnOvl4XKxfvpCCEOXDDz9ElYqVcN/KVUqTPzA3JEUklDp/6Ni+PTLT09XS5eFPomw5nYU+U6JhCAyik5uJXZ/WESf4/uPpYnR1ndh5u1Iwckkc5u1OEQeet+VyK4+kYcyKeIxdFY+VT6cJ78SG8cDzGZi/JwVrXswQ3mnapiRhULzNon2pGHFvHO5mr0VkXEdGxfUxOWZtS8ZwWjd3d/KFJHITPibLDqdi9PI4jFsdj/uOpp9r9/7jGVj4eKow3Blbk0TfeL0w4Dz1MAFWPJWO+55NF8v3PJIIQ0AQOg2NxIJHU8R2bMxM6FnbkzB8cRxmk+fltlx947b4ON27PxWjlsWJ/3xMVx/LoLbjMIv64CI9H19uczIRkcsuOZAqjomrP76SghCF0SG3PbIyMsTTk/kFc0NSREKpL4/vv/8ONpMJixctUprLw59E4ZFtLBlT9fIBGL4gVhjyJp6SVrE6G1zPsZFwmA3kdUwIsRkwZE40tn9QB5PuS0BMpAlhIaR3GhEZZsTdPKVNhnIvkSE2xoLGbZ0wEQmzmtgF4YbOjUG4w4gYCvFCbEa07BoiDJzX9b87GuHURjSti443k1GSkb1x4f6z0Y5eGkfljKI/TrsR8XFmzCED3vJuNubuTEFqbSta9whFTKxZzOAkpVmIEGkXhJIuL1GvmR3dhkdi1TPpSKftgmsEItRuQHK6RdTJ/eowOJz20Sj6FWI1oM+ESNJLYjZo5UDTjiFIybTCYjQgJsaEcUTgehTSOaxGGIl4Q+dIj8WE4v3luiKjzajTzHaOjO776G0pKFE2rF8v3nTD72HIL5gbkiISSn15bN2yBZUrVhQvm84v/EkUHhl5VGvbOxQ1y9dCdgM7Jq9JEKMmE2YCkcFQPRCjl8TSAc/EFOoTe49VNArbjcHCINno1ryQiabtnYiONok6lx1KQ3DVICSlWrDwsRThoebsTIaVDG3c8njs+qgOVjyZJog3aEaMGPEt9Hvkoljs+rgOFtA2yw6n4WEahV195TJLaMS2UrvdRkeSJ2IPko5sCpdiiRRscDzCm8g4c4iYK8k4eNS2E8m7UIi16dT5Y+kiSlZDK3L7hgsvcC+FoHaHAf3uicEDL2SI9aMWxcFqMtA+pIp+3f1wAqyGYEwnD8nnJqOOFU6LATM3J5EXTUdiuhWBlQMxmPZpHR2v3P6hsNJ6bnPWliQ4qC72OpupL+xx2fNwX1z98oUUlCivvfYaytx+O7Zu3qI0lwdzQ1JEQqkvj/59+iI8JAQ//fij0lwe/k7m2Xs8QkYxfmU84mLMqFKmFnqOixRxetteYYhPMIsRlA84Gw/r2ftYA4OxnIyd++g68bUqBWLO1hQRktloNOc6t76XLbYZeE8UwsjzTHowARNJppL3iYo2itGXvVAaGV1GXStmkkFxnew93JNrJu7AGdGIIG/yIIV062k91z3+vnhUKx8ovAkbO+db8ylEZA/D5OCEvX4bp2jDVZeLKHUa29C+X7jo34MULjpotB+2iPpMy+wFmncmb5FhwT3rE0W/x1Oox16n57goqj8LKUSMvhOisOPDbNFe625hSKHBgdviOiY9GA9zQDCWHEzDcvJq4VR/y66hIi/kYya8ids++kIKShS+lSU6MhJjx4xRmsuDuSEpIqHUlwbfxsz3zrRs1uyKnlP2N1HYaET+QIbIB7XbyHAEVQvEor2paNElBGnZNmGkD3N5KsvG13dKFEItRpETcI7BcTif/OpVgmjUTRJECaGRfCrtAxs8b9NnPIdwwWjVJxTNe5KQN2rawYkRKuRjb9GsUwgstF1OY4fwKO5hCfeh89BwJCVblCeUCfTkdUmoRqP4jI1JgigRkUbKqTiXoGSaCF6vmQMN2ymiqNH7X0Qhwq2mMMhBRB4yP070l8O+Bq0dgsyt+8n+snAf2aPw9qkZVvSbGCWMns9V255hyKAQ7hHlkZlYVhowFu1NEcvT1ichs54N5uBgtO8fRoSXx961j76QghKF0adXL2RRfv2/f/Jnv8wNSREJpb40fv31V8HIoUOGKE3+4G+i8Kgtrp3QiefcY9mTqQiqHIRpG5KFYUbHGIXHcY3ybNQjF8bCXCtIhhGns7GNRs8ZFH4YapCO8hP2NE4KMybTKOwiysBp0YiKMIl2ePTl+ra9L/9zP7aQsfIyE8ZO4UoLMkreztVPNrTBs6JFuMYE5WXu7wgKj2oRQZccSBPkjogwknc5TxSe7s4vUeyUn3DSvv0D9kbZaNbRiTqN7NhJoSK3x8TkPorJA6qHicIexUWUNj3CkE75Ch8vQRTydkyUhY+niHyHt+W2+LgEVQ0U+QzrXfvoCykMUZYvW4bggED8mM+IiLkhKSKh1JcGv9HRajRh7qxZSpM/+JMobCxdh0fQCQ7FvN3JYlYrp5ENUZSk82g3bUMiAqsEoNuoCEGgXmQUvSZHiVktG+UbWY3tIg/g6zAJSWbUb2EXnmkxkcVSKxiT7pdE4fyCjcUSFIR2vcMEkXi7IZTcz9mVgqWU0/QhL8XEY32I04DWfcKEsbn6yieccx8LGR4n0DzzNXNrEpHPKEb5Le9lCYI4ydhFIq6IkkV5V92WMrzLS5TMelYRXjJxWR9KYVtLOhaL9qXgQcpTJpJHCKBwctD0aKwgY5v/aDIGzYkW/eccJDHJgt5jIkXdfK5adg5FMnk8F1HGUuhpoFxtycFUkaMNnh0jEnie9DBUC6IcMP6qJsrjjz2OoICAS35qwx3MDUkRCaW+NPiFZPws/AP33680+YO/icInK4HykAgKOyIcJqSkWSiMSZSGRgbebwrlBRRbR4WaRL4ynpJ5jr952jc51YyoMBOiw02oTyHOMs5ZaNRdSjE5zyJN33B+5orbGrciDvHxZjFTlZRiQXJti5gSXk1Jee2GdrEuNtaERpRTrDzy7xkhvi4xgYyPy3Gb0eShmhNp7n8uQ7TLEwdZDW3i//rXiaDUZlsK9doPCRfr3YnC5G3VIwR9KHRiY+X9HTQ9BiHkzRITLZhL4RuTvi8NDDFR1GfS8WCQQ4PBCgoteRatSa4Tw+bK0JG37zE6Es06hIi6uU4mRDIdz5XPpAvyJhKJEohcPFvYcUC46M/FpsG9JYUhCs94BdWoiePHjinNpcHckBSRUOpL44Xnn0e5O8qI2+avBH4NvTjsohPMJ4yNi4VPnCu0YIPiE845B19LYU/CBu8K1x48Ia+XsAdh4+CTwtvxep4Z41HZvT3eH3GNhTwXt/UQbc9kcF1jWEB1sedhnZjO9ZDocruiDuoPeyDuj4tQa8gLcrv831V+9bF0QUQXSdxl9dEMQTLXOt6HpRTCca7D+8DHgvvMdbomC7ivPAHC5dk7cF9EfVTHagoJWeeqn/efScJ18f5wyMj1LCUPw6S/mq+jMM68fwaVKlTEtq3blObSYG5Iikgo9aXx/LHjKF+2LI4ePao0+YO/cxQWPmHC0Ek8nTw2RLFOGYhLxIyZIggbuvs63iavjsV9G07IXXo2SlcfLjfKXrRd+i1I46bjsnn7fcE6t7a4Lq5TkNStDtf+i/bcyvP2FyzTb/e2uD4XicV6Wsf1cP2ejo0vhPtcUKLwzbwVypfHunXrlObSYG5Iikgo9aXx/PHjqHDnneJTzleCoiCKlpIrhSVKxQoV8OCDDyrNpcHckBSRUOpLw0WUF154QWnyBxdR7tmUJGZbOP7VoqWgwvkkh7C1apYwouzcsRPlytyFLiNDMHF1DMYsi9ZyERm/Mg4TVsV7XKdFyviVMRi+IIoG31tx76Ilysryh6uaKM8++yzMRiNqVgxAQMVgLRcRUzULzCTBlY0wVbd6LKNFSq2KQahWuSp27dqprCx/uKqJwp+A5s9F86v73T8go+W8vP3OO+K48rccLQYjDh8+jNOnT3ssq+VNvE62xF9VvtIXLV7VRNHIH8aPGSNeR8ufy+Zvy//119X1PcOSAE2UYo6JEybgpv+7FjWqVBHf/biOzkm/Pn3VWg1vQROlGGPVqlWoXKmSeCCuQU5dJETFoFvXbqhZvQYmTpxYqBe4aVwITZRiCv7A6fRp03DyhPy2x7jRo9Gobj3xm79VOH36dPF5aV9+Vao0QROlmOKXX35RvyRGDB2KelnZakni7NmzmihegiZKCYEnomh4D5ooJQSaKL6FJkoJgSaKb6GJUkKgieJbaKKUEGii+BaaKCUEmii+hSZKCYEmim+hiVJCoIniW2iilBBoovgWmiglBJoovoUmSgnByGHDNFF8CE0UP+Kvv/8WD6N5W/h2LvYo9bPrKN0/F6wvrHC///nnH7UXpROaKH4AG9mE8RORkhCHzIQoZCZGe1WykmMRbgqEI6AaantYX1jJiI9CSlIinjpyRO1R6YMmih/w29mzyEhOwM0VauD2+Fa4PaaZV+W2mKYon9IOFdPae1xfKIltjtuiGuOGW8vi/lUr1R6VPmii+AFMlIaZCSgTXQ83TnwJN40+SvJssZAbxx7HTcOfwp1BoVh7vyaKJooPIYmSiDKRdXDTmOO4efhhkkPFQm4a+RRuHvwE7gwM0UTRRPEtLiTKMWWEB4uF3DTySSLKPk0UTRTfQxOl+EMTxQ/QRCn+0ETxAzRRij80UfwAfxHlhmEHxP+b3H4XVjRRJDRR/ABvEuUWkuuHHsA1/fZJGbQfN4+QupuG7MettJ6Ff19HOk91XIlookhoovgB3iTKDWT8d40+jFG7TuGRl75AnRUv4VoiTK1JR7D26MeoNO4pBNLv7S9+Btu0Z3HtYCKSh3ryK5ooEpoofoC3iMIh1TUDnsCUx9/Fr7/9iZVHPkLumldwTY/HMenx9/DCh9/j+iEHcCN5k9c++RHTnnhfeB1PdeVXNFEkNFH8AG8R5XrKO67p/TgOvf0tlhNJrmm3k4iwF+XGHMaZr37B+N2ncU1/Csf67sXwbW/jrc9+xG0jDxUqBNNEkdBE8QO8QRROzu8YeRC9176KT779FU+d/g/GbHoTlYgkqQufx0+//omkBc/jmoFPCHHOPIZvfzyLtAXPiWVPdeZHNFEkNFH8AG8QhZN1zk1WH/sEP539C598dxaPv/UNgic/je7r3sBnP5wV+cm1KokvN+owPvzmVwzb+pbwMJ7qzI9ookhoovgB3gq9ruPQi7zDUfIm85+k0KvPXkGCew58gFc+/1nMgN1EZTjhv2nYQbzw0Q9YeuRjXNPrcY/15Uc0USQ0UfwAbxGFw6/rBrkRhUhyTf8nsODoJzj5wQ9EnH0i4b+RCUVJ/YF3v8PDL3yhieIFaKL4Ad4kyg2D9+MYEWXBU0QUvo5CyftM8honPv5RkMZFlOuIKM988D3WPPc5rumpiVJYaKL4AT4lCsm43e/izH9+w+0jD4lchuWOEYdw6sufMXPfGTFT5qm+/IgmioQmih/gbaK8Qp5i2bOfnPMoHde8Kma9rNOPijzl/6hMjUlP4+sff0eHB14RZTzVlx/RRJHQRPEDvEUUDqmuH7ofc/a9h67r38D/8VQw5Sz2ac/i+1/+QMe1rwlSsLS472V8+8NZBEx5WhDHU335EU0UCU0UP8BbRGERNzxSaCVmtui3SNyJMI+/+Q22nqR8ZACRhzzN1hOf47E3viYy7acynuvKj2iiSGii+AHeJAoLk4Onf13LnMSnLzmBVz/+QVxr4esp7375C5qvLlzYxaKJIqGJ4gd4myh5RZCGJG7ucZQlolQY+ySS5j+H20ZIUnnaJr+iiSKhieIH+JooLBxecb7CpBG/KRwrTMjlEk0UCU0UP8AfRPGVaKJIaKL4AZooxR+aKH6AJkrxhyaKHyCJwm+KrI8bJr0q3r5449hj3hUioEd9IeWG8c/jxpFP486gMCLKCrVHpQ+aKH4AEyU9OQE33lkZt0Y3x61RTbwojXFbdBNUSmuP8sltxbLncgWU6Ga4Naw+brzpFjxw3yq1R6UPmih+AH86YfbsOWjTojm6tCFp28Jr0rVdS/Tu1A4hQTWQFhWKvl3aeyxXGOncuhnat2uL48efU3tU+qCJUgLw5OEnUaNKVSTFxeOrr75WWg1vQhOlmOODDz5AbFQ0qlasRMe4HJo3bYZffvlFrdXwFjRRijG+//57JCdQ7nPddTAFBiK4Zi1cR+eka+cuItzT8B40UYop2Gv06NYdcdExWEMnLy46Gq1btMCSJUsQHhqKqVOm4OzZs6q0RmGhiVJM8dJLL2HXzp3nyJAQH48+vXuL3z/99BMee/RRvH/mjFjWKDw0UYop8n58ND42Ft26dlNLGt6GJkoJQWp8Arp26aKWNLwNTZQSgjrpmejcsZNa0vA2NFFKCBrk1EXH9h3Ukoa3oYlSQtC0YSO0b5erljS8DU2UEoKWzZsjt21btaThbWiilBC0bd0abUg0fANNlBKCDrm5aNWipVrS8DY0UUoIunTqhBbNmqslDW9DE6WEoEe3bmjWpIla0vA2NFFKCHr37IUmDRupJQ1vQxOlhGBgv/5oVL++WtLwNq56ovz111/4/fffSf7Q4kn++AN//f23IEqDOnXxxx9/kngop0XJ78KmrhRXNVFOnHgRCXHxCLWGI8wahTCblrwSThLhiIGhmhmBlYNpOVqIp7KlXtiGrJEIDw3D4cOHlJXlD1c1UXZs34E7bi2D5l1N6H93CHpPcGrxIL0mODDg7ggMuieKfnsuo8WJvpOd6D7agTK334DFC5coK8sfrmqi7Nm9BxXuqoJpm5Ow8+M62PROlhYtBZZt72fjoROZqFWzHJYtvrJXLxULokx6KAEb38rCQycztWgpsDzyWm2sejodNWsQUe7VRCk28vBLnvVeFX+0UUxEE6WAsu7V2kLcdWy8j7xeGw+/fGHZta/UFgfaXedJ1r9BdeajHNfPZfO24zWhEIP7y214XF8KRROlAMKEWPZkGlbQgTs3stP/NWRg9x5IwwPPZ5zT8//VxzOw5FDaBXV4ktlbk7DwsVSsffniBspEWrwvFR0GhmHJ/rR/kZWF29zwZlbBiETbslGMXR6PvlOiBMnP7aM3hElIgwkL//ZYpgDCpBaDkRfrdBdNlALIxrez0KZPGDLr2Wk5Qxj2ejLMaRuTYDEYMGJhLJWhk0YGxm13GhaB9Po2YdQu43U3Pt7+wRczkJhsRrPOIdjA/XU3TrffvO6eRxJhrBWImZuSqV3Zjms918tE5b7c92w61X1+nXuZvLpzQuU5eW3ZJRSx0WZBzEsS7lJ1eZC1r2RiwaMpmLcnRfz2VOZK6+T+zdmZjIV7aZC5WJ2FFE2UAggTZcSCWBhqBGLBYyliNGPj6nd3FMpeWx3NOoYIHY/GbGiJKRa0IMPbcjpLkIW33/CW/O/uEWZvT8KivWRAyjA3EAm4DPdfzL7Q701vZ2P6hiQ4rMGYuyNFzMaI+oioYhsqu+xwGqzmYMzeloztH2RLYqiRnOvgMrwN98/VNv8W9VA7Oz6qg3a9w5CSZL0oUXj/RHkPdbGODYs9LLfr2mcmwPYPs9G8Uwjqt3Bg16d1RJ+4HO8rb+Oqj2Ud1cnruP9imY8VLbNOlGWvSeu2vpeNTBqIcvuHYdcndc6Vc+9vYUUTpQDCB205hV5WU7DwHptOZQnDadElBJFRRsQmmLHqmQxptBRyhYcZMXVNArbQCX3guQz0nhiJRm0d6D46gsqli235hE94MB6ztiWJE80GNIO8QuueoWjTKxT9KAzqPSWSwr00zNqajNAQAyY/mIBeEyKJmE5MfVju51Jqr8OQMFgNQWjR3YmBs6OxijwLG9rSg2noPDQcjdqRfno01pA35LbYyNmj9Z8ajSa0bszSOLTtGYbUVM9EYQOdRWFiO/KqTXKdGDAtGg++QHVRWfaOIxbFYMbmJHGcuP55u1MwcCa3l4nx98cjPsmM+EQTekyIwN3kHbnc8MWxmE+ehttuTHX2pv26n44Vr7ufQlfu77xdKfLYkG765kSMWhqLh6nOkUtiERlhQHodK3pOisBM6huXce9zYYXr00S5QmGj5hEwPduGFl1DxIjGBp+aYcXQuTFwOo2YRqP+jg/rkNHEITLSJE46S3KWBek5VvSZFIX0LCtS0y1YfSydSFUbCWkW5FLuwSP6PesSERFiFKNkbr8wBFQKQFpdiyDKXDIYiykI0TEmQc66Te0w1QoSHoSJ0qCtE+bgIGQ1olF2cBhWP5eOhY+nIjzEhAatHMIIYyisatzeiXVESBfJHeSF2lNbWfVsMFQPQu06NmEg7kRhwnH+YrcYBKm6DAuneo3Ipj5wOQ4FI6NM6DQkApvJg7InHDwjBjUrBkmDJ+KGhRvFgNKogxNjV8SJbSKoPyGhRuRQPZx/WQKD0JD6yudu+aF0BFcJwiAiC9fHnrnjoHDEEuE41Oo1KRJOezDiEs1o0smJyXTO13MO5HbOCiuaKAUUPmG9xkYiNtZExlMbE+9PQAQT4rgkDK/b/VkOeQ4nGaxdhBx9JkTBaTXgYTq5j32dgzUvZcBBXmngtBhsPZNFxLGJEX/3Z3XQnEK1Bi0d4jdfMG3Y2oEuQ8Kxk0g0c0sSgqsHov+UaGw7ky1IxuFdBzIeXr/kQCrCnAYx6jOJ2bhbEhGyG9oFCbntebuSYSZjnE3eaRGRyFgjCHevTRBt8cifmkkkJo/Cns1FFPY8a05kIJIMnUOzrdQ27xcTNKByoPAGW0iXkGxBt5GRwtNy28PmxsJcy4D7jmZQ+9lo2SkUjVs5aSDJFiTlkCyaiFKbwqcHKWTikGzcyngYawYSwVNwH3lnu8mAoXNiRH2bqd6uwyOQnGER/dvybhbq0DHuOCBchJrrOE/RoVf+4Gui8AmeuSkRVhq5F1Ke0nVkBNLIw3DO4BqVH3ktE1E0uvYkgrCBtu4RihCzAU27hKFhBzIWkuDKQeg+KlIQJYO2Z6LspDi7x/hIpFEo8cDz6SJ0io0xoweV205eajqFZA4aQeeTZ+HwjkfuxjS6t+4eJgxlERlXqN1AuUyiMCwOiTLq2hAbbxZtN6J267V2CuOeTCHhmBXxCAwMJs8mQ53Np2kf+ocjJfnC0Iv3mQkWHBSECTQw8GDB5GEPy4k/953Jk3gJomx9LwvN24egIeUovF7kNrR9FG3fmzzD5lPZog8rjqTB6TBgEoWX91O/LkWU9TRQZBHJ2lMoyH3Ke668IZooBRSOlR+guDycRtce5D3qNbGj24gIMSKPJ8NzkqGOWxWPSAp35u5IFiN7MwoL4il/4ZF32LxYYUDjlsWLcInDj/RsqzC2HUSUkYtiRSiUXtuCBNomp4FdGA8bkiCKLRiztvCslwxvGpPnat1DEoWJe44otO/c1xTyEOyhxi6Np/AwFsNJJq5KEKHLYPodaCCiUGh0jij9PBOFp7CDyRNNXCNJyDkJr4+LNYswjImSkGRBj9FRgggsoyj8dBGFR//muSFoRH3Z6IkotC/ch5W0ryHkFTkPE0QxGsQx4zb5WPYYE4lkClsFUejYMVE69A0T6/OeK2+IJkoBhUdRNtBGbUMoeTchjvKFaesTKX7OFrNODocRSZRz1CUCrX01U4z6XYdFIMRqFAb36Bc5YoZm6/vSkNeR9+GcpQsRZTuFJ5k5NjTvEIKpFA5NIMI9RGEaGxkn0pclCnkUuzFYlGNPxvvP8X52Y7sI5fZQSMhtc5820rb3rEtCYJVAzCFC7/40R/Q3jcLHFArn3EMv7ud9R9NhswSjKw0KXDfLvN3JIqcZvypOeNRk2u82PUOprjoin+Ck31idiKiI0ow8Sr1mduE52SNy3UyU+tTHR8jouY9jlseJvIu9I4d7DsqJepGX3UV9Z2JkN7QhlfI9F1H4eOX2ChN1slGLGTe381VY0UQphLCBjiPvUfa6GnSiTVjzojQmPnlZ9ey49Zpq6DGORkkiDx/oRU+kCgJlUjI/cnEs+t8dJWZ42EB55E1MtaA9JbJsxINmRMNAMXp0ogWJCZQvkPENnx8j6pq2PgkGdR2FicPb1mvuQPPOoWK0ZU8XEW5CJiXjA6ZHUTKfIUgcXC0ITTo4MHppLHnBCJH4suFznzMpNIuiBHvAtChK+O2ibErahTmKa595ps1YMwidKWcaSP3k7XIaOYR3YI/Xk0b74BqBYlavZbdQ2MgzGmsFK49CudrkaBgpfOtI+zrx/ng8QgMH5zVB1QLRqI2T1keKGcWGLZyifd6/ll1DYaEwlydBOO8zU6iYRseRPR63ycfNTvlf11HhNLjImTT3c1VY0UQphLBhsKG1HxKGYQtiz8208H/2BM3JSPg6i+uksSfh6yScCNdrYRck4RPPs15cZtDsaEx+OEGUa0DJe+vuoZi3MwWzKXnvRYQzkvHO35NCIVi6GNF5ulcQk7YdsYTCOPI83DbL3WQsfK2ibd9QrFTTw3z9pUVnGs2p7aYdnaLPrv4uPZiKtr1CkUMekKdip1A/BsyKFtd02Hu69plJs448zvD5sWhI4VO95nZBDJ72dk0P81Qzj/48edCN8iqe5uaciy+Ecn9X0zHrTDkGe4Xx91GfySPExFnQcXCYmASp08hGOU4E7qPjwuVZeJKk8+BwkbTzNPb0TUkYOCtG9I/bXfFUGnIp9MohTzV1XeK5c+Et0UQpjJB7Z8NhI2TjdtfzgeXRl0+y+wwMj5BcnvW8Df/mOjhUEMvU1+UUulWvECiuT3Aow3H/pAcSxMzUnO3JogyHLOdGem6P6hWEVG1xXWyAbDAuQ+dl3o7b5ultV9jDbbOx8TLXw//F9u775CZcH/eB13ObvA8i11Bts/Ger0v2gf9zLsJtcVmhp+03qDYiIkzoOT5ChI7iGNH2547duW1UneRF+b+rf+fq5P0lXd5j7g3RRPGGuI247uI+El8gpOd1ntaz8fNJ7zoyUkyZJlDsnUhhXHyiGf2mRokTJra7WN1u4qkNoaM2PLbtofyl5HLlL1iXp5xrW3EXAv2PjDOjO3lNvnPgonWqbTyuI3HV6WldYaXkE4VCCNfBLw4ijIFHZBod76WcZtKaRCJ7ogizeBQWXiTPNiVB5lOIupzCJx4kPK0vamGveN8zJZgo91B8vPPDOiI8KDZCHpDDNk7Md3xQR8hWSoKZ8LzO4zaFEa7TF/VegfCFU54xLOp+XEz4XDz0YiYCapbD0pL0hOOOHTtw6423IC6zGuq2C0B2Ky0Xk2Zd7Gje1YE6rXm51r/WawlAnTYByGxaCzdcew2WLC5Bz8yfOnUKPbp3R9uWHdC2RSf6ryWvtGvVGV079kaIORzmADs6t++F3FZdPJYt9cI21KIj2rdrL97wcyW4qomikT+cPHkSFoMRwQEBOHr0qNJqeBOaKMUcH3/8ERJi41ClfAVUrVgJoQ4nTp86rdZqeAuaKMUYX3/1lfjO/K033gRTUDCMAUG4jX7HRUXjv//9ryql4Q1oohRTfEdE6NW9B3LbtsOe3bvRqH4D1M3KxpZNm9GwXj107thRk8WL0EQppnj39GmcPHFCLQHNGzcRn6eT+B8OHTyIN994Qy1rFBaaKCUE9evURasWLdSShrehiVJCkJ2egbat26glDW9DE6WEICU+QXzHUcM30EQpIYiPi0Onjp3Ukoa3oYlSQhAfG4duXbqqJQ1vQxOlhCAuNha9evRQSxrehiZKCcD/SJgofXr3kQoNr0MTpQTgf//7H2KJKP3791caDW9DE6UEQBAlJgaDBw1WGg1vQxOlBODvv/9GdFQUhg0dpjQa3oYmSgnAn3/+iYjwCAwfNlxpNLwNTZQSAP52elhoKEYM10TxFTRRSgA4RwkJcWL06NFKo+FtlDqi/PPPP/jwgw/x9ttvi0eNi7u89957eOXll2G3WNC7Z0988OEHHssVR3n77bfw7bffqjNXtCh1RHn99dcRHREJa4AV9kBnsRdHUAhs9L9W+QAEVzHCGRzqsVxxlMCqgejX9+q4NlTqiPLss0dRpXxFtBxiRZ+F4eg5J6xESL+FMegzPwo9ZnteX9yk370RCE+viHpZDdWZK1qUOqIcO3ocAVVqYOyWOKw4nYHFr6ZruQrlvvczUa9nEBpmNVNnrmhRaokyYm0sFr2chrnHU7VchbLk9XTU6RKIhtmaKEUCTZTiIZooRQxNlOIhmihFDE2U4iGaKEUMTZTiIZooRQxNlOIhmihFDE2U4iGaKEUMTZTiIZooRQxNlOIhmihFjJJOlHnPSfG0rjiJJkoRw59Emfd8KhaeTKN20kVbC06kXWDEC16kdS+lYSELlZv/woX94fJcZu6x8zqXfj7r3XQu4TbnsnhYV5xEE6WI4S+isOGzQU/YkYjB98Vg6P1xmPJ4EhaQfq4a9e9+IgljNsRj5Lp4jNuSgNnPpojteHteP+WxJEzdlySN31U36SftScQ9+/PoSRYTIVuPDEPjfiFYRPUUZ8+iiVLE8AdR2ENM3ZuEjAY2hDgMSMowIyHVDKfVgBa9QwWBuO3MpnbYTcFISLMgPNyI6DgTRq6NE+vYC2W3sqNJL6cwGq6XiTH/xVQk51jRZngY7n1V6l2y+LV01GvnQEZ9m6jDRRT+z9u6E8cTifLqXNsxOfPqxf88dXpTNFGKGL4mChvyrGdSEBVrQmS0CWM2x2POsRThLQaviEXrQaG0nCpCruhEMxr3DBEh191ErKQsCyJiTMIA7yWjT29oQ/3ODix5w50oaYhNMaPlgFBRxr1tJkqjzk5kEwF53+a/QDoiExOTjZ11rlBOeDy38I3rZoK7DH/RK9Ijchi36JV0GerRdryet+WyIgSkNvISyRuiiVLE8DVR2DA7T46AqVaQMH42cjZIDrnYsNkAXcYWm2pBq8FhWP52Bla9n4k+C6MRXCNIhFVL30xHZhMbGnb9N1Hi02k7ItyliLL4tTRB2I6jI5BGHiaBtmnYySlDNmq/SQ8nhqyMFQbPxj7jqRQ0IdKOWBuPpW9loC/1Jb2uDcnpVrToG4qZR1LE8Zq8JwmtB4Zh0PIYJNW2olmvEFGfi2DeEiZKducANK3fSp25ooUmioeTVFARBKBRNpFCrfptHecMefaz0svMJhFGxaO3IkrTPiFEpFRMO5SMdDLopLpWMVIz4QpDlCVk7KPWx1HYZ0GXKZHovzQGoU4jalOdTMJE8l7pjayCuNzW4FWxMFQPFHnRgCUxsAYHo9O4SAxaFosw2i6nhQOLyXjHbkqAhQaB0BAj6rR2oP34COEhfUGUhr3MiLDF4Oizz6qzV3TQRPFwkgoqbMjz6L+dchH2FPfSyeawpGEXB+JizYiLN6NJdwq1yNi57aRsK6zWYCTXscAcEITkLCumE2HY+3C4UxiiMAHmHE0RupXvZWD1R7XRa24kLJZg0adBFAY6zMGCGMtOZaBxdycyG8mQLZrCxhb9Q2i7TKw8k4GB5D1MNcnTHUjGxJ2JRKggtB0ZhhXvZgqSuffBW8LHruXAUNQsH4Ba1aujQd162L51qzqL/ocmioeTVFARRCEJjzCK0MZFlBGUoA97MA71OzoQRkk7l+FkPY4MPifXgXFbE5Dd0o4w2m4aGaOLKBmNbWjULQ9RyNvEk5dgI7ocUTisGr4mDk0pPGpE/Umqa4Yj1IAZT6eIvMlpN6DjmAgsoHIR1Haf+dHC84WEBlMbZtSl/tbJtSONPE9YuAFT9iViwvZE2AzBGEkhmq9IwsIeJadrEBrntMDzzz2HZo0a445bbhXfrHzn7XfU2fQfNFE8nKQCC5FiERlP425OhIUaZSJMbSx6KR2rPshE9xmRiIySyToTJTaFPMOQMKw6k4l5lCdERBnRrE8ollBotJiIUru5HbVbUqj0VroIbXiigI0/Kt6E3DHhFydKMzuWvZOO/otj4CCPlTsyHMMfikOLwaGwhxgw7clkEX4xcVNyLCIfsZF3mX44GTNoHW/TvF8oxmyMx9D7YwXJJ+5MECEih142CstYx2R2b9+b4krmG9VxfZcSOHz4MMJCQlGpQkU8tOYhpfUPNFE8nKTCCBvy+G0JqFU5AA26ODGH8hMeeZe9k4Hc0eGCQOeIQjlKC569ovXsNTqMDYfNFEyJczKRJQOdJkbASPnAmE2UYNMylxm0PBbBVQKF4ec1VHeiLKdwqn6uE9ExJhE+3f9xbbSn+q02IgoRgr0de5tQIk5kPOUbrSinIh33LTaRvEk7hwi9eJKBicqzduzpxm5MgN2PRMk76/XDjz+gf7/+whAHDRgoXifrD2iieDhJhRUmS7/F0bBTPmAjSa9HSXqmBcHVgpBDCbDrOkpIpIlCqxAsIQPn5H7SrkTUqBAgvAV7lVkUImU0ssFQIwjpDWxIoZzGUDMQrQaGCe+SN4FmD1OnjR0pda3Cowy4N0bkE+yZclo6REhoICIyUcT0MPUjrYEVVW+rKTwHE5r7PvSBOOFh4snjNegQgsQMK7K437TNGCJKrQqBGLJalndv35tyMaK4sHL5CtxOoRh/Qvx///yjtL6DJoqHk1RoIQNmI7p7XxLajAoXFwHrdw5Bz9nRYmTmMIsNvfucaAy5L04YrAitSN9lZhT6LY0RYQ7rua4u90TRCO9E/U5ODKDEmvvNI3/ednkaehAZcF+1vSDs0ljUae9Aq8HhGLUhnuqPFLNvXC9PA7ceHCbyJt5eXBOh/xz2cd7UmEic08aB5n3CyKtR6EVEuZtyqNxJEeIuA3Ftxa19b8rliMLYsmULbrnhJgwbOlRpfAdNFA8nyVvChr6UwiUOaThs4pM//3nV5jHpAbgPPL3q2oa9i+iX0jEhzm1PwgS82FSsuJBJ27Khu+rk8q62+SKnyGto+3ncD/rPYVaz3v+eGGCSsVfjtjmfYQ/Edc6n/nB9glRu/fa25IcojHXr1uLmG27EqpUrlcY30ETxcJJKgzARRj0Sj8hII0atixfLnsoVleSXKIwJ48YRWW7AC88/rzTehyaKh5NUGoS90ownUyiEShSexVOZopQrIcp3330Hp9WGZo2biBeW+wKaKB5OUmkRDutceZCn9UUpV0IUxu5du0QIdmD/fqXxLjRRPJwkLUUvV0oURsN69dCiWf7LXwk0UTycJC1FLwUhyr59+1CpfHm8dPIlpfEeNFE8nCQtRS8FIcqXX36J4IAAzJg+XWm8B00UDydJS9FLQYjCH4nKSE1Dh9xcpfEeNFE8nCQtRS8FIQpj+LBhcDrs+Omnn5TGO9BE8XCStBS9FJQoy5ctR43KVcTnB72JUkuUURvixBVm8fShlqtOlr+TgZxuV06UQwcPwlArEG+9+abSeAelliiDV0Zj1rMpmHYwWUs+5B4POl8Ke5Xa7QOIKE3VmcsfTpw4gWpVqopnWLyJ0keUY8dQ7o4yqFq1HGoGVUTNwOIvgYYqcIYZYXUEelxfOKkAo7k6QsJNQuwhwQgIruyhnHelVnBF3HLz9WhYr4E6c/nD00eOwBDIHuUtpfEOSh1Rvv32G8ybNw+TJkzG1El3F3u5Z+p0TB4/BeZAEzJTMzFn5lzcPfkej2ULIjOmzULvHn1QrXwVVK9QFYnR8UI3/e4ZHst7S6aQjB87Hrt371ZnLn+4f/VqWM1mr392u9QRpSSCjaNy+QoId4bgzJkzSus9jB0zBuXL3onAGjVRq1p1zKeB5moF33IfHxODs2fPKo13oIlSzLFp40ZUq1RFGDAbc0JcHD7//HO1tvA4TqEqk5DDVVNgkLj58NYbb0L7drlebccb4Osoackp6N6lq9J4D5ooxRhHKB4vV6YMKt9VAaagYFgMRtx2882ol52Nn378UZUqOH777TdkpqXBabdj7uzZMAYGY8m9i3Hs6FFMnDhReJbvv/9elS56vE/etFqlyljoA4+niVJM8c7bb6NV8xYYOXwEnnn6aYTYnRgyaDAOHDiAJo0bUw5xD3799VdV+srBt6tv3rQZQwYPwrfffCN02ZmZ6NSxo/jN+P3334VcLVg4fz4q3lUeH3zwgdJ4D5ooxRAcYvArez779DOxzC9YsJgtGDN6tFhmvPXWW/jvf/6jlq4cXOcXn3+hliQeWrMGZW67HW96+RqFN8D9ddrs6N+vn9J4F5ooJQA/UpjFRBk5YoTS+AbcTojdgfZt2yrN1YMlS5ZQGFoWr7zyitJ4F5ooJQD+Igpj25YtuI7OO08iXC04deqU8HSDBg5UGu9DE6UEwJ9E+fPPP8XDUbVq1MDpU6eVtujwG+Vh9XPqItThxJdfXhgqehOaKCUA/iQK4xtK7jkfiI2Kxn8KkQcVFjzh0LN7T9x28y14+SXvP6zlDk2UEgB/E4Xxyssvo2qlSqhfrx5+KcTsWmHAF0L5Ofl1a9cqje+giVICUBREYRyn81q9ajVkZdYWhuQv8LQ3z27deP31WLlihdL6FpooJQBFRRQGe5aIkFAE1KiJdevWKa3v8OqrryI7IwN33lEGa9asUVrfQxOlBKAoicLg6zUtmjfHddf8Hzq274A33nhDrfEeOBeaO2eOmAIOc4aIW2v8CU2UEoCiJgqDL4Ju3bwFoU4nytx2G/r37SeM+exvhbs58fXXX8f0adNgNhhQuWJF8fv7775Ta/0HTZQSgKuBKC788MMPmDt7DqLDI3DHrbch1O7AjGnTcfToUXET5aVueWGy8b1jfFfB0iVLUTs9A2VvvwPGwCCMGDbcr3lQXmiilABcTURxgV/usG/vPgwbPERczS97++2oUa06YiIjxT1qw4YMxYTx4zF+3DhxobBLp87ITE2DiTxHxbsqwBgUTLpO2LhhAz799FNVa9FBE6UE4Gokijt4lmrf3r0ibBrYvz865rZHndpZSI6NR0pcApJJGuTURbfOXTB27Fhs27q1UPep+QKaKCUAfOHNarFiHI3OGr7BVU0Udrlbt2zBlkc2Yev6zVo8yPaNW/Dw/WtgrBGINo1bYOfm7R7LXRWyYTO2bdgi+rxj8zbRV5fs2LQN20i/jcp43NYrsgmb1m3AwYMHxK04V4Krmijz58zFzTfeiLuqVUL5apW1XEQqkARbTahpCKRlfawuKtUr4/Y774CB8p9PPvlEWVn+cFUTZdake1DVFgD7tvZwbO0Ax2b6r+WiYveg0+ImuzrBMC0HdgpTP3z/yh7u8itRXnzxRaXJH+ZMno6qjkA4DnQl6QbHE/Rfi5aCylM9YFjYEA6rHR9d4ZskXUR5wNdEKV+2rHin1pVAEMVORNnbmaQLHI/Rfy1aCioHu8Ewr0GBiVKhfHk8nM8bMJkbkiISSn1pvPDcc7jz9juwZ88epckfrhqiPO5B5wvZR6PePj0g+EwKSZTKFSqKqev8gLkhKSKh1JfG66+9hmoVK2HNAw8oTf5QpERhctCBdR7pQS67u/zP4Z+nst6Qx7vAvqGdkAITk7fzF6ldUhRtFlQKQZQ333gTQTVr4eizzyrNpcHckBSRUOpLg6d5LcEGzJ01W2nyhyIjCrdFB9V2bzOY2yXB3CAWli4psD3YGo7D3X1jGFSvuWMSLCSOQwUk5BPU7/3klTyt85Vw7M85pKd1V5sUgigHDxxEcEAg3nvvPaW5NJgbkiISSn1p/PTzz4gIC8OwIUOUJn8oEqLQyM7GZumXLqYRTSmhgijGSDsMwcGwTql33jC4T1yeicMG4ylscq1juRTBniSiNIsT4niSvFd+6nM/JuTtuG+W4VnCIDweL64vbx/cdaJuWhZ99bA91+neLg8mk6nNAZlqAHHbhn976icLL3Nb3LanffSVFIIoD1A0FBwUlO/3mDE3JEUklPrS+Od//0PtzEy0ad1aafKHIiEKjebW6Q1gqFQL1rvrSwN4isOurjC3TYAhIFiGRzxy7+kkTzT9FrqdHelkkJ7reZREjfAipFqvtmHD4XV522WitIinNhLheLqHLM/1uUgp6qPfVL99cy7s69pKY+NwUBm4uWUsETtEHqtHqW/u9XNfd1N97seRf+8mvWs/yJDsm6juR6hul3dy9ZXJR2VFu1w394v6Ym4aB1Oo/fzx4LL8m/d7I9XF+8F1u3sdLsfL2zrAvrW97L9rnS+lEEThe9My09PFjZv5AXNDUkRCqS+PHt26IyYyCj+Td8kv/E4U5U1MtcNJImQI5Brx2FA2tyevYoB1fA6cx3vB0j0Vlq7JMLdPgjHMCmOEDbaZjaShkFHbt3eAuU08jLFOGKMcMDePg30LGQYbYd62mShEElNOFMydkmEMtZAXo/rmN5Ztc31kVKI+0rOY0sJgW9IcTsqhzOwBzQYYLUaYEkJgGUWexZVTUXv2R9rBlErlFzeV9ZGh2la0IGKFwb62jTBWc2dql/saQ32tH0V6IgXvC3urGQ1hTKB13HZiKGwLm5DXzYDRSG0aVZsjs0QuZ1/fFuYmMbJsOPUzOwL2+1uK48nXxEyNo2HplQYTHS9TXTrOLqLmPSbelgIS5a+//kJKYhJGXcG9dMwNSREJpb481jz4ICrdVR6nT+f/zR1+JwqdLPuODjA4LLD0TSdvogyNhdunfhjjnSKXcL7YB+aGMQguW0MYDI+05hZxMJrMcOyikZtzDlrPpLNvJI9Co6spPYxG/QRJQDEi039FAkGUTkkwVKwFy0Cqj0Z1U2MyNjImYUi0jbk5eYwYO+wrW8j2aNlgNUsvQG2YGkTBmBxC5Gkmjd91zPg/EcEUR31vGivaEuTqKAnJfbH0SoWR1jM52JjNDaJhIrI4yPBt1J4h0HCuX9bR2bBMyBHewkzENoY7YF/aXHoiboeOkSDlg61gX9MapqxwQT5eZ99Bg42FyGU1wTq1HmzLm8v984dXKSBR3nnnHfHu5St5RRNzQ1JEQqkvD/5iKz8uumzJUqW5PPxOFB612WvYzLAM4bg7D1H2EVESQ2hUT5REaUBEyKERkQ3vaE8y4JYwGIzCgNh4DTWCRM7AIywvW/qkw2g2CcOw399KjO4s9gdaiZk1c6t4Ms5oOJ7pCcezPcVkgsFkhO3hNrJfwfSbRnInreM8xr6pHeVR5OFG14Hzhd7kEZJgqhMpt99/4fFyUh8tw2uL+sSdDrSe8y7uE4dQxlCr8EoyTGxLHimbyhpg39WBvGYKjA6rPAYciro87TM9YMmlNmPD4DjaS4SotsVNaL8DYVtGBHia+sFhJO2foTrpmBSPdiRyG+n41pbb8EDh1k+fSgGJsnvXLvFk5ckTJ5Tm8mBuSIpIKHX+wM8h1MnKUkuXh9+Jwm2QNzCRUVh6pFxIFBUaCOMig3I+35tG8Bgxqou8hE6C/b6WMNpphCei2B4k0lDyb0wLpXKRRACSdPrdgsrv6kRJO5Eiyk7hB9XXJVkYFBPF3IY8Dhk112dbSkSxmWAj78BhkoFCHPva1jIcEv3pJEI+S2/qDxmduQOFbllEXDa+vCM0eQ37mjZksEGwzm0EG430RvKc7AWYcExgE3kj0dd6JLXJ+9FvOx0PczPyZJnh0vO5zgPXT6Sx0KBhigmVBKLjZZ1YV3gL9nDnQtAtueK42GZTWMp9tpM3maLyP/c++loKSJTBAwYiMiz8itIG5oakiIRS5w+r77sPFcrdhffefVdpLg3/5ygkZFA8KnP4IMIjjvO5bRqlOaQRIyN5AedxRZSmMbIcE2UVEYW8kfAgZNyGmkGwzWoEOxvLDgrHOMRQIz0vc84hktmdHWTo1ZKIQiIMiInC7TFR2KM8RPUFBMN2XwvhfUR7FMawgVtHZMN5rCflSgmUD5BH4cmHvDE/7xt5AlO9aDkNTWQ35VBZalcYstkM6+R60rC5r5zks6Fzvyi3EqETE4WFicjrDhFRWlObsUQU9h5UlnMZMeHhmkqnMuJYBFLfKTxz7OkoiTKR2ioGRPn6q6/FtPCUSZOVJn9gbkiKSCh1/vDFF1+IxzrvmTJVaS4NvxOFhU6sbUFjyhVqUrKeQkbTAfZHO8k43WGmkZVGbOqLkzyAqS4ZXSMKlVxEodDLyKENGTUTzOiwUVJLHoRCNjYskUuwAbHRsiG7hPeNDdI1Pewiigi9DLBRmObYT/VFkwei0MyuZtQsPVNlqEf5CveHQy8OodgL2HnGLO++URu2GQ1gcJqJGEZYR9WRpOPBgfIRUwZ5DSYz7w+TmENC6gsTiGcBbXPkRAUPFKzjPMfSnvIcysvs5CV5how9iTHAIGfvaL/stK8mnoCgfon1gtw8IVK3WBDl4YceEo8089cDrgTMDUkRCaXOP/r07IVa1WuItw1eDkVCFDZiOqDWsXWEdzBGO2CkJNxot9BoHCWM/dxI25Q8QGvyAMrz2Fe3gpHCKdtDrcXsD8fpxkjaPpVCLgpfOL+x8jUHLs/tuLdLRsOhk7lDkjQgqk9szzNpRBRR36KmIlcwJlGIRCGWMdQG6zQ68ZwzMLEofxF9poSfZ6CEN3Rvg73Ftg5iJkp6PhUeUX9E0p3oFH3kvvL1I0s3Cj+5rzz1nJtIIRUNFLWpXdreMiJLkNO2qJkI4WSb5NlIZ51aH8YQq5i8MKaR8DFhL0zHzL6NvFcU9ftu7vfVTZSff/pJPPvfsUMHpck/mBuSIhJKnX+8+sor4oXKS+5dojQXR5EQhUWRhcMikXDPayw9AY/+bFiiTJ5bTlhoVBWzTRy2cBk2su0dhIHb5jaGjYh00Rkero89DhPxXH3kGSjsEvXxMrdNhs6EsM1vIq6ncD/P1UH94/JiHffL0zHjdjgv4esh7uu5bmqPvRh7DtsqCvFoWbTL5ahuG4WWNspvRJ/4WPA6bpPqsi1wa5OPHe0HHzfbwqbiGJwjLXlnsT3reHtX+/6QKyTKquXLxetaX3j+eaXJP5gbkiISSn1lGDV8OGpWq46vv/5aaTyjyIjiElc8zsKGlLcPrpjdtewyZncDYINyr4Ov1bjW5RUuy+JaVtd1LqiPr8G46nNv2yVcnte515NXuAxLXj1vwwbN2zPJ3feX+8K6c/vhtp2nNt2PXd6+cPmiOJ/Ul/wShd8mE+Z0io8y5fciozuYG5IiEkp9ZeCny2pUrXrZ1/QXOVG0lCy5AqLMmDYN5cuWw+lTp5TmysDckBSRUOorx5oH1+Dm62/Agf37lebfEEThB7fU9Ou5kVDLv4U9AYundVqkUJ5nWNToskR5nkKt8neWw4wZM5TmysHckBSRUOqCgb8sW5M8y8cffaQ0F2LmpHtQyVgD1nWtSdrAupb+a7lAbCScc9juaykvYj6ij9NFZXM7BE2oDavJgg8v8p3HH374EWEhIeKTFr/88ovSXjmYG5IiEkpdMHz04UcIqhUgLkJ6+jDn4oULUbZMGVQxVEc1Y02SGlrcxVQTwSEmmCNsqF6jOgIMgbBE2hFgC/ZcvrQLHa+7qpSHzWzx+FI9fu0Tf3q7/J134tl8PndyMTA3JEUklLrg4Adh+PaA7p274O+//1JaiW+//RZHnjqCpw48iSMHteSVF4+/gJVLlqNG+cqICYlAQJXq4v+Bx/bh6FPPetymtMuTBw7h5MmT4kbHvJgwbhyu/7//w6YNG5Sm4GBuSIpIKHXhsH3rNtx47XXiVmZmtUb+8CHF2SFWG1ISEsUEyaZNm8TnEPr07q1KaOQXd0+Zghuvux6LFy1SmsKBuSEpIqHUhcfy5cuIzdeiV48ehfo+emnB6XdOwVAzAFHh4fjss/NhBL+rlz+w0z43F7/99pvSalwK82bPwf+RLc+fP19pCg/mhqSIhFJ7BxsfWY87brkV9erVu+IXlJUmvPXGmwioWg0JcXHitqC82LD+PFnOni3cZxdKMn6kxL1v7z4oc+tt+boAfiVgbkiKSCi19/D0kSPikcvgmrVw+OAhpdVw4dTb7yCoWk0kJSTgy6++VNp/Y+vWrbj5ppvEU6Xas/wbr736KhJiYlGxbDk89uijSus9MDckRSSU2rv46KMP0axpU9x0/Q0YPXKkeFu7hnwTiDkoWMwS8mcVLgc2gLvK3okO7dvj97MX/y5JaQJ7WP5ey+0UuSTGx+O1V15Va7wL5oakiIRSex88KzFz+gxUuLMcjMHB4gnJP/74Q60tfXjj9ddhN5kR7gwRX6HiGcGLPR/BEyJ8e9APNMDwx0DL3nY7kaWD+CZ7aQUfk127diHE4UCl8hXEF4X/89//qrXeB3NDUkRCqX0H/rhl9648t10O8eQqlyxejC89xOUlGU899RQMAUHi4NeoUhVmk0l8aIffDOIJHGrVq1cXAbVqwWQwklcpK7ZtTl76P0Sw0gT+9uN9q1YhO7M2KpB3bdWiJU5cwZOKBQUfbyaIC0rte/Dcd27bdqhZtTpqVq8hvtC0edNmfPXVV6pEyQV/PPRRCqMOHz6MgwcPipmtyhUqYN7cearEhWBvbCSC5LZrh/3794ttDhw4IOr4rgi+f+hv/Jc8xeOPPYb+/fshKCAQVSpURL2cnEveLuVtMDckRSSU2n/48MMPMXfOXOFdKpUvD0NgEI0SLTDt7rvFE5Tbtm3DERqBP/roI3xOnuezzz4v9vKf//xX3E7x88+/iKnzTz7+WHz8c9LEieJdBO5lP//8C/GSNg5Xp06ZIrwLbye3/1kMLO7li6vw9yD56vrrr72O/U/sF5/S5i96tW3dBhbyuOXLlUNURAQmTZgovgnpbzA3JEUklLpo8O7pd7Fs6VK0bN5CfCeQvxHIL1KuWO4umCg04RDFbCxZYqE8xUL/DTRSmogMVovlX+v5O4iBNWrSMQiC1Xzh+hIjdG55PwPonFcij1G9WjVxa0r9uvUwa+ZMvPbaax6vvvsLzA1JEQmlLnr89ONP+OCDD0SIxjH9ru07xBX/7du2lyjZvXMX1j38sBgI+F1p/OLzHW7rd+3ciY3rNxCJDOhK4eme3ReuLzmyDTu3b8chCiv5cyJnyIteTWElc0NSREKpNfwJDr8M5C0WLlyoNP8Ge5bZs2apJQ1/g7khKSKh1Br+BE8NM1HmzJ6jNBeC8xGO06fdc4/SaPgbzA1JEQml1vAnNFGufjA3JEUklFrDn9BEufrB3JAUkVBqDX9CE+XqB3NDUkRCqTX8CU2Uqx/MDUkRCaXW8Cc0Ua5+MDckRSSUWsOf4HdOMVHmz/P8oBFfaGOizCzEW0Q0CgfmhqSIhFKXXvBdqXyhy1/y008/4v0zZ2AONmDypElC99WXX4pbWVi++fpr8QVbk9GISRMmiNeCfp+nDl8J32N1JW98L8lgbkiKSCh16cPff/+NlStXIj05BWF2h7h9O9QPwq/ScdpsKH9HWdSqUlU8M+8wmc+J02yBzWhCudvvQED16ggPCfVYjy8kxG5HBLXXvl07v9yhezWDuSEpIqHUpQv8is3evXrhlutvRG7r1pg5bbp4KcGihQt9L6KdRVg4bx7mzJyJGZSHzLhn2gUyk2T+nLlYuGCBKu+hHm+Lamfi+PFIjI1D+TJ3XtEXqkoamBuSIhJKXbrAD5SVuf12PLbH+4+QlgT8+suv6NuzFyqVuwsvvfSS0pYuMDckRSSUuvTg448/Qc2q1TB18pV9WKa0gR+5DbE50KNrN6UpXWBuSIpIKHXpwaO7d6PiXeXxyiuvKI3GxTB40CBER0aWyke4mRuSIhJKXXqw4ZFHULliJfFwlMalwdPTfBdzfl6EUdLA3JAUkVDq0gN+3SYT5Uo+A15awU8c8oNjmiiaKBqXgCbKeSh16YEmSv6hiXIeSl164E2inHzxBF4+eVIt+R78uOzhQ4fOvQidr/Dz47Qb16/HDvrPr4byJjRRzkOpSw+8SZS2rVujd/ceagniOXB+rZCvsGjBQnGl3jULNXL4cARUryneytmoYUPxgo76OTlem6jQRDkPpS498CpR2rRBv9591BLQpUsXjB07Vi1diB++//6SbxXhO4bdwWT4888/1ZLEvYsWIzI8HL//IV+v2rN7d3Rolyt+M/h7hY0aNEBcdEy+Pm9+OWiinIdSlx54kyj8grpB/fqL3/wyO37dTiwZaW5urnhpHePjjz9Gn969UL9ePfGW/w3UvgsPPbQGq1auwpIlS1A7M1N4Bn6f2b7H94ryaampeHTPHlUaWLL4XnFdw0WU3j17oVP7C7+h/i0RJKB6DSxbslRpCg5NlPNQ6tIDbxNlQN9+4jffRNiAjLtThw7CuPmzFz/+8APSklPQr29fMdrza3pq1axJ4Zl84+HECRNQrkwZDKcQ6pmnn0bzZs3hsNrI+NvjEOUiY8eMFS/Cc31CwxNROua2F7/d0bRhI3SmfhQWmijnodSlB94mSv8+fdUSMGjQoAu+RMuvQI0ICxNvROTQ6vfffycy1UefXr3E+vHjxollV3K+Z/du8QLqt9WbETl8MgQG4uAB6Z3yS5TO5GVaNm+ulgoOTZTzUOrSA18ShT3H1KlT1RJw/32rEVSjJtpRuVatWqEN5TT8qYLZM2eK9aNGjkQPyjNcYKLYzVbxfAqD/4fS8r69e8VyfonSqEFD9HKbZCgoNFHOQ6lLD3xJlL59+mD69OlqSRIlMS5efMKBH8rir2vx0418mz9jJBGlS+fO4jeDP2tgNZrxmfriLb/1n4nyxL59Yjk/OcpXX36FmtWr4+GHHlKagkMT5TyUuvTAm0Thr2H17XX+w6RMlF49eorf/yMy8HWNWjVqYC8l5y6w0fGThIzhw4aho1susXPnTpiCDBcQxRFsPOdReNaLQzkXUXjWq22r1mKG7OxvZ8X7evnzCHWz63jlSUVNlPNQ6tIDbxKlU4eOGKhmvRh8wyW/XJu/Y/KEIscM8jB2StD79euHIUOGIDsrC/v3PSHWjRs79sLQa8+jcFis54lCXijc4cT+J2T5excuQlxMDP74U15HGTNmjPgsAuc5GanpiIqKQmsK8bz1/RlNlPNQ6tIDbxKF63jvzPmLe5yUP/PMM3iECOP+EdPXaaR/iEKh9aR/+eWXxWPIDJ4KftetH+xpTrz44rkLivz/pZMn8Z3yQJ9+8gleoe1dyT9/OuHYsWM4cuQInqZ2+Uq9N6GJch5KXXrgTaKUdGiinIdSlx5oouQfmijnodSlB/rBrfxDPLhl1g9uMZS69IDvsuUvevGXeTUujdGjRsFht5fK79wzNyRFJJS69IA9SfUqVbDwIm9p1JD486+/kBAbizatWp2bPChNYG5IikgodenCyBEjxAvmjj7zjNJo5IW4D+2OMnj26dJ5jJgbkiISSl268OOPP6JO7dooX/ZOjBoxUrzojb9GvHXLllItfAzuX30/Gtarj1tvvhkL5pder8vckBSRUOrSB/6O4qxZsxAZGk6hWFWR4FepVLlUS2WSmnQsGtStJz5CWprB3JAUkVDq0ou/KRbnC3nvvfsezpw5U3qFcrcz750R96VpaKJoaOQLzA1JEQml1tDQcAdzQ1JEQqk1NDTcwdyQFJFQag0NDXcwNyRFJJRaQ0PDHcwNSREJpdbQ0HAHc0NSREKpNTQ03MHckBSRUGoNDQ13MDckRSSUWkNDwx3MDUkRCaXW0NBwB3NDUkTiexKXUosWLeeFuHHNNf8P3+x1Q/cvmlwAAAAASUVORK5CYII="/>
          <p:cNvSpPr>
            <a:spLocks noChangeAspect="1" noChangeArrowheads="1"/>
          </p:cNvSpPr>
          <p:nvPr/>
        </p:nvSpPr>
        <p:spPr bwMode="auto">
          <a:xfrm>
            <a:off x="1710136" y="1110854"/>
            <a:ext cx="228599"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algn="l" defTabSz="1300460" hangingPunct="1">
              <a:buClr>
                <a:srgbClr val="000000"/>
              </a:buClr>
            </a:pPr>
            <a:endParaRPr lang="en-US" sz="1050">
              <a:solidFill>
                <a:srgbClr val="000000"/>
              </a:solidFill>
              <a:latin typeface="Arial"/>
              <a:cs typeface="Arial"/>
              <a:sym typeface="Arial"/>
            </a:endParaRPr>
          </a:p>
        </p:txBody>
      </p:sp>
      <p:sp>
        <p:nvSpPr>
          <p:cNvPr id="18" name="Open-Set, Text-Independent Speaker Identification…"/>
          <p:cNvSpPr txBox="1"/>
          <p:nvPr/>
        </p:nvSpPr>
        <p:spPr>
          <a:xfrm>
            <a:off x="799656" y="3664298"/>
            <a:ext cx="11222224" cy="4394138"/>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rmAutofit/>
          </a:bodyPr>
          <a:lstStyle/>
          <a:p>
            <a:pPr marL="685732" lvl="1" indent="-342867" algn="l" defTabSz="1300460" hangingPunct="1">
              <a:spcBef>
                <a:spcPts val="853"/>
              </a:spcBef>
              <a:buSzPct val="82000"/>
              <a:buFont typeface="Wingdings" panose="05000000000000000000" pitchFamily="2" charset="2"/>
              <a:buChar char="Ø"/>
              <a:defRPr sz="2500"/>
            </a:pPr>
            <a:r>
              <a:rPr lang="en-US" sz="2276" dirty="0">
                <a:solidFill>
                  <a:srgbClr val="000000"/>
                </a:solidFill>
                <a:latin typeface="Nixie One"/>
                <a:cs typeface="Arial"/>
                <a:sym typeface="Arial"/>
              </a:rPr>
              <a:t>Negative items for an example: examples of other sessions in the minibatch</a:t>
            </a:r>
          </a:p>
          <a:p>
            <a:pPr marL="1028599" lvl="2" indent="-342867" algn="l" defTabSz="1300460" hangingPunct="1">
              <a:spcBef>
                <a:spcPts val="853"/>
              </a:spcBef>
              <a:buSzPct val="82000"/>
              <a:buFont typeface="Wingdings" panose="05000000000000000000" pitchFamily="2" charset="2"/>
              <a:buChar char="q"/>
              <a:defRPr sz="2500"/>
            </a:pPr>
            <a:r>
              <a:rPr lang="en-US" sz="2276" dirty="0">
                <a:solidFill>
                  <a:srgbClr val="000000"/>
                </a:solidFill>
                <a:latin typeface="Nixie One"/>
                <a:cs typeface="Arial"/>
                <a:sym typeface="Arial"/>
              </a:rPr>
              <a:t>Technical benefits</a:t>
            </a:r>
          </a:p>
          <a:p>
            <a:pPr marL="1028599" lvl="2" indent="-342867" algn="l" defTabSz="1300460" hangingPunct="1">
              <a:spcBef>
                <a:spcPts val="853"/>
              </a:spcBef>
              <a:buSzPct val="82000"/>
              <a:buFont typeface="Wingdings" panose="05000000000000000000" pitchFamily="2" charset="2"/>
              <a:buChar char="q"/>
              <a:defRPr sz="2500"/>
            </a:pPr>
            <a:r>
              <a:rPr lang="en-US" sz="2276" dirty="0">
                <a:solidFill>
                  <a:srgbClr val="000000"/>
                </a:solidFill>
                <a:latin typeface="Nixie One"/>
                <a:cs typeface="Arial"/>
                <a:sym typeface="Arial"/>
              </a:rPr>
              <a:t>Follows data distribution (pop sampling)</a:t>
            </a:r>
          </a:p>
        </p:txBody>
      </p:sp>
      <p:pic>
        <p:nvPicPr>
          <p:cNvPr id="11" name="Picture 10">
            <a:extLst>
              <a:ext uri="{FF2B5EF4-FFF2-40B4-BE49-F238E27FC236}">
                <a16:creationId xmlns:a16="http://schemas.microsoft.com/office/drawing/2014/main" id="{3B23C24D-CABD-47FC-BE08-16786EE942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1327" y="4968409"/>
            <a:ext cx="9607115" cy="3429001"/>
          </a:xfrm>
          <a:prstGeom prst="rect">
            <a:avLst/>
          </a:prstGeom>
        </p:spPr>
      </p:pic>
      <p:sp>
        <p:nvSpPr>
          <p:cNvPr id="10" name="Introduction">
            <a:extLst>
              <a:ext uri="{FF2B5EF4-FFF2-40B4-BE49-F238E27FC236}">
                <a16:creationId xmlns:a16="http://schemas.microsoft.com/office/drawing/2014/main" id="{E00CCCBF-89D4-4C0C-8911-2221484B14BE}"/>
              </a:ext>
            </a:extLst>
          </p:cNvPr>
          <p:cNvSpPr txBox="1"/>
          <p:nvPr/>
        </p:nvSpPr>
        <p:spPr>
          <a:xfrm>
            <a:off x="3961624" y="1379005"/>
            <a:ext cx="5081552" cy="1477584"/>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defRPr sz="3500">
                <a:latin typeface="Gill Sans"/>
                <a:ea typeface="Gill Sans"/>
                <a:cs typeface="Gill Sans"/>
                <a:sym typeface="Gill Sans"/>
              </a:defRPr>
            </a:lvl1pPr>
          </a:lstStyle>
          <a:p>
            <a:pPr defTabSz="1300460" hangingPunct="1">
              <a:buClr>
                <a:srgbClr val="000000"/>
              </a:buClr>
            </a:pPr>
            <a:r>
              <a:rPr lang="en-US" sz="4551" b="1">
                <a:solidFill>
                  <a:srgbClr val="000000"/>
                </a:solidFill>
                <a:latin typeface="Nixie One"/>
              </a:rPr>
              <a:t>Features of The Evaluated Methods</a:t>
            </a:r>
          </a:p>
        </p:txBody>
      </p:sp>
      <p:sp>
        <p:nvSpPr>
          <p:cNvPr id="9" name="Open-Set, Text-Independent Speaker Identification…">
            <a:extLst>
              <a:ext uri="{FF2B5EF4-FFF2-40B4-BE49-F238E27FC236}">
                <a16:creationId xmlns:a16="http://schemas.microsoft.com/office/drawing/2014/main" id="{764E8683-A60D-40B9-8162-13C6666BF345}"/>
              </a:ext>
            </a:extLst>
          </p:cNvPr>
          <p:cNvSpPr txBox="1"/>
          <p:nvPr/>
        </p:nvSpPr>
        <p:spPr>
          <a:xfrm>
            <a:off x="403597" y="3339441"/>
            <a:ext cx="10366005" cy="372356"/>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marL="406394" indent="-406394" algn="l" defTabSz="1300460" hangingPunct="1">
              <a:spcBef>
                <a:spcPts val="2850"/>
              </a:spcBef>
              <a:buFont typeface="Wingdings" panose="05000000000000000000" pitchFamily="2" charset="2"/>
              <a:buChar char="v"/>
              <a:defRPr sz="2500">
                <a:latin typeface="Gill Sans"/>
                <a:ea typeface="Gill Sans"/>
                <a:cs typeface="Gill Sans"/>
                <a:sym typeface="Gill Sans"/>
              </a:defRPr>
            </a:pPr>
            <a:r>
              <a:rPr lang="en-US" sz="2276" b="1" dirty="0">
                <a:solidFill>
                  <a:srgbClr val="000000"/>
                </a:solidFill>
                <a:latin typeface="Nixie One"/>
                <a:cs typeface="Gill Sans"/>
                <a:sym typeface="Gill Sans"/>
              </a:rPr>
              <a:t>Mini-Batch Based Negative Output Sampling</a:t>
            </a:r>
          </a:p>
        </p:txBody>
      </p:sp>
    </p:spTree>
    <p:extLst>
      <p:ext uri="{BB962C8B-B14F-4D97-AF65-F5344CB8AC3E}">
        <p14:creationId xmlns:p14="http://schemas.microsoft.com/office/powerpoint/2010/main" val="1433187052"/>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6" name="Slide Number"/>
          <p:cNvSpPr txBox="1">
            <a:spLocks noGrp="1"/>
          </p:cNvSpPr>
          <p:nvPr>
            <p:ph type="sldNum" idx="12"/>
          </p:nvPr>
        </p:nvSpPr>
        <p:spPr>
          <a:prstGeom prst="rect">
            <a:avLst/>
          </a:prstGeom>
          <a:extLst>
            <a:ext uri="{C572A759-6A51-4108-AA02-DFA0A04FC94B}">
              <ma14:wrappingTextBoxFlag xmlns="" xmlns:ma14="http://schemas.microsoft.com/office/mac/drawingml/2011/main" val="1"/>
            </a:ext>
          </a:extLst>
        </p:spPr>
        <p:txBody>
          <a:bodyPr/>
          <a:lstStyle/>
          <a:p>
            <a:pPr algn="l" defTabSz="1300460" hangingPunct="1">
              <a:buClr>
                <a:srgbClr val="000000"/>
              </a:buClr>
            </a:pPr>
            <a:fld id="{86CB4B4D-7CA3-9044-876B-883B54F8677D}" type="slidenum">
              <a:rPr>
                <a:solidFill>
                  <a:srgbClr val="000000"/>
                </a:solidFill>
              </a:rPr>
              <a:pPr algn="l" defTabSz="1300460" hangingPunct="1">
                <a:buClr>
                  <a:srgbClr val="000000"/>
                </a:buClr>
              </a:pPr>
              <a:t>12</a:t>
            </a:fld>
            <a:endParaRPr>
              <a:solidFill>
                <a:srgbClr val="000000"/>
              </a:solidFill>
            </a:endParaRPr>
          </a:p>
        </p:txBody>
      </p:sp>
      <p:sp>
        <p:nvSpPr>
          <p:cNvPr id="2" name="AutoShape 3" descr="Text Box"/>
          <p:cNvSpPr>
            <a:spLocks noChangeAspect="1" noChangeArrowheads="1"/>
          </p:cNvSpPr>
          <p:nvPr/>
        </p:nvSpPr>
        <p:spPr bwMode="auto">
          <a:xfrm>
            <a:off x="1625600" y="1219200"/>
            <a:ext cx="228599" cy="228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algn="l" defTabSz="1300460" hangingPunct="1">
              <a:buClr>
                <a:srgbClr val="000000"/>
              </a:buClr>
            </a:pPr>
            <a:endParaRPr lang="en-US" sz="1050">
              <a:solidFill>
                <a:srgbClr val="000000"/>
              </a:solidFill>
              <a:latin typeface="Arial"/>
              <a:cs typeface="Arial"/>
              <a:sym typeface="Arial"/>
            </a:endParaRPr>
          </a:p>
        </p:txBody>
      </p:sp>
      <p:sp>
        <p:nvSpPr>
          <p:cNvPr id="3" name="AutoShape 2" descr="data:image/png;base64,iVBORw0KGgoAAAANSUhEUgAAAMoAAAGiCAYAAACmtVkrAAAAAXNSR0IArs4c6QAAAARnQU1BAACxjwv8YQUAAAAJcEhZcwAADsMAAA7DAcdvqGQAAG/5SURBVHhe7V0HeFRF1/a3VxDpNWV7Se+9kBB6r6H33nsHpXeki4qC9I4K0hQVsIC9gWLv+n12xfq9/zkzs7DEBUKyuyHJvM9zkr3nzp2Ze+9555wzt12joaGRf7xCAi1atPxLmBvnAA0NjX+DuSEpIqHUGhoa7mBuSIpIKLWGhoY7mBuSIhJKraGh4Q7mhqSIhFJraGi4g7khKSKh1BoaGu5gbkiKSCi1hoaGO5gbkiISSq2hoeEO5oakiIRSa2houIO5ISkiodQaGhruYG5IikgotYaGhjuYG5IiEkqtoaHhDuaGpIiEUmtoaLiDuSEpIqHU/sX//vkffv3tN3z77bf44vPPSb7AF19o0aKE7YHs4uuvvsYff/yhrMa/YG5Iikgote/xwfvvY9WKlRg8cBBysrIRHRmJUKcTNrMZdosFdrMWLUrYHoxmWAxGJMUnon/ffli2ZAnee/ddZU2+B3NDUkRCqX2H06dPY+iQoahUvgKqVq6MiNAwdGjfHlOnTMHah9di584d2LljB3Zo0aJk586d2LRhI+bOnoPevXohMTYO1SpVRtWKlTBk0CC8/PLLyrp8B+aGpIiEUnsfv/z6C6YQGSqUvRNWGiFWLF+BU++cwm9nf1MlNDTyh7///htnzpzB8mXL4LDZULZMGQwfNgzfffedKuF9MDckRSSU2rs49c47SE5MRJnbb8eUiZPwww8/qDUaGoXD2bNncd9996FG9eqIjIjAW2+9pdZ4F8wNSREJpfYeXjp5EgE1aogQ64Xnn1daDQ3v4sMPP0R2RiaqUDj2vA/sjLkhKSKh1N7BaQqtAqvVQHJCIr788kul1dDwDTj0atKwEQJr1sK7p72b6DM3JEUklLrw+Ouvv5CTXQcWoxGffPyx0mpo+Ba//fYbMlJTER8T49WchbkhKSKh1IXHwgULcNtNN+Ppp59WGg0N/+DNN99E2TvuwKiRI5Wm8GBuSIpIKHXh8Mknn6B6laoYOXy40mho+Bcrly/H7TfejOeOH1eawoG5ISkiodSFw9TJU1C5QgV89tlnSqOh4V/88fsfiAwNQ7vWrZWmcGBuSIpIKHXB8fPPP8NusWKU9iYaRYxFFP7Xql4dH330kdIUHMwNSREJpS44nnrySVQsXx6vvfqq0vgOPGGwbetWtGzeHDYip8Nuh1NLsRA+V3arFQ3r18cD998vBlhv46MPP0TVSpXw0EMPKU3BwdyQFJFQ6oJjyuTJiAgLx6+//qo0vgHX37F9e9xy441o2qgRZs6Ygfnz5mHe3LlaioHwuZo7Zy66de6CsrffgcT4eLzrg3u3MtPS0b9PX7VUcDA3JEUklLrgaN2qFZo1aaqWfIfxY8fi9ltvxcYN65VGo7ji6NGj4kJhnawsyi1+V1rvYASlABlpaWqp4GBuSIpIKHXB8M/f/yA9OQXDhg5VGt/glZdfRuUKFcW9PholA0/se0JM6T6651Gl8Q4WL1yEqIiIQt+ez9yQFJFQ6oKB40y+VX4sjfa+xMKFC1GrWg189dVXSqNRElA7PQNdO3VWS97BiqXL4bTa8P333ytNwcDckBSRUOqC4aeffhJJ2tgxY5TGN+C7kE2Bwfha3xZTopDbpg2yiCzexIqly2ANNuLbb75RmoKBuSEpIqHUBQMTxelw+Jwod999N0wBQfjyiy+URqMkoE3LlsipnaWWvAMmis1gEk/PFgbMDUkRCaUuGDRRNAoDTRQvQxNF4p9//hGPw/IzGf4EG50v8kNNFC/D20Rhgzt96rRfHyj78IMP8Nmnn6ol4NNPPsXLL72EF194AW+//bY4lpfDwQMHkJaW5vcH4bjdpo0a43cvT+VqongZ3iYKz9YlJSbi0Ufl1CRPJW7auAmffvqJWPYFOrTvgCGDB4vfZ3/7DdmZtZEQG4dOHTqgcaNGiKffM+6ZJkh8MXTr2hWjR49WS77BL7/8grUPP3zBfXs/EjG5r08ePqw03oEmipfhbaJwv0NDQ8WLDBhsHNFhETh04KBYzgt+ZruwaNGihXhRAuNnPm5WK2bPnCVGaZ6h2bVzJ2pVrYYxI0eJMnnx5RdfIiIsDCdOnFCa/OOfK+j/V19+ierUj7ykGDZkCPr3LfwVb3doongZviBKZGQk9u7dK7wL3/JgpYPbqEFDDBs67NzTmS9RaDR08BAMGNBfeAN+FwCD7zlbMG8+9u3dh1kzZ6JN69aYM2sWfvzxR9y/ejXatW2LflQnv6LJhdZUpp8yNG4zIiQES+69Vyy7sGH9etxZpgxefe01pTmPvY/vRSQRxXWrEF8nWLp0KY4fP47xY8dRH9oQ8WZeEB7x4w9jyAMN6N8fffv0wTPPPCP0R44cwcQJE8RDTwx+q8kEWuYXOPSjcoHVa4gnB4cNGXouN9myaRNC7Hb8RPvoLWiieBm+IgqHXnwLxdqHHkJkSCjGjR6LbVu2CmN877334LTZMWfGTPECAyZMdFSUeIqOPQyHSqZgA+bNmYuN6zeId1ClUDjXn4ySX7cTHx2Ddm3angulPBFl8aJFYtkFDncCa9YUhMmLxYsWon69emoJ+JoMOC46GmHOECxftpy22SBe57OcDIXB4VJmWobwYm+99aZ4sM5iNOHU2++IgSCoVgARdYkoy7eSMJmY6PetWiXW8S1DW7dsETrGsWPHUIsI9NYbb4hlb0ATxcvwFVHYoBl//fkn0pOScfSZZ8UyY9yYseJOVxfYYBxmCx7bs0csx0ZFY8iAQeI3Yzh5oiga8f+guhh7du9GmCPk3OOp+SEKEzTU4cRKMvy8GEYerX27XLUE/Oc//0G404lFCxYqDTCUwqOmTeV9d9u3bkVcTOwFHiYzPR2TJkwUv/m9WbFE/FEjRiAlOfncBMF3//0ORiLU0aPHxLILPFgYAgLxzBHvPcGqieJl+Ioou3btEsvfkzGnJiTiwBP7xTKjZ/fuMAYZkEWjbWZmJtLJyNhQ9rgRZeni86HT1MmT0bxpM7UEEeawIX7z9ddiOT9EESN9YCA2btigNOfRp2cvIko7tQR8Q3lNLO3DoYPn86pp06ahUaNG4ve8WbNRpUJF0f+MjAyxDzXJW82k8MwFHgjYBvhRCRd4Ns5I3vFgnnztDHlYQ1DQBe0VFpooXoavifLdf/8riPLkofMJLM9GtaO4/9SpU3j11VeFcDjGI/Tvf/wuiLKQ8hQXJk+chCaNGqslygOeekoQxXUrRX5ylP37nsBdZcvi5MmTSnMeo0eOFP1xwUWUvY8/rjTyODVuLPswi0LGFNqndyiveo1yHu4//3aFUvxuX34pA4djE8aNFzrGJx9/Iojy5OHz5GFwHYE1A3D02fNet7DQRPEyfEGU8PDwc6EXz0LFkNFxTO7C3DlzEE7G7H5x73//+x//wVkiS3REJBbMnafWQIQ0PBngAo/S0RER54jSkoyiT+/e4jcTJdTuwCLlUbjeNyn25+d6unfp6nGKmO+c5tDJBSZKDNX/+GOPKQ15talT0bCh7APPWllMJnH9xh2uGbwunTtjQL9+ePHFF1FDzHJJYnz++WeoSbnI7l27xbLYZ8LTFHLVqlb93ISGN6CJ4mX4giihRALX9DCDZ4WMlJzzrA+HQJxbNKpXHxnJqRjYrz+6d+uGXj17Cj0bD981zbNMLowdPQb1655PttlQeTrXRZTmzZufmx7mXIQ9UlhIqAinmjZugsSEBAwZPERMVXvC4UOHYKMciXMTxtcU0vEU86MqFGRMpvCvvsqr/vrrbwweNEgk+0xQnoXj58nfP/O+uLXdRF7jA0WiwYMGi3LsbfiaEl/XcVDdfXr1Pnc95YHVq8Xg4Jop8wY0UbwMbxPl77/+ohHyyAX1/fDjD1i1YgVWr7zvnDH8SYn59q3bMGbESKxYvlwktK4RlkOrd987/4QevzLnueeeU0vytg+ehnU9F/HiCy/i9ddeF78ZL518Cbt27sL2bdtw4MCBc0Z7MTBBo8IjsP+JJ8Qyh4CHiYxMGBd4tH/+uQvfmsgE49CKZ+f4zZ3srZ47/twFfeUpX76O40romYxLKP/iR3Z/V/3v2qULhX+er/EUFJooXoa3iVJcwVPU7XNzz5HVX/j0k0/I+4XgZAEudl4KmihehiaKBL/Ag0M4V/jlL/CEAYdv3iaoJoqXwUkqE4Vvryjt4GT8UveD+QJ8J4Iv0LZVK588uFVqiTJ92jRxDaOwT61pXF1oRd6xubpA6i2UaqKw6y9z220iedUoGeDJC75d58EHHlAa76BUE4Vnn+rXrYvw0FB8/vnnSqtRXMHXppo1aQJjcHChDTovSjVRGDw1ywfWbDBizuzZ2L9/v5hW5f/FSQ4dOiTE0zoWXnfwEuuLqxxgofO1bOlSJCckoeJdd2Hzpk3q7HoPpZ4oDL6FJLdtW9SsVh3l6UBXrFChWEklkgp33oUK5Uio/7wP7sI6FjYiLuupjmIt5cujZtVqyMnKwrPqln9vQxPFDe+//774HBnfflFchB+44uc+6mbXEc96cP/5oh8/T8LCv1nHISYnufwsjKd6irOcIPHFa1TdoYlSQtC2TRv06NpNLf0bndp3QB91q4vGlUMTpYSgVcuWl3w7Yvu27cQt/hoFgyZKCYEmim+hiVJCoIniW2iilBBoovgWmiglBJoovoUmSgmBJopvoYlSQqCJ4ltoopQQaKL4FpooJQSaKL6FJkoJAb9+9XJE6d2rp1rSuFJoohRD8MsavvjiC/z3v/8Vwi+IaNq4sfiE9MXQoV0uOnfoKMq6tuNHC/z9qYfiCk2UYojTp04hMyMDFqNRvJ7IZrHglutvQO8eF/cYHXPb4+YbbqSyVsRERcFsMol3Dru/8Fvj4tBEKaZ46qmnUKt6dXHrPH/deN26dXju+HG19t/g28+5zCIqW4m24acA+bvsGvmDJkoxxvPPPSfeBN+5Y0eluTz4TfhWo0l8lUsj/9BEKeZgslSuUBFNGjUSr1S9GPhNkfVyclC9chXx/IrGlUETpQTg2NFj4unGZpTQuz4I5I7vv/8BDSgfCaheU7zDS+PKoYlSQsBPMfJjvo0bNhTHz4WfyMvUrZODalWq4HUPX9zSyB80UUoQ+Nspd91ZDk3Is/C7iTnc4keAOXHnzytoFByaKCUMJ06eQFBAAFo0aYomDRqJT9u9e/q0WqtRUBQrovA7avki2YcffoiPPvpISx75+OOP8Z///Bfr1q5DxbLlEFCtBnbv2SNOrqfyWj4StuT6CO2lUKyIwtcO+Fse5hrBsNU0afEg9lpmRJvDYKkaBHsNIyLNobDV8lxWiwnm6sHiG5ovvfTvr5G5o1gRZdMjG1Ch/F0I6hwPQ/80GPqkavEkfVNhGZgJ84BMz+u1SCEbCuqaiHLlyuKJx/cqK/OMYkWU7Rs2o3pANdi2toPjmZ5wHO6mRUvB5emesO3qgCqB1XBo7wFlZZ5R/IhSi4iyrjUc+7vC8VhnLVoKLk90hW1jO1QJqKqJUuzlcQ86Ld4RTRQfyd4ust2D5LYP0H9e9lTOG/IoyT7Vnqf1Wgovmig+EG6PDNe+pjVsi5vBvrolGXMnSRpP5QsrVK9tYl2Y28bLtq/UszDRyBBELO5pvS/ERe5DfmyzMKKJ4mUho2WCmDLDYQyzwZQYCmO4DcY4J2wLmngmCxv2xYxbrLuMN3qqOyy90mGMtcv695LucvW5r2dSP9ga1hkNzpdxrbsSEXXn0bmL+3pu8+E2sM5qKEmTdztR9hL77V6XP0QTxYvCI+TOjmSwDhhjHLA/0Br2XR1hX9dWEsdshH1DOzl6c1kOyXhE5f8seUnE61j3BJXl0Z63cV/vkieJKP0zYUwJkTN8B1V9LO7luD4WV318XNhIn+0Jy8hsGAONch3Vd8F2LNwPV3leZiPlujikZB2vF3VTGfe+ujzHYaqTt+cy3K+ne8A6qS4NIla53r3NQ/Sb90H0k35zna523Y8V1+cvsmiieFHYYIfWhqFWEOx0UB1P9ThvBEQYJoq5Zxqcx3rBtqwZrPfUpxG1EUyNYmBuHgvbkubn+0qGYpvTBOZmcTDVj4ZlQAYcuzt6Jgu3S0QxZYaJUM/cKBrmFrGw30chn4ssXB95NHNLqq9uFMydkmBf2xZOMljbnMYwJYfAEBQMc+t4WEfUlgRgI+T/uzvBMjgTtoVNqT4yUNbtId3ADNiWNoPzSA/YlzaHuVU8zPWjyLulwb6tvTRwEvv2DrD0TRf7wfVzv2xLmsGUEQqD1UC6OFjpuIl9IyJZZzSk/Y6l8tTPHql0LHPpuHC7nWEZXwe2uY1h6Z4CE21n30rteDom3hZNFC8JGxWNcqb6kTClhsk2OQRyrSMDMOXIdc7nesNKJ9xQLRDGSIc0osQQGJ0WOMjAnBRK2RY3JcM1wkKGYp1UD0a7hXKQRDmSsqG6hOtmogzPhqFGAEzxIaI+Ixn++fqIDLMbw1A9iAhERkltG6OdMIZayaA7wHYvGW0qGW0wGW2bBFhGZZ+vm//TyG5MC4MpLVx6BBLexlAlkAjfggjXBgabGebcJFjvri+8qYnIKo4BEdVMA4HRYoZlRBbMDWhQaBQH26KmMGWFE1Fo8KDcitdxCMlexlCN+tkpGdbR5OXsZrEvrhzPlET9rBkEU0oYzB0S5YDEnifv+fC2aKJ4SdigaGTjkdlUL0oaFBsar1NEMbei0TzWCSeFR9YJRJTgYJHPOJ/vLUZNo8UE2/zGYoQ2kWGauyXDeaI3nC/3FcQxWk2wryfD4FGdR1GXMFEGkyczGWCjuJ+JKIy3SgBs0xqK9pig5uZxcB7tCSeFWvbN7WEMCBakcp7sC8sYIo/JLAxCeED3faNl62haH2Cg9skLPdMDlo5JIv9yUF+ZfKaGMXC+QH092Ue2XSMQ9lXkOZY1h7FWMGwrWghPysSxP9JWkmIqkYrzKt4H8mwOIq0gVK9UOLifJDauK4j2a1oD4f1MCTQAJIXAzsf0CPXTdYx9LZooXhI18prSaeTNjpQjf16iNI4WI6LzeC9YRmfBSCddGAkbD4UnxhibTKgpiWWjZdKZm8bB3ITCkKxISZSHW4t8whTvFN6DQxne3jKwNozp0nB5f+2bc4mIRhqh64v22btYiTSOJ2k994fyCFMikacFGTgZpJU8kiAK5ViiT+77xuTZRPWZTETwHNEeeyMOM7k9E+VGxgibCBPNjWPJa0TDUJlIurQFLENoP6ltu6tebpvro+NhHZ8j9tmxo4P0ohS+GSrQdnObUD+V5+RjmuAUnpX7aYqTHlOQxL2PvhZNFC8KGx/F6Ww0Iuxig2A9/6c+GCPJmNolwfliHwpvyIDinDKkYKJQrG2MJqLMJGNmw6YDbclNoDymERkn5TKTGlC4QjkMlWeDso7KoVE+BzaK59noLANUMq+SXDsbNhNlspzJMjrMVBf95ryJZ5MEUYho5OWcR3vBOkwRZRf1x1MoQ16FcwnOM2zkKYwOMn6emKDcxxjvgLku6ae59XUu5zNE4F7pMFDbPKkhiMLGz+eDiTKOiBJLx2onE4XCQyZKRRdRiAguL02DgvB8LqJQDiSIlLePvhRNFC/KIRoVKTE2VKwFC4+8POrxCM/TtxwaUThiW0UhCBnmRYkyrb4IMTi8MLdLoNCrj5TnKGxx7Qf/Z0NiYWLQ/3OzXnmJMrGeCL2MiU7yTrHC2Lgu+zoOj4Iocc8mD9ebcpwsUV6M+Fyva5bJJYdp3yiJNoZZYWpOXoOSbVfbpiYxMNWJFCEkh3Ec+vE+ieMxu5Foh5N+B+uJhLbVrUQfhUcJozyK6+fZOvaCRp7w4NCrl+inbWUL6heFXpTT8PHURCkgmCgOu/3qIAobGY+iPdMEKUzp4ZQXxIvE00D5gJVCJjYuHj0tQzNhoPDlHFG2EFEotLJOritnxRY1kbNktaNgaZ8Kc51okbyKNvJeX2AikvEYo2h0ppFaEIVynmAKf6xjckSoZ5veAIZASpJrR8DSNpHCITL4uhQi8khPxi6Sc06Sk8NEmCNGc/d22Bvs7ijIHHxzZTFjJ6ZuKV9yeRjOgyztU2CuT0RqGSdn6agvpobRwkOaWyZQ6EnhHoVnYp+ZBDWDqc1QMYvF/bBSrsQ6s5ghS6BjQNuRlxZejo6dMdQGS5dk2uernSjGq4sov/36KyJDw4goY5VGokiIwsIGxlOxNJKKqV1K7Hm2yk7JrDBiNnTqDye51jFEHN6GjZBieMvQLNjup9GWQzUyCi4jiJYjjYanfs/F+e5t7qeyi5tQQk717aNtuQzF/TylbOMpYt5/7tPipiLnMeUQ+cgDCZK6jg1tY51cT0wdWymvEH3IS0gqyzmUpTsRiad/uR3Wc1+p39xHrtvcIl54n3NhFu8bhWCmOrSuQ4q4riS2JeO3TpBtWgZRvsNl6RjZZtGxa0hk477w4MJhLJen+ixjs2HlC7eufvtLroAoy5csRZgzBL/8/IvSFAzMDUkRCaUuGPhJxuzM2ujbu4/SSBQZUVjYkJkUNNLL/xR+cZjiWs9hDfeJR2T3bTjkYYNwhT28zbk65Oh9rry7XKo+Nnj3+ljHFwT5Pxuye3lux7Xepc8rVAcn3hdsy0IeQuhdfXXtL7fN+8Q6rpf/u/fJ1Rf3Ns/1gyRvP7kc76tre3/JFRBlzqzZiIuJwT///KM0BQNzQ1JEQqkLjs6dOiErI/OCjhUpUdwl7+hfEPFGHS7hui5VX2HbKkjdnvSsK2xfvClXQJTuXbuiRdOmaqngYG5IikgodcGxdMkSBNWqha+++kpp3IjyCBGFR2IOI7RoKahweLsp97JE+enHH2EKCv5XzlwQMDckRSSUuuB44403UL5sOezZs0dpXESpDtt6iofZXXMyqEVLQYXCQduWyxPl8KFDKHPrbdi8aZPSFBzMDUkRCaUuODhPyUxLQ8N69ZRGPjN/x623onJEEKrGm1A1VouWQgjZUJWoYNx2y83Yv3efsrJ/ow/lymZj4We8GMwNSREJpS4cNq5fj1tvvAnPPP2MWOY3HXbIbY92zVqhffM2WrQUWto2bSW+G3PmvTPCxvLi888+R7VKlXH31KlKUzgwNyRFJJS6cOD36MZERKJR/QZKo6HhX/CkktVkFh9e8gaYG5IiEkpdeBw6eBDl7iiDZUuXKo2Ghn+weeNGXEu2vO7htUpTeDA3JEUklNo7mDxxIm645lrs2r5DaTQ0fAv+8FL5cnehV48eIl/2FpgbkiISSu0d8Aunu3frhnK3l8HWzVuUVkPDN3jsscdQruyd4isAv//+u9J6B8wNSREJpfYe/v77bwwfNgw3XX89xowejd9+/U2t0dDwHhbOX4Cbb7wROXXq5OudxFcK5oakiIRSex8rV6xAlYoVERkeju3btnn8cI6GxpXi6SNPo152HTHLOmzIUHFjri/A3JAUkVBq3+Ctt95Cq5YtUea22xHuCMGMadPx5ptv4uzZs6qEhsalwSHVu6ffxYply5Gekooyt96OjNQ0HDlyRJXwDZgbkiISSu1bHDx4EH169oLNZEbNatURYrcjNSkZrVq0EHPjnTp0KLXCH0AdPGCgSEb5WAwdPBhdO3dGp/aey5cG4ePQmgZYJkaI3YGA6jUQWKMWWjZrjkfWPYK//vxTWZbvwNyQFJFQav+Ar5geffZZGh2WiftxunXtinZt2yK3bbtSKXxRtnvXbjAHG3DjtdeJcKJy+Qpo3y4XHYkonrYpDcJfRO5Cg8XIkSNx76LF4taUzz79VFmRf8DckBSRUGqNosKDq1ejaqXKmDJ5srhHqWrlypg4frxaq1FUYG5IikgotUZRYPnSpbj+mv/DqBEjlQbYsX07br3pJowZOVppNIoCzA1JEQml1vA3llBIcdMNN2D8uHH/ulC2detW3MKzOoOHKI2Gv8HckBSRUGoNf2LZvUvwf3Tsx4298BFqd+zauVOQZWD/AV694qyRPzA3JEUklFrDX1iyeDFuueFGTJo4UWkuju0UhpW97XZxvUDDv2BuSIpIKLWGP8A5ya1EEg638oud5Fkqlq+AIYMGF/o5cI38g7khKSKh1Bq+xG+//YZ7pkzFjf93LW6jcConuw6aNG6C2bNmqRL/BnuT+nXroXnTZuI6Ap+rvr174/vvv1clNHwJPt6CIQpKreFLvPTSS+IOhZYkubm54neVSpXQsMHFn9+55557cNvNt6BRw4Zo27Yt2rZpg2ZNm4obATV8D+aGpIiEUmv4Ep6S8X69eqNOdrZa+jemTJki7mnKC53Y+wfMDUkRCaXW8Df6dO8hQrCLgYlSJ+viRNLwLZgbkiISSq3hb/Tu1v3yRKmdpT1IEYG5ISkiodQa/oYmytUN5oakiIRSa/gbmihXN5gbkiISSq3hb2iiXN1gbkiKSCi1hr+hiXJ1g7khKSKh1Br+xoDefS45qzV58mTUz8lRSxr+BnNDUkRCqTV8CX75wbFjx/Dyyy/jJZITJ06geePGqJdTV5X4N6ZOnYrYqGi8+OKLOHnypNj2+PHjOHPG85sSNbwL5oakiIRSa/gSr7/+Ohx2B66/9lpUvOsuVLirvLjqntuunSrxbyyYPx83XHedeGdVlUqVcetNN6NGtWo4dOiQKqHhSzA3JEUklFrD13j77beREBeHO26+FatXrxbegQl0MXz00UfiBQr8vgF+XS3f7/X0U759oYLGeTA3JEUklFrDHzh16hTCQkKQkpSE7/L5jtwBffsRSWr6/K0jGheCuSEpIqHUGv7Cu+++K76kHBYaig/ef19p/w1+kWCHdrmoSKHX0+orARr+A3NDUkRCqTX8CfYsFrMZUeER+Pjjj5X2PPhdVvy6In4jy1NPPaW0Gv4Ec0NSREKpNfyNd0+fhpMSfA7F3nfzLH/+9Rfat22HineyJ3laaTX8DeaGpIiEUmsUBXjaOC4mFonx8fjss8/w559/nnvP12uvvKpKaRQFmBuSIhJKfXWAH3Xll+S9/dZbeOaZZ/DYo49i544d2FVC5Ym9+zB/3jyUL3sn0pJT0JnCrdtuvBmjho/A/iee8LhNSRA+p4/u2YMjFFa++eYb+Oabb/DX338pK7g6wNyQFJFQ6qLB559/Lgxi1oyZyG3bFskJiQioURMBNWsisGYtBFSrXrKlanVYgo0IczhRo3IVVChbTrxC1GY0eS5fkoT2PZDOc1CtAHG+42NixCt2754yBY/u3oPTp06jKG/eYW5Iikgotf/wy6+/YOPGjWjVvAVMwcHiAhwbB79Ck58h5zff8/WC1159VbzQuzTIqXfewbGjx8RXy069c8pjmZIor7/2Oo4+86zwMIvmL0DvHj0QHhqGiuXLo2aVqsjJysa6tWvxtdun2f0F5oakiIRS+x6ffvIJZs+cCZvFgkp0IJo0aIhVK1bipZMncfY3/Q0VDQn+GBWT6OE1D6FF02aoUO4u8RHTYUOHiQkQf4G5ISkiodS+w48//iA+WVeddrZW9RqYOnmy+ByEhkZ+8MYbb4hIw2wwiO/tjCDCfPnFF2qt78DckBSRUGrfYNOmTbCazWJEGD9mLD4hr6KhURB89913mDd3rshrAimP5Xek+fIRBOaGpIiEUnsXvFNdOnXCHbfeKqY733v3PbVGQ6Nw4MG2T6/euO6a/xOvffrPt9+qNd4Fc0NSREKpvQe+0S8hNg5VKlTEJkraNTR8gc2bNqMWeZbwkFCcePGE0noPzA1JEQml9g54BqN65SrimsDpU6eUVkPDN+A7rLMza6N8mTvx6O7dSusdMDckRSSUuvDY+/jjqFS+Alo3b4Gff/pZaTU0fAu+m6F/377izf/8uQxvgbkhKSKh1IXDgf37xYNI7Vq3Fh3X0PAnOKkfOWy4eLiNr8l4A8wNSREJpS443nzjTVStVAmtW7TEb/oT2RpFiJ7du+M2Isuhg4V/CpS5ISkiodQFA9+jw1fVYyKjxExXXvCNfhMnTsCg/kMxuP8IDNGipRDCNjS4/3CMHTsW7737rrKy8+AL1w3q1hO3xHzwwQdKWzAwNyRFJJS6YBg8cBCqV6qCN19/Q2kuBH/b48brboA1rBxiMishKlWLloJLTHolRCZVEl8rW7pkmbKyC8F3ZFuMJnH7Cz/XU1AwNyRFJJT6yvHUk0+i7O13YM8lZht207qK5atiytpEbH4nG2tfrq1FS4FlwxtZWP1MBmrVKIeli5crK/s39u3dixuuvRYLFyxQmisHc0NSREKprwwcZoU5Q8RFxUthz+49qHBXFUxem0BEyaKdzdSipcCy4Y3aWP1sOmoSUZbdu0JZmWcMGjAAVStWLvDdIMwNSREJpb4yzJk1GxXvKo+PPvxIaTzDRZRJDyVg41tZeOhkphYtBZZHXquNVU/njyjffvsNTEHBIsEvCJgbkiISSp1/8GOrfO8W33dzORQVUR5+SY5A/N/T+pIopWF/r4QojKVLlqAcpQf8IOCVgrkhKSKh1PnH6JGjxO0pX+TjDs6iIMp6cs8b3szCw+yq36qN9a/X9liupAnv70NuRFn7Su0SR5wrJQqnCAbyKoMGDFSa/IO5ISkiodT5w3fffQ+nzY6unbsozaXhb6JseLM25u5IRoMWTiTEW1C3qQNT1yViHR1gT+VLgjBBWHJoXzsOi5CDBBFkzQnP5YuzXClRGPyodSVKE/IzsLuDuSEpIqHU+cOmDRvFFfjnnntOaS4NfxLlEfIci59IRVioETmN7Bg4NQYNWzvRbkAY1r2qwhIS9jib3s76l6dZ92ptbCQ9C/926Xk73kbMutA+8G/XOm6T63J5MJf+Uu3kFSbxxdrl+l3tc13u693LsXQdEYFh82NEPbxcu76Njnsitp7Jln0j4rjXJfaDll31cFscvnF/eD0v8zbsmbjO9TQIuZfnOvl4XKxfvpCCEOXDDz9ElYqVcN/KVUqTPzA3JEUklDp/6Ni+PTLT09XS5eFPomw5nYU+U6JhCAyik5uJXZ/WESf4/uPpYnR1ndh5u1Iwckkc5u1OEQeet+VyK4+kYcyKeIxdFY+VT6cJ78SG8cDzGZi/JwVrXswQ3mnapiRhULzNon2pGHFvHO5mr0VkXEdGxfUxOWZtS8ZwWjd3d/KFJHITPibLDqdi9PI4jFsdj/uOpp9r9/7jGVj4eKow3Blbk0TfeL0w4Dz1MAFWPJWO+55NF8v3PJIIQ0AQOg2NxIJHU8R2bMxM6FnbkzB8cRxmk+fltlx947b4ON27PxWjlsWJ/3xMVx/LoLbjMIv64CI9H19uczIRkcsuOZAqjomrP76SghCF0SG3PbIyMsTTk/kFc0NSREKpL4/vv/8ONpMJixctUprLw59E4ZFtLBlT9fIBGL4gVhjyJp6SVrE6G1zPsZFwmA3kdUwIsRkwZE40tn9QB5PuS0BMpAlhIaR3GhEZZsTdPKVNhnIvkSE2xoLGbZ0wEQmzmtgF4YbOjUG4w4gYCvFCbEa07BoiDJzX9b87GuHURjSti443k1GSkb1x4f6z0Y5eGkfljKI/TrsR8XFmzCED3vJuNubuTEFqbSta9whFTKxZzOAkpVmIEGkXhJIuL1GvmR3dhkdi1TPpSKftgmsEItRuQHK6RdTJ/eowOJz20Sj6FWI1oM+ESNJLYjZo5UDTjiFIybTCYjQgJsaEcUTgehTSOaxGGIl4Q+dIj8WE4v3luiKjzajTzHaOjO776G0pKFE2rF8v3nTD72HIL5gbkiISSn15bN2yBZUrVhQvm84v/EkUHhl5VGvbOxQ1y9dCdgM7Jq9JEKMmE2YCkcFQPRCjl8TSAc/EFOoTe49VNArbjcHCINno1ryQiabtnYiONok6lx1KQ3DVICSlWrDwsRThoebsTIaVDG3c8njs+qgOVjyZJog3aEaMGPEt9Hvkoljs+rgOFtA2yw6n4WEahV195TJLaMS2UrvdRkeSJ2IPko5sCpdiiRRscDzCm8g4c4iYK8k4eNS2E8m7UIi16dT5Y+kiSlZDK3L7hgsvcC+FoHaHAf3uicEDL2SI9aMWxcFqMtA+pIp+3f1wAqyGYEwnD8nnJqOOFU6LATM3J5EXTUdiuhWBlQMxmPZpHR2v3P6hsNJ6bnPWliQ4qC72OpupL+xx2fNwX1z98oUUlCivvfYaytx+O7Zu3qI0lwdzQ1JEQqkvj/59+iI8JAQ//fij0lwe/k7m2Xs8QkYxfmU84mLMqFKmFnqOixRxetteYYhPMIsRlA84Gw/r2ftYA4OxnIyd++g68bUqBWLO1hQRktloNOc6t76XLbYZeE8UwsjzTHowARNJppL3iYo2itGXvVAaGV1GXStmkkFxnew93JNrJu7AGdGIIG/yIIV062k91z3+vnhUKx8ovAkbO+db8ylEZA/D5OCEvX4bp2jDVZeLKHUa29C+X7jo34MULjpotB+2iPpMy+wFmncmb5FhwT3rE0W/x1Oox16n57goqj8LKUSMvhOisOPDbNFe625hSKHBgdviOiY9GA9zQDCWHEzDcvJq4VR/y66hIi/kYya8ids++kIKShS+lSU6MhJjx4xRmsuDuSEpIqHUlwbfxsz3zrRs1uyKnlP2N1HYaET+QIbIB7XbyHAEVQvEor2paNElBGnZNmGkD3N5KsvG13dKFEItRpETcI7BcTif/OpVgmjUTRJECaGRfCrtAxs8b9NnPIdwwWjVJxTNe5KQN2rawYkRKuRjb9GsUwgstF1OY4fwKO5hCfeh89BwJCVblCeUCfTkdUmoRqP4jI1JgigRkUbKqTiXoGSaCF6vmQMN2ymiqNH7X0Qhwq2mMMhBRB4yP070l8O+Bq0dgsyt+8n+snAf2aPw9qkZVvSbGCWMns9V255hyKAQ7hHlkZlYVhowFu1NEcvT1ichs54N5uBgtO8fRoSXx961j76QghKF0adXL2RRfv2/f/Jnv8wNSREJpb40fv31V8HIoUOGKE3+4G+i8Kgtrp3QiefcY9mTqQiqHIRpG5KFYUbHGIXHcY3ybNQjF8bCXCtIhhGns7GNRs8ZFH4YapCO8hP2NE4KMybTKOwiysBp0YiKMIl2ePTl+ra9L/9zP7aQsfIyE8ZO4UoLMkreztVPNrTBs6JFuMYE5WXu7wgKj2oRQZccSBPkjogwknc5TxSe7s4vUeyUn3DSvv0D9kbZaNbRiTqN7NhJoSK3x8TkPorJA6qHicIexUWUNj3CkE75Ch8vQRTydkyUhY+niHyHt+W2+LgEVQ0U+QzrXfvoCykMUZYvW4bggED8mM+IiLkhKSKh1JcGv9HRajRh7qxZSpM/+JMobCxdh0fQCQ7FvN3JYlYrp5ENUZSk82g3bUMiAqsEoNuoCEGgXmQUvSZHiVktG+UbWY3tIg/g6zAJSWbUb2EXnmkxkcVSKxiT7pdE4fyCjcUSFIR2vcMEkXi7IZTcz9mVgqWU0/QhL8XEY32I04DWfcKEsbn6yieccx8LGR4n0DzzNXNrEpHPKEb5Le9lCYI4ydhFIq6IkkV5V92WMrzLS5TMelYRXjJxWR9KYVtLOhaL9qXgQcpTJpJHCKBwctD0aKwgY5v/aDIGzYkW/eccJDHJgt5jIkXdfK5adg5FMnk8F1HGUuhpoFxtycFUkaMNnh0jEnie9DBUC6IcMP6qJsrjjz2OoICAS35qwx3MDUkRCaW+NPiFZPws/AP33680+YO/icInK4HykAgKOyIcJqSkWSiMSZSGRgbebwrlBRRbR4WaRL4ynpJ5jr952jc51YyoMBOiw02oTyHOMs5ZaNRdSjE5zyJN33B+5orbGrciDvHxZjFTlZRiQXJti5gSXk1Jee2GdrEuNtaERpRTrDzy7xkhvi4xgYyPy3Gb0eShmhNp7n8uQ7TLEwdZDW3i//rXiaDUZlsK9doPCRfr3YnC5G3VIwR9KHRiY+X9HTQ9BiHkzRITLZhL4RuTvi8NDDFR1GfS8WCQQ4PBCgoteRatSa4Tw+bK0JG37zE6Es06hIi6uU4mRDIdz5XPpAvyJhKJEohcPFvYcUC46M/FpsG9JYUhCs94BdWoiePHjinNpcHckBSRUOpL44Xnn0e5O8qI2+avBH4NvTjsohPMJ4yNi4VPnCu0YIPiE845B19LYU/CBu8K1x48Ia+XsAdh4+CTwtvxep4Z41HZvT3eH3GNhTwXt/UQbc9kcF1jWEB1sedhnZjO9ZDocruiDuoPeyDuj4tQa8gLcrv831V+9bF0QUQXSdxl9dEMQTLXOt6HpRTCca7D+8DHgvvMdbomC7ivPAHC5dk7cF9EfVTHagoJWeeqn/efScJ18f5wyMj1LCUPw6S/mq+jMM68fwaVKlTEtq3blObSYG5Iikgo9aXx/LHjKF+2LI4ePao0+YO/cxQWPmHC0Ek8nTw2RLFOGYhLxIyZIggbuvs63iavjsV9G07IXXo2SlcfLjfKXrRd+i1I46bjsnn7fcE6t7a4Lq5TkNStDtf+i/bcyvP2FyzTb/e2uD4XicV6Wsf1cP2ejo0vhPtcUKLwzbwVypfHunXrlObSYG5Iikgo9aXx/PHjqHDnneJTzleCoiCKlpIrhSVKxQoV8OCDDyrNpcHckBSRUOpLw0WUF154QWnyBxdR7tmUJGZbOP7VoqWgwvkkh7C1apYwouzcsRPlytyFLiNDMHF1DMYsi9ZyERm/Mg4TVsV7XKdFyviVMRi+IIoG31tx76Ilysryh6uaKM8++yzMRiNqVgxAQMVgLRcRUzULzCTBlY0wVbd6LKNFSq2KQahWuSp27dqprCx/uKqJwp+A5s9F86v73T8go+W8vP3OO+K48rccLQYjDh8+jNOnT3ssq+VNvE62xF9VvtIXLV7VRNHIH8aPGSNeR8ufy+Zvy//119X1PcOSAE2UYo6JEybgpv+7FjWqVBHf/biOzkm/Pn3VWg1vQROlGGPVqlWoXKmSeCCuQU5dJETFoFvXbqhZvQYmTpxYqBe4aVwITZRiCv7A6fRp03DyhPy2x7jRo9Gobj3xm79VOH36dPF5aV9+Vao0QROlmOKXX35RvyRGDB2KelnZakni7NmzmihegiZKCYEnomh4D5ooJQSaKL6FJkoJgSaKb6GJUkKgieJbaKKUEGii+BaaKCUEmii+hSZKCYEmim+hiVJCoIniW2iilBBoovgWmiglBJoovoUmSgnByGHDNFF8CE0UP+Kvv/8WD6N5W/h2LvYo9bPrKN0/F6wvrHC///nnH7UXpROaKH4AG9mE8RORkhCHzIQoZCZGe1WykmMRbgqEI6AaantYX1jJiI9CSlIinjpyRO1R6YMmih/w29mzyEhOwM0VauD2+Fa4PaaZV+W2mKYon9IOFdPae1xfKIltjtuiGuOGW8vi/lUr1R6VPmii+AFMlIaZCSgTXQ83TnwJN40+SvJssZAbxx7HTcOfwp1BoVh7vyaKJooPIYmSiDKRdXDTmOO4efhhkkPFQm4a+RRuHvwE7gwM0UTRRPEtLiTKMWWEB4uF3DTySSLKPk0UTRTfQxOl+EMTxQ/QRCn+0ETxAzRRij80UfwAfxHlhmEHxP+b3H4XVjRRJDRR/ABvEuUWkuuHHsA1/fZJGbQfN4+QupuG7MettJ6Ff19HOk91XIlookhoovgB3iTKDWT8d40+jFG7TuGRl75AnRUv4VoiTK1JR7D26MeoNO4pBNLv7S9+Btu0Z3HtYCKSh3ryK5ooEpoofoC3iMIh1TUDnsCUx9/Fr7/9iZVHPkLumldwTY/HMenx9/DCh9/j+iEHcCN5k9c++RHTnnhfeB1PdeVXNFEkNFH8AG8R5XrKO67p/TgOvf0tlhNJrmm3k4iwF+XGHMaZr37B+N2ncU1/Csf67sXwbW/jrc9+xG0jDxUqBNNEkdBE8QO8QRROzu8YeRC9176KT779FU+d/g/GbHoTlYgkqQufx0+//omkBc/jmoFPCHHOPIZvfzyLtAXPiWVPdeZHNFEkNFH8AG8QhZN1zk1WH/sEP539C598dxaPv/UNgic/je7r3sBnP5wV+cm1KokvN+owPvzmVwzb+pbwMJ7qzI9ookhoovgB3gq9ruPQi7zDUfIm85+k0KvPXkGCew58gFc+/1nMgN1EZTjhv2nYQbzw0Q9YeuRjXNPrcY/15Uc0USQ0UfwAbxGFw6/rBrkRhUhyTf8nsODoJzj5wQ9EnH0i4b+RCUVJ/YF3v8PDL3yhieIFaKL4Ad4kyg2D9+MYEWXBU0QUvo5CyftM8honPv5RkMZFlOuIKM988D3WPPc5rumpiVJYaKL4AT4lCsm43e/izH9+w+0jD4lchuWOEYdw6sufMXPfGTFT5qm+/IgmioQmih/gbaK8Qp5i2bOfnPMoHde8Kma9rNOPijzl/6hMjUlP4+sff0eHB14RZTzVlx/RRJHQRPEDvEUUDqmuH7ofc/a9h67r38D/8VQw5Sz2ac/i+1/+QMe1rwlSsLS472V8+8NZBEx5WhDHU335EU0UCU0UP8BbRGERNzxSaCVmtui3SNyJMI+/+Q22nqR8ZACRhzzN1hOf47E3viYy7acynuvKj2iiSGii+AHeJAoLk4Onf13LnMSnLzmBVz/+QVxr4esp7375C5qvLlzYxaKJIqGJ4gd4myh5RZCGJG7ucZQlolQY+ySS5j+H20ZIUnnaJr+iiSKhieIH+JooLBxecb7CpBG/KRwrTMjlEk0UCU0UP8AfRPGVaKJIaKL4AZooxR+aKH6AJkrxhyaKHyCJwm+KrI8bJr0q3r5449hj3hUioEd9IeWG8c/jxpFP486gMCLKCrVHpQ+aKH4AEyU9OQE33lkZt0Y3x61RTbwojXFbdBNUSmuP8sltxbLncgWU6Ga4Naw+brzpFjxw3yq1R6UPmih+AH86YfbsOWjTojm6tCFp28Jr0rVdS/Tu1A4hQTWQFhWKvl3aeyxXGOncuhnat2uL48efU3tU+qCJUgLw5OEnUaNKVSTFxeOrr75WWg1vQhOlmOODDz5AbFQ0qlasRMe4HJo3bYZffvlFrdXwFjRRijG+//57JCdQ7nPddTAFBiK4Zi1cR+eka+cuItzT8B40UYop2Gv06NYdcdExWEMnLy46Gq1btMCSJUsQHhqKqVOm4OzZs6q0RmGhiVJM8dJLL2HXzp3nyJAQH48+vXuL3z/99BMee/RRvH/mjFjWKDw0UYop8n58ND42Ft26dlNLGt6GJkoJQWp8Arp26aKWNLwNTZQSgjrpmejcsZNa0vA2NFFKCBrk1EXH9h3Ukoa3oYlSQtC0YSO0b5erljS8DU2UEoKWzZsjt21btaThbWiilBC0bd0abUg0fANNlBKCDrm5aNWipVrS8DY0UUoIunTqhBbNmqslDW9DE6WEoEe3bmjWpIla0vA2NFFKCHr37IUmDRupJQ1vQxOlhGBgv/5oVL++WtLwNq56ovz111/4/fffSf7Q4kn++AN//f23IEqDOnXxxx9/kngop0XJ78KmrhRXNVFOnHgRCXHxCLWGI8wahTCblrwSThLhiIGhmhmBlYNpOVqIp7KlXtiGrJEIDw3D4cOHlJXlD1c1UXZs34E7bi2D5l1N6H93CHpPcGrxIL0mODDg7ggMuieKfnsuo8WJvpOd6D7agTK334DFC5coK8sfrmqi7Nm9BxXuqoJpm5Ow8+M62PROlhYtBZZt72fjoROZqFWzHJYtvrJXLxULokx6KAEb38rCQycztWgpsDzyWm2sejodNWsQUe7VRCk28vBLnvVeFX+0UUxEE6WAsu7V2kLcdWy8j7xeGw+/fGHZta/UFgfaXedJ1r9BdeajHNfPZfO24zWhEIP7y214XF8KRROlAMKEWPZkGlbQgTs3stP/NWRg9x5IwwPPZ5zT8//VxzOw5FDaBXV4ktlbk7DwsVSsffniBspEWrwvFR0GhmHJ/rR/kZWF29zwZlbBiETbslGMXR6PvlOiBMnP7aM3hElIgwkL//ZYpgDCpBaDkRfrdBdNlALIxrez0KZPGDLr2Wk5Qxj2ejLMaRuTYDEYMGJhLJWhk0YGxm13GhaB9Po2YdQu43U3Pt7+wRczkJhsRrPOIdjA/XU3TrffvO6eRxJhrBWImZuSqV3Zjms918tE5b7c92w61X1+nXuZvLpzQuU5eW3ZJRSx0WZBzEsS7lJ1eZC1r2RiwaMpmLcnRfz2VOZK6+T+zdmZjIV7aZC5WJ2FFE2UAggTZcSCWBhqBGLBYyliNGPj6nd3FMpeWx3NOoYIHY/GbGiJKRa0IMPbcjpLkIW33/CW/O/uEWZvT8KivWRAyjA3EAm4DPdfzL7Q701vZ2P6hiQ4rMGYuyNFzMaI+oioYhsqu+xwGqzmYMzeloztH2RLYqiRnOvgMrwN98/VNv8W9VA7Oz6qg3a9w5CSZL0oUXj/RHkPdbGODYs9LLfr2mcmwPYPs9G8Uwjqt3Bg16d1RJ+4HO8rb+Oqj2Ud1cnruP9imY8VLbNOlGWvSeu2vpeNTBqIcvuHYdcndc6Vc+9vYUUTpQDCB205hV5WU7DwHptOZQnDadElBJFRRsQmmLHqmQxptBRyhYcZMXVNArbQCX3guQz0nhiJRm0d6D46gsqli235hE94MB6ztiWJE80GNIO8QuueoWjTKxT9KAzqPSWSwr00zNqajNAQAyY/mIBeEyKJmE5MfVju51Jqr8OQMFgNQWjR3YmBs6OxijwLG9rSg2noPDQcjdqRfno01pA35LbYyNmj9Z8ajSa0bszSOLTtGYbUVM9EYQOdRWFiO/KqTXKdGDAtGg++QHVRWfaOIxbFYMbmJHGcuP55u1MwcCa3l4nx98cjPsmM+EQTekyIwN3kHbnc8MWxmE+ehttuTHX2pv26n44Vr7ufQlfu77xdKfLYkG765kSMWhqLh6nOkUtiERlhQHodK3pOisBM6huXce9zYYXr00S5QmGj5hEwPduGFl1DxIjGBp+aYcXQuTFwOo2YRqP+jg/rkNHEITLSJE46S3KWBek5VvSZFIX0LCtS0y1YfSydSFUbCWkW5FLuwSP6PesSERFiFKNkbr8wBFQKQFpdiyDKXDIYiykI0TEmQc66Te0w1QoSHoSJ0qCtE+bgIGQ1olF2cBhWP5eOhY+nIjzEhAatHMIIYyisatzeiXVESBfJHeSF2lNbWfVsMFQPQu06NmEg7kRhwnH+YrcYBKm6DAuneo3Ipj5wOQ4FI6NM6DQkApvJg7InHDwjBjUrBkmDJ+KGhRvFgNKogxNjV8SJbSKoPyGhRuRQPZx/WQKD0JD6yudu+aF0BFcJwiAiC9fHnrnjoHDEEuE41Oo1KRJOezDiEs1o0smJyXTO13MO5HbOCiuaKAUUPmG9xkYiNtZExlMbE+9PQAQT4rgkDK/b/VkOeQ4nGaxdhBx9JkTBaTXgYTq5j32dgzUvZcBBXmngtBhsPZNFxLGJEX/3Z3XQnEK1Bi0d4jdfMG3Y2oEuQ8Kxk0g0c0sSgqsHov+UaGw7ky1IxuFdBzIeXr/kQCrCnAYx6jOJ2bhbEhGyG9oFCbntebuSYSZjnE3eaRGRyFgjCHevTRBt8cifmkkkJo/Cns1FFPY8a05kIJIMnUOzrdQ27xcTNKByoPAGW0iXkGxBt5GRwtNy28PmxsJcy4D7jmZQ+9lo2SkUjVs5aSDJFiTlkCyaiFKbwqcHKWTikGzcyngYawYSwVNwH3lnu8mAoXNiRH2bqd6uwyOQnGER/dvybhbq0DHuOCBchJrrOE/RoVf+4Gui8AmeuSkRVhq5F1Ke0nVkBNLIw3DO4BqVH3ktE1E0uvYkgrCBtu4RihCzAU27hKFhBzIWkuDKQeg+KlIQJYO2Z6LspDi7x/hIpFEo8cDz6SJ0io0xoweV205eajqFZA4aQeeTZ+HwjkfuxjS6t+4eJgxlERlXqN1AuUyiMCwOiTLq2hAbbxZtN6J267V2CuOeTCHhmBXxCAwMJs8mQ53Np2kf+ocjJfnC0Iv3mQkWHBSECTQw8GDB5GEPy4k/953Jk3gJomx9LwvN24egIeUovF7kNrR9FG3fmzzD5lPZog8rjqTB6TBgEoWX91O/LkWU9TRQZBHJ2lMoyH3Ke668IZooBRSOlR+guDycRtce5D3qNbGj24gIMSKPJ8NzkqGOWxWPSAp35u5IFiN7MwoL4il/4ZF32LxYYUDjlsWLcInDj/RsqzC2HUSUkYtiRSiUXtuCBNomp4FdGA8bkiCKLRiztvCslwxvGpPnat1DEoWJe44otO/c1xTyEOyhxi6Np/AwFsNJJq5KEKHLYPodaCCiUGh0jij9PBOFp7CDyRNNXCNJyDkJr4+LNYswjImSkGRBj9FRgggsoyj8dBGFR//muSFoRH3Z6IkotC/ch5W0ryHkFTkPE0QxGsQx4zb5WPYYE4lkClsFUejYMVE69A0T6/OeK2+IJkoBhUdRNtBGbUMoeTchjvKFaesTKX7OFrNODocRSZRz1CUCrX01U4z6XYdFIMRqFAb36Bc5YoZm6/vSkNeR9+GcpQsRZTuFJ5k5NjTvEIKpFA5NIMI9RGEaGxkn0pclCnkUuzFYlGNPxvvP8X52Y7sI5fZQSMhtc5820rb3rEtCYJVAzCFC7/40R/Q3jcLHFArn3EMv7ud9R9NhswSjKw0KXDfLvN3JIqcZvypOeNRk2u82PUOprjoin+Ck31idiKiI0ow8Sr1mduE52SNy3UyU+tTHR8jouY9jlseJvIu9I4d7DsqJepGX3UV9Z2JkN7QhlfI9F1H4eOX2ChN1slGLGTe381VY0UQphLCBjiPvUfa6GnSiTVjzojQmPnlZ9ey49Zpq6DGORkkiDx/oRU+kCgJlUjI/cnEs+t8dJWZ42EB55E1MtaA9JbJsxINmRMNAMXp0ogWJCZQvkPENnx8j6pq2PgkGdR2FicPb1mvuQPPOoWK0ZU8XEW5CJiXjA6ZHUTKfIUgcXC0ITTo4MHppLHnBCJH4suFznzMpNIuiBHvAtChK+O2ibErahTmKa595ps1YMwidKWcaSP3k7XIaOYR3YI/Xk0b74BqBYlavZbdQ2MgzGmsFK49CudrkaBgpfOtI+zrx/ng8QgMH5zVB1QLRqI2T1keKGcWGLZyifd6/ll1DYaEwlydBOO8zU6iYRseRPR63ycfNTvlf11HhNLjImTT3c1VY0UQphLBhsKG1HxKGYQtiz8208H/2BM3JSPg6i+uksSfh6yScCNdrYRck4RPPs15cZtDsaEx+OEGUa0DJe+vuoZi3MwWzKXnvRYQzkvHO35NCIVi6GNF5ulcQk7YdsYTCOPI83DbL3WQsfK2ibd9QrFTTw3z9pUVnGs2p7aYdnaLPrv4uPZiKtr1CkUMekKdip1A/BsyKFtd02Hu69plJs448zvD5sWhI4VO95nZBDJ72dk0P81Qzj/48edCN8iqe5uaciy+Ecn9X0zHrTDkGe4Xx91GfySPExFnQcXCYmASp08hGOU4E7qPjwuVZeJKk8+BwkbTzNPb0TUkYOCtG9I/bXfFUGnIp9MohTzV1XeK5c+Et0UQpjJB7Z8NhI2TjdtfzgeXRl0+y+wwMj5BcnvW8Df/mOjhUEMvU1+UUulWvECiuT3Aow3H/pAcSxMzUnO3JogyHLOdGem6P6hWEVG1xXWyAbDAuQ+dl3o7b5ultV9jDbbOx8TLXw//F9u775CZcH/eB13ObvA8i11Bts/Ger0v2gf9zLsJtcVmhp+03qDYiIkzoOT5ChI7iGNH2547duW1UneRF+b+rf+fq5P0lXd5j7g3RRPGGuI247uI+El8gpOd1ntaz8fNJ7zoyUkyZJlDsnUhhXHyiGf2mRokTJra7WN1u4qkNoaM2PLbtofyl5HLlL1iXp5xrW3EXAv2PjDOjO3lNvnPgonWqbTyuI3HV6WldYaXkE4VCCNfBLw4ijIFHZBod76WcZtKaRCJ7ogizeBQWXiTPNiVB5lOIupzCJx4kPK0vamGveN8zJZgo91B8vPPDOiI8KDZCHpDDNk7Md3xQR8hWSoKZ8LzO4zaFEa7TF/VegfCFU54xLOp+XEz4XDz0YiYCapbD0pL0hOOOHTtw6423IC6zGuq2C0B2Ky0Xk2Zd7Gje1YE6rXm51r/WawlAnTYByGxaCzdcew2WLC5Bz8yfOnUKPbp3R9uWHdC2RSf6ryWvtGvVGV079kaIORzmADs6t++F3FZdPJYt9cI21KIj2rdrL97wcyW4qomikT+cPHkSFoMRwQEBOHr0qNJqeBOaKMUcH3/8ERJi41ClfAVUrVgJoQ4nTp86rdZqeAuaKMUYX3/1lfjO/K033gRTUDCMAUG4jX7HRUXjv//9ryql4Q1oohRTfEdE6NW9B3LbtsOe3bvRqH4D1M3KxpZNm9GwXj107thRk8WL0EQppnj39GmcPHFCLQHNGzcRn6eT+B8OHTyIN994Qy1rFBaaKCUE9evURasWLdSShrehiVJCkJ2egbat26glDW9DE6WEICU+QXzHUcM30EQpIYiPi0Onjp3Ukoa3oYlSQhAfG4duXbqqJQ1vQxOlhCAuNha9evRQSxrehiZKCcD/SJgofXr3kQoNr0MTpQTgf//7H2KJKP3791caDW9DE6UEQBAlJgaDBw1WGg1vQxOlBODvv/9GdFQUhg0dpjQa3oYmSgnAn3/+iYjwCAwfNlxpNLwNTZQSAP52elhoKEYM10TxFTRRSgA4RwkJcWL06NFKo+FtlDqi/PPPP/jwgw/x9ttvi0eNi7u89957eOXll2G3WNC7Z0988OEHHssVR3n77bfw7bffqjNXtCh1RHn99dcRHREJa4AV9kBnsRdHUAhs9L9W+QAEVzHCGRzqsVxxlMCqgejX9+q4NlTqiPLss0dRpXxFtBxiRZ+F4eg5J6xESL+FMegzPwo9ZnteX9yk370RCE+viHpZDdWZK1qUOqIcO3ocAVVqYOyWOKw4nYHFr6ZruQrlvvczUa9nEBpmNVNnrmhRaokyYm0sFr2chrnHU7VchbLk9XTU6RKIhtmaKEUCTZTiIZooRQxNlOIhmihFDE2U4iGaKEUMTZTiIZooRQxNlOIhmihFDE2U4iGaKEUMTZTiIZooRQxNlOIhmihFjJJOlHnPSfG0rjiJJkoRw59Emfd8KhaeTKN20kVbC06kXWDEC16kdS+lYSELlZv/woX94fJcZu6x8zqXfj7r3XQu4TbnsnhYV5xEE6WI4S+isOGzQU/YkYjB98Vg6P1xmPJ4EhaQfq4a9e9+IgljNsRj5Lp4jNuSgNnPpojteHteP+WxJEzdlySN31U36SftScQ9+/PoSRYTIVuPDEPjfiFYRPUUZ8+iiVLE8AdR2ENM3ZuEjAY2hDgMSMowIyHVDKfVgBa9QwWBuO3MpnbYTcFISLMgPNyI6DgTRq6NE+vYC2W3sqNJL6cwGq6XiTH/xVQk51jRZngY7n1V6l2y+LV01GvnQEZ9m6jDRRT+z9u6E8cTifLqXNsxOfPqxf88dXpTNFGKGL4mChvyrGdSEBVrQmS0CWM2x2POsRThLQaviEXrQaG0nCpCruhEMxr3DBEh191ErKQsCyJiTMIA7yWjT29oQ/3ODix5w50oaYhNMaPlgFBRxr1tJkqjzk5kEwF53+a/QDoiExOTjZ11rlBOeDy38I3rZoK7DH/RK9Ijchi36JV0GerRdryet+WyIgSkNvISyRuiiVLE8DVR2DA7T46AqVaQMH42cjZIDrnYsNkAXcYWm2pBq8FhWP52Bla9n4k+C6MRXCNIhFVL30xHZhMbGnb9N1Hi02k7ItyliLL4tTRB2I6jI5BGHiaBtmnYySlDNmq/SQ8nhqyMFQbPxj7jqRQ0IdKOWBuPpW9loC/1Jb2uDcnpVrToG4qZR1LE8Zq8JwmtB4Zh0PIYJNW2olmvEFGfi2DeEiZKducANK3fSp25ooUmioeTVFARBKBRNpFCrfptHecMefaz0svMJhFGxaO3IkrTPiFEpFRMO5SMdDLopLpWMVIz4QpDlCVk7KPWx1HYZ0GXKZHovzQGoU4jalOdTMJE8l7pjayCuNzW4FWxMFQPFHnRgCUxsAYHo9O4SAxaFosw2i6nhQOLyXjHbkqAhQaB0BAj6rR2oP34COEhfUGUhr3MiLDF4Oizz6qzV3TQRPFwkgoqbMjz6L+dchH2FPfSyeawpGEXB+JizYiLN6NJdwq1yNi57aRsK6zWYCTXscAcEITkLCumE2HY+3C4UxiiMAHmHE0RupXvZWD1R7XRa24kLJZg0adBFAY6zMGCGMtOZaBxdycyG8mQLZrCxhb9Q2i7TKw8k4GB5D1MNcnTHUjGxJ2JRKggtB0ZhhXvZgqSuffBW8LHruXAUNQsH4Ba1aujQd162L51qzqL/ocmioeTVFARRCEJjzCK0MZFlBGUoA97MA71OzoQRkk7l+FkPY4MPifXgXFbE5Dd0o4w2m4aGaOLKBmNbWjULQ9RyNvEk5dgI7ocUTisGr4mDk0pPGpE/Umqa4Yj1IAZT6eIvMlpN6DjmAgsoHIR1Haf+dHC84WEBlMbZtSl/tbJtSONPE9YuAFT9iViwvZE2AzBGEkhmq9IwsIeJadrEBrntMDzzz2HZo0a445bbhXfrHzn7XfU2fQfNFE8nKQCC5FiERlP425OhIUaZSJMbSx6KR2rPshE9xmRiIySyToTJTaFPMOQMKw6k4l5lCdERBnRrE8ollBotJiIUru5HbVbUqj0VroIbXiigI0/Kt6E3DHhFydKMzuWvZOO/otj4CCPlTsyHMMfikOLwaGwhxgw7clkEX4xcVNyLCIfsZF3mX44GTNoHW/TvF8oxmyMx9D7YwXJJ+5MECEih142CstYx2R2b9+b4krmG9VxfZcSOHz4MMJCQlGpQkU8tOYhpfUPNFE8nKTCCBvy+G0JqFU5AA26ODGH8hMeeZe9k4Hc0eGCQOeIQjlKC569ovXsNTqMDYfNFEyJczKRJQOdJkbASPnAmE2UYNMylxm0PBbBVQKF4ec1VHeiLKdwqn6uE9ExJhE+3f9xbbSn+q02IgoRgr0de5tQIk5kPOUbrSinIh33LTaRvEk7hwi9eJKBicqzduzpxm5MgN2PRMk76/XDjz+gf7/+whAHDRgoXifrD2iieDhJhRUmS7/F0bBTPmAjSa9HSXqmBcHVgpBDCbDrOkpIpIlCqxAsIQPn5H7SrkTUqBAgvAV7lVkUImU0ssFQIwjpDWxIoZzGUDMQrQaGCe+SN4FmD1OnjR0pda3Cowy4N0bkE+yZclo6REhoICIyUcT0MPUjrYEVVW+rKTwHE5r7PvSBOOFh4snjNegQgsQMK7K437TNGCJKrQqBGLJalndv35tyMaK4sHL5CtxOoRh/Qvx///yjtL6DJoqHk1RoIQNmI7p7XxLajAoXFwHrdw5Bz9nRYmTmMIsNvfucaAy5L04YrAitSN9lZhT6LY0RYQ7rua4u90TRCO9E/U5ODKDEmvvNI3/ednkaehAZcF+1vSDs0ljUae9Aq8HhGLUhnuqPFLNvXC9PA7ceHCbyJt5eXBOh/xz2cd7UmEic08aB5n3CyKtR6EVEuZtyqNxJEeIuA3Ftxa19b8rliMLYsmULbrnhJgwbOlRpfAdNFA8nyVvChr6UwiUOaThs4pM//3nV5jHpAbgPPL3q2oa9i+iX0jEhzm1PwgS82FSsuJBJ27Khu+rk8q62+SKnyGto+3ncD/rPYVaz3v+eGGCSsVfjtjmfYQ/Edc6n/nB9glRu/fa25IcojHXr1uLmG27EqpUrlcY30ETxcJJKgzARRj0Sj8hII0atixfLnsoVleSXKIwJ48YRWW7AC88/rzTehyaKh5NUGoS90ownUyiEShSexVOZopQrIcp3330Hp9WGZo2biBeW+wKaKB5OUmkRDutceZCn9UUpV0IUxu5du0QIdmD/fqXxLjRRPJwkLUUvV0oURsN69dCiWf7LXwk0UTycJC1FLwUhyr59+1CpfHm8dPIlpfEeNFE8nCQtRS8FIcqXX36J4IAAzJg+XWm8B00UDydJS9FLQYjCH4nKSE1Dh9xcpfEeNFE8nCQtRS8FIQpj+LBhcDrs+Omnn5TGO9BE8XCStBS9FJQoy5ctR43KVcTnB72JUkuUURvixBVm8fShlqtOlr+TgZxuV06UQwcPwlArEG+9+abSeAelliiDV0Zj1rMpmHYwWUs+5B4POl8Ke5Xa7QOIKE3VmcsfTpw4gWpVqopnWLyJ0keUY8dQ7o4yqFq1HGoGVUTNwOIvgYYqcIYZYXUEelxfOKkAo7k6QsJNQuwhwQgIruyhnHelVnBF3HLz9WhYr4E6c/nD00eOwBDIHuUtpfEOSh1Rvv32G8ybNw+TJkzG1El3F3u5Z+p0TB4/BeZAEzJTMzFn5lzcPfkej2ULIjOmzULvHn1QrXwVVK9QFYnR8UI3/e4ZHst7S6aQjB87Hrt371ZnLn+4f/VqWM1mr392u9QRpSSCjaNy+QoId4bgzJkzSus9jB0zBuXL3onAGjVRq1p1zKeB5moF33IfHxODs2fPKo13oIlSzLFp40ZUq1RFGDAbc0JcHD7//HO1tvA4TqEqk5DDVVNgkLj58NYbb0L7drlebccb4Osoackp6N6lq9J4D5ooxRhHKB4vV6YMKt9VAaagYFgMRtx2882ol52Nn378UZUqOH777TdkpqXBabdj7uzZMAYGY8m9i3Hs6FFMnDhReJbvv/9elS56vE/etFqlyljoA4+niVJM8c7bb6NV8xYYOXwEnnn6aYTYnRgyaDAOHDiAJo0bUw5xD3799VdV+srBt6tv3rQZQwYPwrfffCN02ZmZ6NSxo/jN+P3334VcLVg4fz4q3lUeH3zwgdJ4D5ooxRAcYvArez779DOxzC9YsJgtGDN6tFhmvPXWW/jvf/6jlq4cXOcXn3+hliQeWrMGZW67HW96+RqFN8D9ddrs6N+vn9J4F5ooJQA/UpjFRBk5YoTS+AbcTojdgfZt2yrN1YMlS5ZQGFoWr7zyitJ4F5ooJQD+Igpj25YtuI7OO08iXC04deqU8HSDBg5UGu9DE6UEwJ9E+fPPP8XDUbVq1MDpU6eVtujwG+Vh9XPqItThxJdfXhgqehOaKCUA/iQK4xtK7jkfiI2Kxn8KkQcVFjzh0LN7T9x28y14+SXvP6zlDk2UEgB/E4Xxyssvo2qlSqhfrx5+KcTsWmHAF0L5Ofl1a9cqje+giVICUBREYRyn81q9ajVkZdYWhuQv8LQ3z27deP31WLlihdL6FpooJQBFRRQGe5aIkFAE1KiJdevWKa3v8OqrryI7IwN33lEGa9asUVrfQxOlBKAoicLg6zUtmjfHddf8Hzq274A33nhDrfEeOBeaO2eOmAIOc4aIW2v8CU2UEoCiJgqDL4Ju3bwFoU4nytx2G/r37SeM+exvhbs58fXXX8f0adNgNhhQuWJF8fv7775Ta/0HTZQSgKuBKC788MMPmDt7DqLDI3DHrbch1O7AjGnTcfToUXET5aVueWGy8b1jfFfB0iVLUTs9A2VvvwPGwCCMGDbcr3lQXmiilABcTURxgV/usG/vPgwbPERczS97++2oUa06YiIjxT1qw4YMxYTx4zF+3DhxobBLp87ITE2DiTxHxbsqwBgUTLpO2LhhAz799FNVa9FBE6UE4Gokijt4lmrf3r0ibBrYvz865rZHndpZSI6NR0pcApJJGuTURbfOXTB27Fhs27q1UPep+QKaKCUAfOHNarFiHI3OGr7BVU0Udrlbt2zBlkc2Yev6zVo8yPaNW/Dw/WtgrBGINo1bYOfm7R7LXRWyYTO2bdgi+rxj8zbRV5fs2LQN20i/jcp43NYrsgmb1m3AwYMHxK04V4Krmijz58zFzTfeiLuqVUL5apW1XEQqkARbTahpCKRlfawuKtUr4/Y774CB8p9PPvlEWVn+cFUTZdake1DVFgD7tvZwbO0Ax2b6r+WiYveg0+ImuzrBMC0HdgpTP3z/yh7u8itRXnzxRaXJH+ZMno6qjkA4DnQl6QbHE/Rfi5aCylM9YFjYEA6rHR9d4ZskXUR5wNdEKV+2rHin1pVAEMVORNnbmaQLHI/Rfy1aCioHu8Ewr0GBiVKhfHk8nM8bMJkbkiISSn1pvPDcc7jz9juwZ88epckfrhqiPO5B5wvZR6PePj0g+EwKSZTKFSqKqev8gLkhKSKh1JfG66+9hmoVK2HNAw8oTf5QpERhctCBdR7pQS67u/zP4Z+nst6Qx7vAvqGdkAITk7fzF6ldUhRtFlQKQZQ333gTQTVr4eizzyrNpcHckBSRUOpLg6d5LcEGzJ01W2nyhyIjCrdFB9V2bzOY2yXB3CAWli4psD3YGo7D3X1jGFSvuWMSLCSOQwUk5BPU7/3klTyt85Vw7M85pKd1V5sUgigHDxxEcEAg3nvvPaW5NJgbkiISSn1p/PTzz4gIC8OwIUOUJn8oEqLQyM7GZumXLqYRTSmhgijGSDsMwcGwTql33jC4T1yeicMG4ylscq1juRTBniSiNIsT4niSvFd+6nM/JuTtuG+W4VnCIDweL64vbx/cdaJuWhZ99bA91+neLg8mk6nNAZlqAHHbhn976icLL3Nb3LanffSVFIIoD1A0FBwUlO/3mDE3JEUklPrS+Od//0PtzEy0ad1aafKHIiEKjebW6Q1gqFQL1rvrSwN4isOurjC3TYAhIFiGRzxy7+kkTzT9FrqdHelkkJ7reZREjfAipFqvtmHD4XV522WitIinNhLheLqHLM/1uUgp6qPfVL99cy7s69pKY+NwUBm4uWUsETtEHqtHqW/u9XNfd1N97seRf+8mvWs/yJDsm6juR6hul3dy9ZXJR2VFu1w394v6Ym4aB1Oo/fzx4LL8m/d7I9XF+8F1u3sdLsfL2zrAvrW97L9rnS+lEEThe9My09PFjZv5AXNDUkRCqS+PHt26IyYyCj+Td8kv/E4U5U1MtcNJImQI5Brx2FA2tyevYoB1fA6cx3vB0j0Vlq7JMLdPgjHMCmOEDbaZjaShkFHbt3eAuU08jLFOGKMcMDePg30LGQYbYd62mShEElNOFMydkmEMtZAXo/rmN5Ztc31kVKI+0rOY0sJgW9IcTsqhzOwBzQYYLUaYEkJgGUWexZVTUXv2R9rBlErlFzeV9ZGh2la0IGKFwb62jTBWc2dql/saQ32tH0V6IgXvC3urGQ1hTKB13HZiKGwLm5DXzYDRSG0aVZsjs0QuZ1/fFuYmMbJsOPUzOwL2+1uK48nXxEyNo2HplQYTHS9TXTrOLqLmPSbelgIS5a+//kJKYhJGXcG9dMwNSREJpb481jz4ICrdVR6nT+f/zR1+JwqdLPuODjA4LLD0TSdvogyNhdunfhjjnSKXcL7YB+aGMQguW0MYDI+05hZxMJrMcOyikZtzDlrPpLNvJI9Co6spPYxG/QRJQDEi039FAkGUTkkwVKwFy0Cqj0Z1U2MyNjImYUi0jbk5eYwYO+wrW8j2aNlgNUsvQG2YGkTBmBxC5Gkmjd91zPg/EcEUR31vGivaEuTqKAnJfbH0SoWR1jM52JjNDaJhIrI4yPBt1J4h0HCuX9bR2bBMyBHewkzENoY7YF/aXHoiboeOkSDlg61gX9MapqxwQT5eZ99Bg42FyGU1wTq1HmzLm8v984dXKSBR3nnnHfHu5St5RRNzQ1JEQqkvD/5iKz8uumzJUqW5PPxOFB612WvYzLAM4bg7D1H2EVESQ2hUT5REaUBEyKERkQ3vaE8y4JYwGIzCgNh4DTWCRM7AIywvW/qkw2g2CcOw399KjO4s9gdaiZk1c6t4Ms5oOJ7pCcezPcVkgsFkhO3hNrJfwfSbRnInreM8xr6pHeVR5OFG14Hzhd7kEZJgqhMpt99/4fFyUh8tw2uL+sSdDrSe8y7uE4dQxlCr8EoyTGxLHimbyhpg39WBvGYKjA6rPAYciro87TM9YMmlNmPD4DjaS4SotsVNaL8DYVtGBHia+sFhJO2foTrpmBSPdiRyG+n41pbb8EDh1k+fSgGJsnvXLvFk5ckTJ5Tm8mBuSIpIKHX+wM8h1MnKUkuXh9+Jwm2QNzCRUVh6pFxIFBUaCOMig3I+35tG8Bgxqou8hE6C/b6WMNpphCei2B4k0lDyb0wLpXKRRACSdPrdgsrv6kRJO5Eiyk7hB9XXJVkYFBPF3IY8Dhk112dbSkSxmWAj78BhkoFCHPva1jIcEv3pJEI+S2/qDxmduQOFbllEXDa+vCM0eQ37mjZksEGwzm0EG430RvKc7AWYcExgE3kj0dd6JLXJ+9FvOx0PczPyZJnh0vO5zgPXT6Sx0KBhigmVBKLjZZ1YV3gL9nDnQtAtueK42GZTWMp9tpM3maLyP/c++loKSJTBAwYiMiz8itIG5oakiIRS5w+r77sPFcrdhffefVdpLg3/5ygkZFA8KnP4IMIjjvO5bRqlOaQRIyN5AedxRZSmMbIcE2UVEYW8kfAgZNyGmkGwzWoEOxvLDgrHOMRQIz0vc84hktmdHWTo1ZKIQiIMiInC7TFR2KM8RPUFBMN2XwvhfUR7FMawgVtHZMN5rCflSgmUD5BH4cmHvDE/7xt5AlO9aDkNTWQ35VBZalcYstkM6+R60rC5r5zks6Fzvyi3EqETE4WFicjrDhFRWlObsUQU9h5UlnMZMeHhmkqnMuJYBFLfKTxz7OkoiTKR2ioGRPn6q6/FtPCUSZOVJn9gbkiKSCh1/vDFF1+IxzrvmTJVaS4NvxOFhU6sbUFjyhVqUrKeQkbTAfZHO8k43WGmkZVGbOqLkzyAqS4ZXSMKlVxEodDLyKENGTUTzOiwUVJLHoRCNjYskUuwAbHRsiG7hPeNDdI1Pewiigi9DLBRmObYT/VFkwei0MyuZtQsPVNlqEf5CveHQy8OodgL2HnGLO++URu2GQ1gcJqJGEZYR9WRpOPBgfIRUwZ5DSYz7w+TmENC6gsTiGcBbXPkRAUPFKzjPMfSnvIcysvs5CV5how9iTHAIGfvaL/stK8mnoCgfon1gtw8IVK3WBDl4YceEo8089cDrgTMDUkRCaXOP/r07IVa1WuItw1eDkVCFDZiOqDWsXWEdzBGO2CkJNxot9BoHCWM/dxI25Q8QGvyAMrz2Fe3gpHCKdtDrcXsD8fpxkjaPpVCLgpfOL+x8jUHLs/tuLdLRsOhk7lDkjQgqk9szzNpRBRR36KmIlcwJlGIRCGWMdQG6zQ68ZwzMLEofxF9poSfZ6CEN3Rvg73Ftg5iJkp6PhUeUX9E0p3oFH3kvvL1I0s3Cj+5rzz1nJtIIRUNFLWpXdreMiJLkNO2qJkI4WSb5NlIZ51aH8YQq5i8MKaR8DFhL0zHzL6NvFcU9ftu7vfVTZSff/pJPPvfsUMHpck/mBuSIhJKnX+8+sor4oXKS+5dojQXR5EQhUWRhcMikXDPayw9AY/+bFiiTJ5bTlhoVBWzTRy2cBk2su0dhIHb5jaGjYh00Rkero89DhPxXH3kGSjsEvXxMrdNhs6EsM1vIq6ncD/P1UH94/JiHffL0zHjdjgv4esh7uu5bmqPvRh7DtsqCvFoWbTL5ahuG4WWNspvRJ/4WPA6bpPqsi1wa5OPHe0HHzfbwqbiGJwjLXlnsT3reHtX+/6QKyTKquXLxetaX3j+eaXJP5gbkiISSn1lGDV8OGpWq46vv/5aaTyjyIjiElc8zsKGlLcPrpjdtewyZncDYINyr4Ov1bjW5RUuy+JaVtd1LqiPr8G46nNv2yVcnte515NXuAxLXj1vwwbN2zPJ3feX+8K6c/vhtp2nNt2PXd6+cPmiOJ/Ul/wShd8mE+Z0io8y5fciozuYG5IiEkp9ZeCny2pUrXrZ1/QXOVG0lCy5AqLMmDYN5cuWw+lTp5TmysDckBSRUOorx5oH1+Dm62/Agf37lebfEEThB7fU9Ou5kVDLv4U9AYundVqkUJ5nWNToskR5nkKt8neWw4wZM5TmysHckBSRUOqCgb8sW5M8y8cffaQ0F2LmpHtQyVgD1nWtSdrAupb+a7lAbCScc9juaykvYj6ij9NFZXM7BE2oDavJgg8v8p3HH374EWEhIeKTFr/88ovSXjmYG5IiEkpdMHz04UcIqhUgLkJ6+jDn4oULUbZMGVQxVEc1Y02SGlrcxVQTwSEmmCNsqF6jOgIMgbBE2hFgC/ZcvrQLHa+7qpSHzWzx+FI9fu0Tf3q7/J134tl8PndyMTA3JEUklLrg4Adh+PaA7p274O+//1JaiW+//RZHnjqCpw48iSMHteSVF4+/gJVLlqNG+cqICYlAQJXq4v+Bx/bh6FPPetymtMuTBw7h5MmT4kbHvJgwbhyu/7//w6YNG5Sm4GBuSIpIKHXhsH3rNtx47XXiVmZmtUb+8CHF2SFWG1ISEsUEyaZNm8TnEPr07q1KaOQXd0+Zghuvux6LFy1SmsKBuSEpIqHUhcfy5cuIzdeiV48ehfo+emnB6XdOwVAzAFHh4fjss/NhBL+rlz+w0z43F7/99pvSalwK82bPwf+RLc+fP19pCg/mhqSIhFJ7BxsfWY87brkV9erVu+IXlJUmvPXGmwioWg0JcXHitqC82LD+PFnOni3cZxdKMn6kxL1v7z4oc+tt+boAfiVgbkiKSCi19/D0kSPikcvgmrVw+OAhpdVw4dTb7yCoWk0kJSTgy6++VNp/Y+vWrbj5ppvEU6Xas/wbr736KhJiYlGxbDk89uijSus9MDckRSSU2rv46KMP0axpU9x0/Q0YPXKkeFu7hnwTiDkoWMwS8mcVLgc2gLvK3okO7dvj97MX/y5JaQJ7WP5ey+0UuSTGx+O1V15Va7wL5oakiIRSex88KzFz+gxUuLMcjMHB4gnJP/74Q60tfXjj9ddhN5kR7gwRX6HiGcGLPR/BEyJ8e9APNMDwx0DL3nY7kaWD+CZ7aQUfk127diHE4UCl8hXEF4X/89//qrXeB3NDUkRCqX0H/rhl9648t10O8eQqlyxejC89xOUlGU899RQMAUHi4NeoUhVmk0l8aIffDOIJHGrVq1cXAbVqwWQwklcpK7ZtTl76P0Sw0gT+9uN9q1YhO7M2KpB3bdWiJU5cwZOKBQUfbyaIC0rte/Dcd27bdqhZtTpqVq8hvtC0edNmfPXVV6pEyQV/PPRRCqMOHz6MgwcPipmtyhUqYN7cearEhWBvbCSC5LZrh/3794ttDhw4IOr4rgi+f+hv/Jc8xeOPPYb+/fshKCAQVSpURL2cnEveLuVtMDckRSSU2n/48MMPMXfOXOFdKpUvD0NgEI0SLTDt7rvFE5Tbtm3DERqBP/roI3xOnuezzz4v9vKf//xX3E7x88+/iKnzTz7+WHz8c9LEieJdBO5lP//8C/GSNg5Xp06ZIrwLbye3/1kMLO7li6vw9yD56vrrr72O/U/sF5/S5i96tW3dBhbyuOXLlUNURAQmTZgovgnpbzA3JEUklLpo8O7pd7Fs6VK0bN5CfCeQvxHIL1KuWO4umCg04RDFbCxZYqE8xUL/DTRSmogMVovlX+v5O4iBNWrSMQiC1Xzh+hIjdG55PwPonFcij1G9WjVxa0r9uvUwa+ZMvPbaax6vvvsLzA1JEQmlLnr89ONP+OCDD0SIxjH9ru07xBX/7du2lyjZvXMX1j38sBgI+F1p/OLzHW7rd+3ciY3rNxCJDOhK4eme3ReuLzmyDTu3b8chCiv5cyJnyIteTWElc0NSREKpNfwJDr8M5C0WLlyoNP8Ge5bZs2apJQ1/g7khKSKh1Br+BE8NM1HmzJ6jNBeC8xGO06fdc4/SaPgbzA1JEQml1vAnNFGufjA3JEUklFrDn9BEufrB3JAUkVBqDX9CE+XqB3NDUkRCqTX8CU2Uqx/MDUkRCaXW8Cc0Ua5+MDckRSSUWsOf4HdOMVHmz/P8oBFfaGOizCzEW0Q0CgfmhqSIhFKXXvBdqXyhy1/y008/4v0zZ2AONmDypElC99WXX4pbWVi++fpr8QVbk9GISRMmiNeCfp+nDl8J32N1JW98L8lgbkiKSCh16cPff/+NlStXIj05BWF2h7h9O9QPwq/ScdpsKH9HWdSqUlU8M+8wmc+J02yBzWhCudvvQED16ggPCfVYjy8kxG5HBLXXvl07v9yhezWDuSEpIqHUpQv8is3evXrhlutvRG7r1pg5bbp4KcGihQt9L6KdRVg4bx7mzJyJGZSHzLhn2gUyk2T+nLlYuGCBKu+hHm+Lamfi+PFIjI1D+TJ3XtEXqkoamBuSIhJKXbrAD5SVuf12PLbH+4+QlgT8+suv6NuzFyqVuwsvvfSS0pYuMDckRSSUuvTg448/Qc2q1TB18pV9WKa0gR+5DbE50KNrN6UpXWBuSIpIKHXpwaO7d6PiXeXxyiuvKI3GxTB40CBER0aWyke4mRuSIhJKXXqw4ZFHULliJfFwlMalwdPTfBdzfl6EUdLA3JAUkVDq0gN+3SYT5Uo+A15awU8c8oNjmiiaKBqXgCbKeSh16YEmSv6hiXIeSl164E2inHzxBF4+eVIt+R78uOzhQ4fOvQidr/Dz47Qb16/HDvrPr4byJjRRzkOpSw+8SZS2rVujd/ceagniOXB+rZCvsGjBQnGl3jULNXL4cARUryneytmoYUPxgo76OTlem6jQRDkPpS498CpR2rRBv9591BLQpUsXjB07Vi1diB++//6SbxXhO4bdwWT4888/1ZLEvYsWIzI8HL//IV+v2rN7d3Rolyt+M/h7hY0aNEBcdEy+Pm9+OWiinIdSlx54kyj8grpB/fqL3/wyO37dTiwZaW5urnhpHePjjz9Gn969UL9ePfGW/w3UvgsPPbQGq1auwpIlS1A7M1N4Bn6f2b7H94ryaampeHTPHlUaWLL4XnFdw0WU3j17oVP7C7+h/i0RJKB6DSxbslRpCg5NlPNQ6tIDbxNlQN9+4jffRNiAjLtThw7CuPmzFz/+8APSklPQr29fMdrza3pq1axJ4Zl84+HECRNQrkwZDKcQ6pmnn0bzZs3hsNrI+NvjEOUiY8eMFS/Cc31CwxNROua2F7/d0bRhI3SmfhQWmijnodSlB94mSv8+fdUSMGjQoAu+RMuvQI0ICxNvROTQ6vfffycy1UefXr3E+vHjxollV3K+Z/du8QLqt9WbETl8MgQG4uAB6Z3yS5TO5GVaNm+ulgoOTZTzUOrSA18ShT3H1KlT1RJw/32rEVSjJtpRuVatWqEN5TT8qYLZM2eK9aNGjkQPyjNcYKLYzVbxfAqD/4fS8r69e8VyfonSqEFD9HKbZCgoNFHOQ6lLD3xJlL59+mD69OlqSRIlMS5efMKBH8rir2vx0418mz9jJBGlS+fO4jeDP2tgNZrxmfriLb/1n4nyxL59Yjk/OcpXX36FmtWr4+GHHlKagkMT5TyUuvTAm0Thr2H17XX+w6RMlF49eorf/yMy8HWNWjVqYC8l5y6w0fGThIzhw4aho1susXPnTpiCDBcQxRFsPOdReNaLQzkXUXjWq22r1mKG7OxvZ8X7evnzCHWz63jlSUVNlPNQ6tIDbxKlU4eOGKhmvRh8wyW/XJu/Y/KEIscM8jB2StD79euHIUOGIDsrC/v3PSHWjRs79sLQa8+jcFis54lCXijc4cT+J2T5excuQlxMDP74U15HGTNmjPgsAuc5GanpiIqKQmsK8bz1/RlNlPNQ6tIDbxKF63jvzPmLe5yUP/PMM3iECOP+EdPXaaR/iEKh9aR/+eWXxWPIDJ4KftetH+xpTrz44rkLivz/pZMn8Z3yQJ9+8gleoe1dyT9/OuHYsWM4cuQInqZ2+Uq9N6GJch5KXXrgTaKUdGiinIdSlx5oouQfmijnodSlB/rBrfxDPLhl1g9uMZS69IDvsuUvevGXeTUujdGjRsFht5fK79wzNyRFJJS69IA9SfUqVbDwIm9p1JD486+/kBAbizatWp2bPChNYG5IikgodenCyBEjxAvmjj7zjNJo5IW4D+2OMnj26dJ5jJgbkiISSl268OOPP6JO7dooX/ZOjBoxUrzojb9GvHXLllItfAzuX30/Gtarj1tvvhkL5pder8vckBSRUOrSB/6O4qxZsxAZGk6hWFWR4FepVLlUS2WSmnQsGtStJz5CWprB3JAUkVDq0ou/KRbnC3nvvfsezpw5U3qFcrcz750R96VpaKJoaOQLzA1JEQml1tDQcAdzQ1JEQqk1NDTcwdyQFJFQag0NDXcwNyRFJJRaQ0PDHcwNSREJpdbQ0HAHc0NSREKpNTQ03MHckBSRUGoNDQ13MDckRSSUWkNDwx3MDUkRCaXW0NBwB3NDUkTiexKXUosWLeeFuHHNNf8P3+x1Q/cvmlwAAAAASUVORK5CYII="/>
          <p:cNvSpPr>
            <a:spLocks noChangeAspect="1" noChangeArrowheads="1"/>
          </p:cNvSpPr>
          <p:nvPr/>
        </p:nvSpPr>
        <p:spPr bwMode="auto">
          <a:xfrm>
            <a:off x="1710136" y="1110854"/>
            <a:ext cx="228599"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algn="l" defTabSz="1300460" hangingPunct="1">
              <a:buClr>
                <a:srgbClr val="000000"/>
              </a:buClr>
            </a:pPr>
            <a:endParaRPr lang="en-US" sz="1050">
              <a:solidFill>
                <a:srgbClr val="000000"/>
              </a:solidFill>
              <a:latin typeface="Arial"/>
              <a:cs typeface="Arial"/>
              <a:sym typeface="Arial"/>
            </a:endParaRPr>
          </a:p>
        </p:txBody>
      </p:sp>
      <p:sp>
        <p:nvSpPr>
          <p:cNvPr id="9" name="Introduction">
            <a:extLst>
              <a:ext uri="{FF2B5EF4-FFF2-40B4-BE49-F238E27FC236}">
                <a16:creationId xmlns:a16="http://schemas.microsoft.com/office/drawing/2014/main" id="{438D6FE7-51F9-432D-9801-2A41E8B0CD76}"/>
              </a:ext>
            </a:extLst>
          </p:cNvPr>
          <p:cNvSpPr txBox="1"/>
          <p:nvPr/>
        </p:nvSpPr>
        <p:spPr>
          <a:xfrm>
            <a:off x="3961624" y="1379005"/>
            <a:ext cx="5081552" cy="1477584"/>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defRPr sz="3500">
                <a:latin typeface="Gill Sans"/>
                <a:ea typeface="Gill Sans"/>
                <a:cs typeface="Gill Sans"/>
                <a:sym typeface="Gill Sans"/>
              </a:defRPr>
            </a:lvl1pPr>
          </a:lstStyle>
          <a:p>
            <a:pPr defTabSz="1300460" hangingPunct="1">
              <a:buClr>
                <a:srgbClr val="000000"/>
              </a:buClr>
            </a:pPr>
            <a:r>
              <a:rPr lang="en-US" sz="4551" b="1">
                <a:solidFill>
                  <a:srgbClr val="000000"/>
                </a:solidFill>
                <a:latin typeface="Nixie One"/>
              </a:rPr>
              <a:t>Features of The Evaluated Methods</a:t>
            </a:r>
          </a:p>
        </p:txBody>
      </p:sp>
      <p:sp>
        <p:nvSpPr>
          <p:cNvPr id="12" name="Open-Set, Text-Independent Speaker Identification…">
            <a:extLst>
              <a:ext uri="{FF2B5EF4-FFF2-40B4-BE49-F238E27FC236}">
                <a16:creationId xmlns:a16="http://schemas.microsoft.com/office/drawing/2014/main" id="{E11485BD-8804-4879-80CE-7004909D662C}"/>
              </a:ext>
            </a:extLst>
          </p:cNvPr>
          <p:cNvSpPr txBox="1"/>
          <p:nvPr/>
        </p:nvSpPr>
        <p:spPr>
          <a:xfrm>
            <a:off x="799655" y="3772994"/>
            <a:ext cx="11291712" cy="439381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marL="212221" indent="-212221" algn="l" defTabSz="1300460" hangingPunct="1">
              <a:spcBef>
                <a:spcPts val="1280"/>
              </a:spcBef>
              <a:buSzPct val="100000"/>
              <a:buFont typeface="Arial"/>
              <a:buChar char="•"/>
              <a:defRPr sz="2500"/>
            </a:pPr>
            <a:r>
              <a:rPr lang="en-US" sz="2276" dirty="0">
                <a:solidFill>
                  <a:srgbClr val="000000"/>
                </a:solidFill>
                <a:latin typeface="Nixie One"/>
                <a:cs typeface="Arial"/>
                <a:sym typeface="Arial"/>
              </a:rPr>
              <a:t>Motivation</a:t>
            </a:r>
          </a:p>
          <a:p>
            <a:pPr marL="685732" lvl="1" indent="-342867" algn="l" defTabSz="1300460" hangingPunct="1">
              <a:spcBef>
                <a:spcPts val="1280"/>
              </a:spcBef>
              <a:buSzPct val="82000"/>
              <a:buFont typeface="Wingdings" panose="05000000000000000000" pitchFamily="2" charset="2"/>
              <a:buChar char="Ø"/>
              <a:defRPr sz="2500"/>
            </a:pPr>
            <a:r>
              <a:rPr lang="en-US" sz="2276" dirty="0">
                <a:solidFill>
                  <a:srgbClr val="000000"/>
                </a:solidFill>
                <a:latin typeface="Nixie One"/>
                <a:cs typeface="Arial"/>
                <a:sym typeface="Arial"/>
              </a:rPr>
              <a:t>Goal of recommender: ranking</a:t>
            </a:r>
          </a:p>
          <a:p>
            <a:pPr marL="685732" lvl="1" indent="-342867" algn="l" defTabSz="1300460" hangingPunct="1">
              <a:spcBef>
                <a:spcPts val="1280"/>
              </a:spcBef>
              <a:buSzPct val="82000"/>
              <a:buFont typeface="Wingdings" panose="05000000000000000000" pitchFamily="2" charset="2"/>
              <a:buChar char="Ø"/>
              <a:defRPr sz="2500"/>
            </a:pPr>
            <a:r>
              <a:rPr lang="en-US" sz="2276" dirty="0">
                <a:solidFill>
                  <a:srgbClr val="000000"/>
                </a:solidFill>
                <a:latin typeface="Nixie One"/>
                <a:cs typeface="Arial"/>
                <a:sym typeface="Arial"/>
              </a:rPr>
              <a:t>Pairwise and pointwise ranking (listwise costly)</a:t>
            </a:r>
          </a:p>
          <a:p>
            <a:pPr marL="685732" lvl="1" indent="-342867" algn="l" defTabSz="1300460" hangingPunct="1">
              <a:spcBef>
                <a:spcPts val="1280"/>
              </a:spcBef>
              <a:buSzPct val="82000"/>
              <a:buFont typeface="Wingdings" panose="05000000000000000000" pitchFamily="2" charset="2"/>
              <a:buChar char="Ø"/>
              <a:defRPr sz="2500"/>
            </a:pPr>
            <a:r>
              <a:rPr lang="en-US" sz="2276" dirty="0">
                <a:solidFill>
                  <a:srgbClr val="000000"/>
                </a:solidFill>
                <a:latin typeface="Nixie One"/>
                <a:cs typeface="Arial"/>
                <a:sym typeface="Arial"/>
              </a:rPr>
              <a:t>Pairwise often better</a:t>
            </a:r>
          </a:p>
          <a:p>
            <a:pPr marL="212221" indent="-212221" algn="l" defTabSz="1300460" hangingPunct="1">
              <a:spcBef>
                <a:spcPts val="1280"/>
              </a:spcBef>
              <a:buSzPct val="100000"/>
              <a:buFont typeface="Arial"/>
              <a:buChar char="•"/>
              <a:defRPr sz="2500"/>
            </a:pPr>
            <a:r>
              <a:rPr lang="en-US" sz="2276" dirty="0">
                <a:solidFill>
                  <a:srgbClr val="000000"/>
                </a:solidFill>
                <a:latin typeface="Nixie One"/>
                <a:cs typeface="Arial"/>
                <a:sym typeface="Arial"/>
              </a:rPr>
              <a:t>Pairwise loss function</a:t>
            </a:r>
          </a:p>
          <a:p>
            <a:pPr marL="685732" lvl="1" indent="-342867" algn="l" defTabSz="1300460" hangingPunct="1">
              <a:spcBef>
                <a:spcPts val="1280"/>
              </a:spcBef>
              <a:buSzPct val="82000"/>
              <a:buFont typeface="Wingdings" panose="05000000000000000000" pitchFamily="2" charset="2"/>
              <a:buChar char="Ø"/>
              <a:defRPr sz="2500"/>
            </a:pPr>
            <a:r>
              <a:rPr lang="en-US" sz="2276" dirty="0">
                <a:solidFill>
                  <a:srgbClr val="000000"/>
                </a:solidFill>
                <a:latin typeface="Nixie One"/>
                <a:cs typeface="Arial"/>
                <a:sym typeface="Arial"/>
              </a:rPr>
              <a:t>Positive items compared to negatives</a:t>
            </a:r>
          </a:p>
          <a:p>
            <a:pPr marL="685732" lvl="1" indent="-342867" algn="l" defTabSz="1300460" hangingPunct="1">
              <a:spcBef>
                <a:spcPts val="1280"/>
              </a:spcBef>
              <a:buSzPct val="82000"/>
              <a:buFont typeface="Wingdings" panose="05000000000000000000" pitchFamily="2" charset="2"/>
              <a:buChar char="Ø"/>
              <a:defRPr sz="2500"/>
            </a:pPr>
            <a:r>
              <a:rPr lang="en-US" sz="2276" dirty="0">
                <a:solidFill>
                  <a:srgbClr val="000000"/>
                </a:solidFill>
                <a:latin typeface="Nixie One"/>
                <a:cs typeface="Arial"/>
                <a:sym typeface="Arial"/>
              </a:rPr>
              <a:t>Unexpected behavior</a:t>
            </a:r>
          </a:p>
          <a:p>
            <a:pPr marL="1028599" lvl="2" indent="-342867" algn="l" defTabSz="1300460" hangingPunct="1">
              <a:spcBef>
                <a:spcPts val="1280"/>
              </a:spcBef>
              <a:buSzPct val="82000"/>
              <a:buFont typeface="Wingdings" panose="05000000000000000000" pitchFamily="2" charset="2"/>
              <a:buChar char="q"/>
              <a:defRPr sz="2500"/>
            </a:pPr>
            <a:r>
              <a:rPr lang="en-US" sz="2276" dirty="0">
                <a:solidFill>
                  <a:srgbClr val="000000"/>
                </a:solidFill>
                <a:latin typeface="Nixie One"/>
                <a:cs typeface="Arial"/>
                <a:sym typeface="Arial"/>
              </a:rPr>
              <a:t>Several negative samples → good results</a:t>
            </a:r>
          </a:p>
          <a:p>
            <a:pPr marL="1028599" lvl="2" indent="-342867" algn="l" defTabSz="1300460" hangingPunct="1">
              <a:spcBef>
                <a:spcPts val="1280"/>
              </a:spcBef>
              <a:buSzPct val="82000"/>
              <a:buFont typeface="Wingdings" panose="05000000000000000000" pitchFamily="2" charset="2"/>
              <a:buChar char="q"/>
              <a:defRPr sz="2500"/>
            </a:pPr>
            <a:r>
              <a:rPr lang="en-US" sz="2276" dirty="0">
                <a:solidFill>
                  <a:srgbClr val="000000"/>
                </a:solidFill>
                <a:latin typeface="Nixie One"/>
                <a:cs typeface="Arial"/>
                <a:sym typeface="Arial"/>
              </a:rPr>
              <a:t>Many negative samples → bad results</a:t>
            </a:r>
          </a:p>
        </p:txBody>
      </p:sp>
      <p:sp>
        <p:nvSpPr>
          <p:cNvPr id="8" name="Open-Set, Text-Independent Speaker Identification…">
            <a:extLst>
              <a:ext uri="{FF2B5EF4-FFF2-40B4-BE49-F238E27FC236}">
                <a16:creationId xmlns:a16="http://schemas.microsoft.com/office/drawing/2014/main" id="{306BAE67-D8D4-471A-9FCF-1F2E5E8F1005}"/>
              </a:ext>
            </a:extLst>
          </p:cNvPr>
          <p:cNvSpPr txBox="1"/>
          <p:nvPr/>
        </p:nvSpPr>
        <p:spPr>
          <a:xfrm>
            <a:off x="403597" y="3339441"/>
            <a:ext cx="10366005" cy="372356"/>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marL="406394" indent="-406394" algn="l" defTabSz="1300460" hangingPunct="1">
              <a:spcBef>
                <a:spcPts val="2850"/>
              </a:spcBef>
              <a:buFont typeface="Wingdings" panose="05000000000000000000" pitchFamily="2" charset="2"/>
              <a:buChar char="v"/>
              <a:defRPr sz="2500">
                <a:latin typeface="Gill Sans"/>
                <a:ea typeface="Gill Sans"/>
                <a:cs typeface="Gill Sans"/>
                <a:sym typeface="Gill Sans"/>
              </a:defRPr>
            </a:pPr>
            <a:r>
              <a:rPr lang="en-US" sz="2276" b="1" dirty="0">
                <a:solidFill>
                  <a:srgbClr val="000000"/>
                </a:solidFill>
                <a:latin typeface="Nixie One"/>
                <a:cs typeface="Gill Sans"/>
                <a:sym typeface="Gill Sans"/>
              </a:rPr>
              <a:t>Ranking Loss Function</a:t>
            </a:r>
          </a:p>
        </p:txBody>
      </p:sp>
    </p:spTree>
    <p:extLst>
      <p:ext uri="{BB962C8B-B14F-4D97-AF65-F5344CB8AC3E}">
        <p14:creationId xmlns:p14="http://schemas.microsoft.com/office/powerpoint/2010/main" val="4093055526"/>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6" name="Slide Number"/>
          <p:cNvSpPr txBox="1">
            <a:spLocks noGrp="1"/>
          </p:cNvSpPr>
          <p:nvPr>
            <p:ph type="sldNum" idx="12"/>
          </p:nvPr>
        </p:nvSpPr>
        <p:spPr>
          <a:prstGeom prst="rect">
            <a:avLst/>
          </a:prstGeom>
          <a:extLst>
            <a:ext uri="{C572A759-6A51-4108-AA02-DFA0A04FC94B}">
              <ma14:wrappingTextBoxFlag xmlns="" xmlns:ma14="http://schemas.microsoft.com/office/mac/drawingml/2011/main" val="1"/>
            </a:ext>
          </a:extLst>
        </p:spPr>
        <p:txBody>
          <a:bodyPr/>
          <a:lstStyle/>
          <a:p>
            <a:pPr algn="l" defTabSz="1300460" hangingPunct="1">
              <a:buClr>
                <a:srgbClr val="000000"/>
              </a:buClr>
            </a:pPr>
            <a:fld id="{86CB4B4D-7CA3-9044-876B-883B54F8677D}" type="slidenum">
              <a:rPr>
                <a:solidFill>
                  <a:srgbClr val="000000"/>
                </a:solidFill>
              </a:rPr>
              <a:pPr algn="l" defTabSz="1300460" hangingPunct="1">
                <a:buClr>
                  <a:srgbClr val="000000"/>
                </a:buClr>
              </a:pPr>
              <a:t>13</a:t>
            </a:fld>
            <a:endParaRPr>
              <a:solidFill>
                <a:srgbClr val="000000"/>
              </a:solidFill>
            </a:endParaRPr>
          </a:p>
        </p:txBody>
      </p:sp>
      <p:sp>
        <p:nvSpPr>
          <p:cNvPr id="2" name="AutoShape 3" descr="Text Box"/>
          <p:cNvSpPr>
            <a:spLocks noChangeAspect="1" noChangeArrowheads="1"/>
          </p:cNvSpPr>
          <p:nvPr/>
        </p:nvSpPr>
        <p:spPr bwMode="auto">
          <a:xfrm>
            <a:off x="1625600" y="1219200"/>
            <a:ext cx="228599" cy="228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algn="l" defTabSz="1300460" hangingPunct="1">
              <a:buClr>
                <a:srgbClr val="000000"/>
              </a:buClr>
            </a:pPr>
            <a:endParaRPr lang="en-US" sz="1050">
              <a:solidFill>
                <a:srgbClr val="000000"/>
              </a:solidFill>
              <a:latin typeface="Arial"/>
              <a:cs typeface="Arial"/>
              <a:sym typeface="Arial"/>
            </a:endParaRPr>
          </a:p>
        </p:txBody>
      </p:sp>
      <p:sp>
        <p:nvSpPr>
          <p:cNvPr id="3" name="AutoShape 2" descr="data:image/png;base64,iVBORw0KGgoAAAANSUhEUgAAAMoAAAGiCAYAAACmtVkrAAAAAXNSR0IArs4c6QAAAARnQU1BAACxjwv8YQUAAAAJcEhZcwAADsMAAA7DAcdvqGQAAG/5SURBVHhe7V0HeFRF1/a3VxDpNWV7Se+9kBB6r6H33nsHpXeki4qC9I4K0hQVsIC9gWLv+n12xfq9/zkzs7DEBUKyuyHJvM9zkr3nzp2Ze+9555wzt12joaGRf7xCAi1atPxLmBvnAA0NjX+DuSEpIqHUGhoa7mBuSIpIKLWGhoY7mBuSIhJKraGh4Q7mhqSIhFJraGi4g7khKSKh1BoaGu5gbkiKSCi1hoaGO5gbkiISSq2hoeEO5oakiIRSa2houIO5ISkiodQaGhruYG5IikgotYaGhjuYG5IiEkqtoaHhDuaGpIiEUmtoaLiDuSEpIqHU/sX//vkffv3tN3z77bf44vPPSb7AF19o0aKE7YHs4uuvvsYff/yhrMa/YG5Iikgote/xwfvvY9WKlRg8cBBysrIRHRmJUKcTNrMZdosFdrMWLUrYHoxmWAxGJMUnon/ffli2ZAnee/ddZU2+B3NDUkRCqX2H06dPY+iQoahUvgKqVq6MiNAwdGjfHlOnTMHah9di584d2LljB3Zo0aJk586d2LRhI+bOnoPevXohMTYO1SpVRtWKlTBk0CC8/PLLyrp8B+aGpIiEUnsfv/z6C6YQGSqUvRNWGiFWLF+BU++cwm9nf1MlNDTyh7///htnzpzB8mXL4LDZULZMGQwfNgzfffedKuF9MDckRSSU2rs49c47SE5MRJnbb8eUiZPwww8/qDUaGoXD2bNncd9996FG9eqIjIjAW2+9pdZ4F8wNSREJpfYeXjp5EgE1aogQ64Xnn1daDQ3v4sMPP0R2RiaqUDj2vA/sjLkhKSKh1N7BaQqtAqvVQHJCIr788kul1dDwDTj0atKwEQJr1sK7p72b6DM3JEUklLrw+Ouvv5CTXQcWoxGffPyx0mpo+Ba//fYbMlJTER8T49WchbkhKSKh1IXHwgULcNtNN+Ppp59WGg0N/+DNN99E2TvuwKiRI5Wm8GBuSIpIKHXh8Mknn6B6laoYOXy40mho+Bcrly/H7TfejOeOH1eawoG5ISkiodSFw9TJU1C5QgV89tlnSqOh4V/88fsfiAwNQ7vWrZWmcGBuSIpIKHXB8fPPP8NusWKU9iYaRYxFFP7Xql4dH330kdIUHMwNSREJpS44nnrySVQsXx6vvfqq0vgOPGGwbetWtGzeHDYip8Nuh1NLsRA+V3arFQ3r18cD998vBlhv46MPP0TVSpXw0EMPKU3BwdyQFJFQ6oJjyuTJiAgLx6+//qo0vgHX37F9e9xy441o2qgRZs6Ygfnz5mHe3LlaioHwuZo7Zy66de6CsrffgcT4eLzrg3u3MtPS0b9PX7VUcDA3JEUklLrgaN2qFZo1aaqWfIfxY8fi9ltvxcYN65VGo7ji6NGj4kJhnawsyi1+V1rvYASlABlpaWqp4GBuSIpIKHXB8M/f/yA9OQXDhg5VGt/glZdfRuUKFcW9PholA0/se0JM6T6651Gl8Q4WL1yEqIiIQt+ez9yQFJFQ6oKB40y+VX4sjfa+xMKFC1GrWg189dVXSqNRElA7PQNdO3VWS97BiqXL4bTa8P333ytNwcDckBSRUOqC4aeffhJJ2tgxY5TGN+C7kE2Bwfha3xZTopDbpg2yiCzexIqly2ANNuLbb75RmoKBuSEpIqHUBQMTxelw+Jwod999N0wBQfjyiy+URqMkoE3LlsipnaWWvAMmis1gEk/PFgbMDUkRCaUuGDRRNAoDTRQvQxNF4p9//hGPw/IzGf4EG50v8kNNFC/D20Rhgzt96rRfHyj78IMP8Nmnn6ol4NNPPsXLL72EF194AW+//bY4lpfDwQMHkJaW5vcH4bjdpo0a43cvT+VqongZ3iYKz9YlJSbi0Ufl1CRPJW7auAmffvqJWPYFOrTvgCGDB4vfZ3/7DdmZtZEQG4dOHTqgcaNGiKffM+6ZJkh8MXTr2hWjR49WS77BL7/8grUPP3zBfXs/EjG5r08ePqw03oEmipfhbaJwv0NDQ8WLDBhsHNFhETh04KBYzgt+ZruwaNGihXhRAuNnPm5WK2bPnCVGaZ6h2bVzJ2pVrYYxI0eJMnnx5RdfIiIsDCdOnFCa/OOfK+j/V19+ierUj7ykGDZkCPr3LfwVb3doongZviBKZGQk9u7dK7wL3/JgpYPbqEFDDBs67NzTmS9RaDR08BAMGNBfeAN+FwCD7zlbMG8+9u3dh1kzZ6JN69aYM2sWfvzxR9y/ejXatW2LflQnv6LJhdZUpp8yNG4zIiQES+69Vyy7sGH9etxZpgxefe01pTmPvY/vRSQRxXWrEF8nWLp0KY4fP47xY8dRH9oQ8WZeEB7x4w9jyAMN6N8fffv0wTPPPCP0R44cwcQJE8RDTwx+q8kEWuYXOPSjcoHVa4gnB4cNGXouN9myaRNC7Hb8RPvoLWiieBm+IgqHXnwLxdqHHkJkSCjGjR6LbVu2CmN877334LTZMWfGTPECAyZMdFSUeIqOPQyHSqZgA+bNmYuN6zeId1ClUDjXn4ySX7cTHx2Ddm3angulPBFl8aJFYtkFDncCa9YUhMmLxYsWon69emoJ+JoMOC46GmHOECxftpy22SBe57OcDIXB4VJmWobwYm+99aZ4sM5iNOHU2++IgSCoVgARdYkoy7eSMJmY6PetWiXW8S1DW7dsETrGsWPHUIsI9NYbb4hlb0ATxcvwFVHYoBl//fkn0pOScfSZZ8UyY9yYseJOVxfYYBxmCx7bs0csx0ZFY8iAQeI3Yzh5oiga8f+guhh7du9GmCPk3OOp+SEKEzTU4cRKMvy8GEYerX27XLUE/Oc//0G404lFCxYqDTCUwqOmTeV9d9u3bkVcTOwFHiYzPR2TJkwUv/m9WbFE/FEjRiAlOfncBMF3//0ORiLU0aPHxLILPFgYAgLxzBHvPcGqieJl+Ioou3btEsvfkzGnJiTiwBP7xTKjZ/fuMAYZkEWjbWZmJtLJyNhQ9rgRZeni86HT1MmT0bxpM7UEEeawIX7z9ddiOT9EESN9YCA2btigNOfRp2cvIko7tQR8Q3lNLO3DoYPn86pp06ahUaNG4ve8WbNRpUJF0f+MjAyxDzXJW82k8MwFHgjYBvhRCRd4Ns5I3vFgnnztDHlYQ1DQBe0VFpooXoavifLdf/8riPLkofMJLM9GtaO4/9SpU3j11VeFcDjGI/Tvf/wuiLKQ8hQXJk+chCaNGqslygOeekoQxXUrRX5ylP37nsBdZcvi5MmTSnMeo0eOFP1xwUWUvY8/rjTyODVuLPswi0LGFNqndyiveo1yHu4//3aFUvxuX34pA4djE8aNFzrGJx9/Iojy5OHz5GFwHYE1A3D02fNet7DQRPEyfEGU8PDwc6EXz0LFkNFxTO7C3DlzEE7G7H5x73//+x//wVkiS3REJBbMnafWQIQ0PBngAo/S0RER54jSkoyiT+/e4jcTJdTuwCLlUbjeNyn25+d6unfp6nGKmO+c5tDJBSZKDNX/+GOPKQ15talT0bCh7APPWllMJnH9xh2uGbwunTtjQL9+ePHFF1FDzHJJYnz++WeoSbnI7l27xbLYZ8LTFHLVqlb93ISGN6CJ4mX4giihRALX9DCDZ4WMlJzzrA+HQJxbNKpXHxnJqRjYrz+6d+uGXj17Cj0bD981zbNMLowdPQb1655PttlQeTrXRZTmzZufmx7mXIQ9UlhIqAinmjZugsSEBAwZPERMVXvC4UOHYKMciXMTxtcU0vEU86MqFGRMpvCvvsqr/vrrbwweNEgk+0xQnoXj58nfP/O+uLXdRF7jA0WiwYMGi3LsbfiaEl/XcVDdfXr1Pnc95YHVq8Xg4Jop8wY0UbwMbxPl77/+ohHyyAX1/fDjD1i1YgVWr7zvnDH8SYn59q3bMGbESKxYvlwktK4RlkOrd987/4QevzLnueeeU0vytg+ehnU9F/HiCy/i9ddeF78ZL518Cbt27sL2bdtw4MCBc0Z7MTBBo8IjsP+JJ8Qyh4CHiYxMGBd4tH/+uQvfmsgE49CKZ+f4zZ3srZ47/twFfeUpX76O40romYxLKP/iR3Z/V/3v2qULhX+er/EUFJooXoa3iVJcwVPU7XNzz5HVX/j0k0/I+4XgZAEudl4KmihehiaKBL/Ag0M4V/jlL/CEAYdv3iaoJoqXwUkqE4Vvryjt4GT8UveD+QJ8J4Iv0LZVK588uFVqiTJ92jRxDaOwT61pXF1oRd6xubpA6i2UaqKw6y9z220iedUoGeDJC75d58EHHlAa76BUE4Vnn+rXrYvw0FB8/vnnSqtRXMHXppo1aQJjcHChDTovSjVRGDw1ywfWbDBizuzZ2L9/v5hW5f/FSQ4dOiTE0zoWXnfwEuuLqxxgofO1bOlSJCckoeJdd2Hzpk3q7HoPpZ4oDL6FJLdtW9SsVh3l6UBXrFChWEklkgp33oUK5Uio/7wP7sI6FjYiLuupjmIt5cujZtVqyMnKwrPqln9vQxPFDe+//774HBnfflFchB+44uc+6mbXEc96cP/5oh8/T8LCv1nHISYnufwsjKd6irOcIPHFa1TdoYlSQtC2TRv06NpNLf0bndp3QB91q4vGlUMTpYSgVcuWl3w7Yvu27cQt/hoFgyZKCYEmim+hiVJCoIniW2iilBBoovgWmiglBJoovoUmSgmBJopvoYlSQqCJ4ltoopQQaKL4FpooJQSaKL6FJkoJAb9+9XJE6d2rp1rSuFJoohRD8MsavvjiC/z3v/8Vwi+IaNq4sfiE9MXQoV0uOnfoKMq6tuNHC/z9qYfiCk2UYojTp04hMyMDFqNRvJ7IZrHglutvQO8eF/cYHXPb4+YbbqSyVsRERcFsMol3Dru/8Fvj4tBEKaZ46qmnUKt6dXHrPH/deN26dXju+HG19t/g28+5zCIqW4m24acA+bvsGvmDJkoxxvPPPSfeBN+5Y0eluTz4TfhWo0l8lUsj/9BEKeZgslSuUBFNGjUSr1S9GPhNkfVyclC9chXx/IrGlUETpQTg2NFj4unGZpTQuz4I5I7vv/8BDSgfCaheU7zDS+PKoYlSQsBPMfJjvo0bNhTHz4WfyMvUrZODalWq4HUPX9zSyB80UUoQ+Nspd91ZDk3Is/C7iTnc4keAOXHnzytoFByaKCUMJ06eQFBAAFo0aYomDRqJT9u9e/q0WqtRUBQrovA7avki2YcffoiPPvpISx75+OOP8Z///Bfr1q5DxbLlEFCtBnbv2SNOrqfyWj4StuT6CO2lUKyIwtcO+Fse5hrBsNU0afEg9lpmRJvDYKkaBHsNIyLNobDV8lxWiwnm6sHiG5ovvfTvr5G5o1gRZdMjG1Ch/F0I6hwPQ/80GPqkavEkfVNhGZgJ84BMz+u1SCEbCuqaiHLlyuKJx/cqK/OMYkWU7Rs2o3pANdi2toPjmZ5wHO6mRUvB5emesO3qgCqB1XBo7wFlZZ5R/IhSi4iyrjUc+7vC8VhnLVoKLk90hW1jO1QJqKqJUuzlcQ86Ld4RTRQfyd4ust2D5LYP0H9e9lTOG/IoyT7Vnqf1Wgovmig+EG6PDNe+pjVsi5vBvrolGXMnSRpP5QsrVK9tYl2Y28bLtq/UszDRyBBELO5pvS/ERe5DfmyzMKKJ4mUho2WCmDLDYQyzwZQYCmO4DcY4J2wLmngmCxv2xYxbrLuMN3qqOyy90mGMtcv695LucvW5r2dSP9ga1hkNzpdxrbsSEXXn0bmL+3pu8+E2sM5qKEmTdztR9hL77V6XP0QTxYvCI+TOjmSwDhhjHLA/0Br2XR1hX9dWEsdshH1DOzl6c1kOyXhE5f8seUnE61j3BJXl0Z63cV/vkieJKP0zYUwJkTN8B1V9LO7luD4WV318XNhIn+0Jy8hsGAONch3Vd8F2LNwPV3leZiPlujikZB2vF3VTGfe+ujzHYaqTt+cy3K+ne8A6qS4NIla53r3NQ/Sb90H0k35zna523Y8V1+cvsmiieFHYYIfWhqFWEOx0UB1P9ThvBEQYJoq5Zxqcx3rBtqwZrPfUpxG1EUyNYmBuHgvbkubn+0qGYpvTBOZmcTDVj4ZlQAYcuzt6Jgu3S0QxZYaJUM/cKBrmFrGw30chn4ssXB95NHNLqq9uFMydkmBf2xZOMljbnMYwJYfAEBQMc+t4WEfUlgRgI+T/uzvBMjgTtoVNqT4yUNbtId3ADNiWNoPzSA/YlzaHuVU8zPWjyLulwb6tvTRwEvv2DrD0TRf7wfVzv2xLmsGUEQqD1UC6OFjpuIl9IyJZZzSk/Y6l8tTPHql0LHPpuHC7nWEZXwe2uY1h6Z4CE21n30rteDom3hZNFC8JGxWNcqb6kTClhsk2OQRyrSMDMOXIdc7nesNKJ9xQLRDGSIc0osQQGJ0WOMjAnBRK2RY3JcM1wkKGYp1UD0a7hXKQRDmSsqG6hOtmogzPhqFGAEzxIaI+Ixn++fqIDLMbw1A9iAhERkltG6OdMIZayaA7wHYvGW0qGW0wGW2bBFhGZZ+vm//TyG5MC4MpLVx6BBLexlAlkAjfggjXBgabGebcJFjvri+8qYnIKo4BEdVMA4HRYoZlRBbMDWhQaBQH26KmMGWFE1Fo8KDcitdxCMlexlCN+tkpGdbR5OXsZrEvrhzPlET9rBkEU0oYzB0S5YDEnifv+fC2aKJ4SdigaGTjkdlUL0oaFBsar1NEMbei0TzWCSeFR9YJRJTgYJHPOJ/vLUZNo8UE2/zGYoQ2kWGauyXDeaI3nC/3FcQxWk2wryfD4FGdR1GXMFEGkyczGWCjuJ+JKIy3SgBs0xqK9pig5uZxcB7tCSeFWvbN7WEMCBakcp7sC8sYIo/JLAxCeED3faNl62haH2Cg9skLPdMDlo5JIv9yUF+ZfKaGMXC+QH092Ue2XSMQ9lXkOZY1h7FWMGwrWghPysSxP9JWkmIqkYrzKt4H8mwOIq0gVK9UOLifJDauK4j2a1oD4f1MCTQAJIXAzsf0CPXTdYx9LZooXhI18prSaeTNjpQjf16iNI4WI6LzeC9YRmfBSCddGAkbD4UnxhibTKgpiWWjZdKZm8bB3ITCkKxISZSHW4t8whTvFN6DQxne3jKwNozp0nB5f+2bc4mIRhqh64v22btYiTSOJ2k994fyCFMikacFGTgZpJU8kiAK5ViiT+77xuTZRPWZTETwHNEeeyMOM7k9E+VGxgibCBPNjWPJa0TDUJlIurQFLENoP6ltu6tebpvro+NhHZ8j9tmxo4P0ohS+GSrQdnObUD+V5+RjmuAUnpX7aYqTHlOQxL2PvhZNFC8KGx/F6Ww0Iuxig2A9/6c+GCPJmNolwfliHwpvyIDinDKkYKJQrG2MJqLMJGNmw6YDbclNoDymERkn5TKTGlC4QjkMlWeDso7KoVE+BzaK59noLANUMq+SXDsbNhNlspzJMjrMVBf95ryJZ5MEUYho5OWcR3vBOkwRZRf1x1MoQ16FcwnOM2zkKYwOMn6emKDcxxjvgLku6ae59XUu5zNE4F7pMFDbPKkhiMLGz+eDiTKOiBJLx2onE4XCQyZKRRdRiAguL02DgvB8LqJQDiSIlLePvhRNFC/KIRoVKTE2VKwFC4+8POrxCM/TtxwaUThiW0UhCBnmRYkyrb4IMTi8MLdLoNCrj5TnKGxx7Qf/Z0NiYWLQ/3OzXnmJMrGeCL2MiU7yTrHC2Lgu+zoOj4Iocc8mD9ebcpwsUV6M+Fyva5bJJYdp3yiJNoZZYWpOXoOSbVfbpiYxMNWJFCEkh3Ec+vE+ieMxu5Foh5N+B+uJhLbVrUQfhUcJozyK6+fZOvaCRp7w4NCrl+inbWUL6heFXpTT8PHURCkgmCgOu/3qIAobGY+iPdMEKUzp4ZQXxIvE00D5gJVCJjYuHj0tQzNhoPDlHFG2EFEotLJOritnxRY1kbNktaNgaZ8Kc51okbyKNvJeX2AikvEYo2h0ppFaEIVynmAKf6xjckSoZ5veAIZASpJrR8DSNpHCITL4uhQi8khPxi6Sc06Sk8NEmCNGc/d22Bvs7ijIHHxzZTFjJ6ZuKV9yeRjOgyztU2CuT0RqGSdn6agvpobRwkOaWyZQ6EnhHoVnYp+ZBDWDqc1QMYvF/bBSrsQ6s5ghS6BjQNuRlxZejo6dMdQGS5dk2uernSjGq4sov/36KyJDw4goY5VGokiIwsIGxlOxNJKKqV1K7Hm2yk7JrDBiNnTqDye51jFEHN6GjZBieMvQLNjup9GWQzUyCi4jiJYjjYanfs/F+e5t7qeyi5tQQk717aNtuQzF/TylbOMpYt5/7tPipiLnMeUQ+cgDCZK6jg1tY51cT0wdWymvEH3IS0gqyzmUpTsRiad/uR3Wc1+p39xHrtvcIl54n3NhFu8bhWCmOrSuQ4q4riS2JeO3TpBtWgZRvsNl6RjZZtGxa0hk477w4MJhLJen+ixjs2HlC7eufvtLroAoy5csRZgzBL/8/IvSFAzMDUkRCaUuGPhJxuzM2ujbu4/SSBQZUVjYkJkUNNLL/xR+cZjiWs9hDfeJR2T3bTjkYYNwhT28zbk65Oh9rry7XKo+Nnj3+ljHFwT5Pxuye3lux7Xepc8rVAcn3hdsy0IeQuhdfXXtL7fN+8Q6rpf/u/fJ1Rf3Ns/1gyRvP7kc76tre3/JFRBlzqzZiIuJwT///KM0BQNzQ1JEQqkLjs6dOiErI/OCjhUpUdwl7+hfEPFGHS7hui5VX2HbKkjdnvSsK2xfvClXQJTuXbuiRdOmaqngYG5IikgodcGxdMkSBNWqha+++kpp3IjyCBGFR2IOI7RoKahweLsp97JE+enHH2EKCv5XzlwQMDckRSSUuuB44403UL5sOezZs0dpXESpDtt6iofZXXMyqEVLQYXCQduWyxPl8KFDKHPrbdi8aZPSFBzMDUkRCaUuODhPyUxLQ8N69ZRGPjN/x623onJEEKrGm1A1VouWQgjZUJWoYNx2y83Yv3efsrJ/ow/lymZj4We8GMwNSREJpS4cNq5fj1tvvAnPPP2MWOY3HXbIbY92zVqhffM2WrQUWto2bSW+G3PmvTPCxvLi888+R7VKlXH31KlKUzgwNyRFJJS6cOD36MZERKJR/QZKo6HhX/CkktVkFh9e8gaYG5IiEkpdeBw6eBDl7iiDZUuXKo2Ghn+weeNGXEu2vO7htUpTeDA3JEUklNo7mDxxIm645lrs2r5DaTQ0fAv+8FL5cnehV48eIl/2FpgbkiISSu0d8Aunu3frhnK3l8HWzVuUVkPDN3jsscdQruyd4isAv//+u9J6B8wNSREJpfYe/v77bwwfNgw3XX89xowejd9+/U2t0dDwHhbOX4Cbb7wROXXq5OudxFcK5oakiIRSex8rV6xAlYoVERkeju3btnn8cI6GxpXi6SNPo152HTHLOmzIUHFjri/A3JAUkVBq3+Ctt95Cq5YtUea22xHuCMGMadPx5ptv4uzZs6qEhsalwSHVu6ffxYply5Gekooyt96OjNQ0HDlyRJXwDZgbkiISSu1bHDx4EH169oLNZEbNatURYrcjNSkZrVq0EHPjnTp0KLXCH0AdPGCgSEb5WAwdPBhdO3dGp/aey5cG4ePQmgZYJkaI3YGA6jUQWKMWWjZrjkfWPYK//vxTWZbvwNyQFJFQav+Ar5geffZZGh2WiftxunXtinZt2yK3bbtSKXxRtnvXbjAHG3DjtdeJcKJy+Qpo3y4XHYkonrYpDcJfRO5Cg8XIkSNx76LF4taUzz79VFmRf8DckBSRUGqNosKDq1ejaqXKmDJ5srhHqWrlypg4frxaq1FUYG5IikgotUZRYPnSpbj+mv/DqBEjlQbYsX07br3pJowZOVppNIoCzA1JEQml1vA3llBIcdMNN2D8uHH/ulC2detW3MKzOoOHKI2Gv8HckBSRUGoNf2LZvUvwf3Tsx4298BFqd+zauVOQZWD/AV694qyRPzA3JEUklFrDX1iyeDFuueFGTJo4UWkuju0UhpW97XZxvUDDv2BuSIpIKLWGP8A5ya1EEg638oud5Fkqlq+AIYMGF/o5cI38g7khKSKh1Bq+xG+//YZ7pkzFjf93LW6jcConuw6aNG6C2bNmqRL/BnuT+nXroXnTZuI6Ap+rvr174/vvv1clNHwJPt6CIQpKreFLvPTSS+IOhZYkubm54neVSpXQsMHFn9+55557cNvNt6BRw4Zo27Yt2rZpg2ZNm4obATV8D+aGpIiEUmv4Ep6S8X69eqNOdrZa+jemTJki7mnKC53Y+wfMDUkRCaXW8Df6dO8hQrCLgYlSJ+viRNLwLZgbkiISSq3hb/Tu1v3yRKmdpT1IEYG5ISkiodQa/oYmytUN5oakiIRSa/gbmihXN5gbkiISSq3hb2iiXN1gbkiKSCi1hr+hiXJ1g7khKSKh1Br+xoDefS45qzV58mTUz8lRSxr+BnNDUkRCqTV8CX75wbFjx/Dyyy/jJZITJ06geePGqJdTV5X4N6ZOnYrYqGi8+OKLOHnypNj2+PHjOHPG85sSNbwL5oakiIRSa/gSr7/+Ohx2B66/9lpUvOsuVLirvLjqntuunSrxbyyYPx83XHedeGdVlUqVcetNN6NGtWo4dOiQKqHhSzA3JEUklFrD13j77beREBeHO26+FatXrxbegQl0MXz00UfiBQr8vgF+XS3f7/X0U759oYLGeTA3JEUklFrDHzh16hTCQkKQkpSE7/L5jtwBffsRSWr6/K0jGheCuSEpIqHUGv7Cu+++K76kHBYaig/ef19p/w1+kWCHdrmoSKHX0+orARr+A3NDUkRCqTX8CfYsFrMZUeER+Pjjj5X2PPhdVvy6In4jy1NPPaW0Gv4Ec0NSREKpNfyNd0+fhpMSfA7F3nfzLH/+9Rfat22HineyJ3laaTX8DeaGpIiEUmsUBXjaOC4mFonx8fjss8/w559/nnvP12uvvKpKaRQFmBuSIhJKfXWAH3Xll+S9/dZbeOaZZ/DYo49i544d2FVC5Ym9+zB/3jyUL3sn0pJT0JnCrdtuvBmjho/A/iee8LhNSRA+p4/u2YMjFFa++eYb+Oabb/DX338pK7g6wNyQFJFQ6qLB559/Lgxi1oyZyG3bFskJiQioURMBNWsisGYtBFSrXrKlanVYgo0IczhRo3IVVChbTrxC1GY0eS5fkoT2PZDOc1CtAHG+42NixCt2754yBY/u3oPTp06jKG/eYW5Iikgotf/wy6+/YOPGjWjVvAVMwcHiAhwbB79Ck58h5zff8/WC1159VbzQuzTIqXfewbGjx8RXy069c8pjmZIor7/2Oo4+86zwMIvmL0DvHj0QHhqGiuXLo2aVqsjJysa6tWvxtdun2f0F5oakiIRS+x6ffvIJZs+cCZvFgkp0IJo0aIhVK1bipZMncfY3/Q0VDQn+GBWT6OE1D6FF02aoUO4u8RHTYUOHiQkQf4G5ISkiodS+w48//iA+WVeddrZW9RqYOnmy+ByEhkZ+8MYbb4hIw2wwiO/tjCDCfPnFF2qt78DckBSRUGrfYNOmTbCazWJEGD9mLD4hr6KhURB89913mDd3rshrAimP5Xek+fIRBOaGpIiEUnsXvFNdOnXCHbfeKqY733v3PbVGQ6Nw4MG2T6/euO6a/xOvffrPt9+qNd4Fc0NSREKpvQe+0S8hNg5VKlTEJkraNTR8gc2bNqMWeZbwkFCcePGE0noPzA1JEQml9g54BqN65SrimsDpU6eUVkPDN+A7rLMza6N8mTvx6O7dSusdMDckRSSUuvDY+/jjqFS+Alo3b4Gff/pZaTU0fAu+m6F/377izf/8uQxvgbkhKSKh1IXDgf37xYNI7Vq3Fh3X0PAnOKkfOWy4eLiNr8l4A8wNSREJpS443nzjTVStVAmtW7TEb/oT2RpFiJ7du+M2Isuhg4V/CpS5ISkiodQFA9+jw1fVYyKjxExXXvCNfhMnTsCg/kMxuP8IDNGipRDCNjS4/3CMHTsW7737rrKy8+AL1w3q1hO3xHzwwQdKWzAwNyRFJJS6YBg8cBCqV6qCN19/Q2kuBH/b48brboA1rBxiMishKlWLloJLTHolRCZVEl8rW7pkmbKyC8F3ZFuMJnH7Cz/XU1AwNyRFJJT6yvHUk0+i7O13YM8lZht207qK5atiytpEbH4nG2tfrq1FS4FlwxtZWP1MBmrVKIeli5crK/s39u3dixuuvRYLFyxQmisHc0NSREKprwwcZoU5Q8RFxUthz+49qHBXFUxem0BEyaKdzdSipcCy4Y3aWP1sOmoSUZbdu0JZmWcMGjAAVStWLvDdIMwNSREJpb4yzJk1GxXvKo+PPvxIaTzDRZRJDyVg41tZeOhkphYtBZZHXquNVU/njyjffvsNTEHBIsEvCJgbkiISSp1/8GOrfO8W33dzORQVUR5+SY5A/N/T+pIopWF/r4QojKVLlqAcpQf8IOCVgrkhKSKh1PnH6JGjxO0pX+TjDs6iIMp6cs8b3szCw+yq36qN9a/X9liupAnv70NuRFn7Su0SR5wrJQqnCAbyKoMGDFSa/IO5ISkiodT5w3fffQ+nzY6unbsozaXhb6JseLM25u5IRoMWTiTEW1C3qQNT1yViHR1gT+VLgjBBWHJoXzsOi5CDBBFkzQnP5YuzXClRGPyodSVKE/IzsLuDuSEpIqHU+cOmDRvFFfjnnntOaS4NfxLlEfIci59IRVioETmN7Bg4NQYNWzvRbkAY1r2qwhIS9jib3s76l6dZ92ptbCQ9C/926Xk73kbMutA+8G/XOm6T63J5MJf+Uu3kFSbxxdrl+l3tc13u693LsXQdEYFh82NEPbxcu76Njnsitp7Jln0j4rjXJfaDll31cFscvnF/eD0v8zbsmbjO9TQIuZfnOvl4XKxfvpCCEOXDDz9ElYqVcN/KVUqTPzA3JEUklDp/6Ni+PTLT09XS5eFPomw5nYU+U6JhCAyik5uJXZ/WESf4/uPpYnR1ndh5u1Iwckkc5u1OEQeet+VyK4+kYcyKeIxdFY+VT6cJ78SG8cDzGZi/JwVrXswQ3mnapiRhULzNon2pGHFvHO5mr0VkXEdGxfUxOWZtS8ZwWjd3d/KFJHITPibLDqdi9PI4jFsdj/uOpp9r9/7jGVj4eKow3Blbk0TfeL0w4Dz1MAFWPJWO+55NF8v3PJIIQ0AQOg2NxIJHU8R2bMxM6FnbkzB8cRxmk+fltlx947b4ON27PxWjlsWJ/3xMVx/LoLbjMIv64CI9H19uczIRkcsuOZAqjomrP76SghCF0SG3PbIyMsTTk/kFc0NSREKpL4/vv/8ONpMJixctUprLw59E4ZFtLBlT9fIBGL4gVhjyJp6SVrE6G1zPsZFwmA3kdUwIsRkwZE40tn9QB5PuS0BMpAlhIaR3GhEZZsTdPKVNhnIvkSE2xoLGbZ0wEQmzmtgF4YbOjUG4w4gYCvFCbEa07BoiDJzX9b87GuHURjSti443k1GSkb1x4f6z0Y5eGkfljKI/TrsR8XFmzCED3vJuNubuTEFqbSta9whFTKxZzOAkpVmIEGkXhJIuL1GvmR3dhkdi1TPpSKftgmsEItRuQHK6RdTJ/eowOJz20Sj6FWI1oM+ESNJLYjZo5UDTjiFIybTCYjQgJsaEcUTgehTSOaxGGIl4Q+dIj8WE4v3luiKjzajTzHaOjO776G0pKFE2rF8v3nTD72HIL5gbkiISSn15bN2yBZUrVhQvm84v/EkUHhl5VGvbOxQ1y9dCdgM7Jq9JEKMmE2YCkcFQPRCjl8TSAc/EFOoTe49VNArbjcHCINno1ryQiabtnYiONok6lx1KQ3DVICSlWrDwsRThoebsTIaVDG3c8njs+qgOVjyZJog3aEaMGPEt9Hvkoljs+rgOFtA2yw6n4WEahV195TJLaMS2UrvdRkeSJ2IPko5sCpdiiRRscDzCm8g4c4iYK8k4eNS2E8m7UIi16dT5Y+kiSlZDK3L7hgsvcC+FoHaHAf3uicEDL2SI9aMWxcFqMtA+pIp+3f1wAqyGYEwnD8nnJqOOFU6LATM3J5EXTUdiuhWBlQMxmPZpHR2v3P6hsNJ6bnPWliQ4qC72OpupL+xx2fNwX1z98oUUlCivvfYaytx+O7Zu3qI0lwdzQ1JEQqkvj/59+iI8JAQ//fij0lwe/k7m2Xs8QkYxfmU84mLMqFKmFnqOixRxetteYYhPMIsRlA84Gw/r2ftYA4OxnIyd++g68bUqBWLO1hQRktloNOc6t76XLbYZeE8UwsjzTHowARNJppL3iYo2itGXvVAaGV1GXStmkkFxnew93JNrJu7AGdGIIG/yIIV062k91z3+vnhUKx8ovAkbO+db8ylEZA/D5OCEvX4bp2jDVZeLKHUa29C+X7jo34MULjpotB+2iPpMy+wFmncmb5FhwT3rE0W/x1Oox16n57goqj8LKUSMvhOisOPDbNFe625hSKHBgdviOiY9GA9zQDCWHEzDcvJq4VR/y66hIi/kYya8ids++kIKShS+lSU6MhJjx4xRmsuDuSEpIqHUlwbfxsz3zrRs1uyKnlP2N1HYaET+QIbIB7XbyHAEVQvEor2paNElBGnZNmGkD3N5KsvG13dKFEItRpETcI7BcTif/OpVgmjUTRJECaGRfCrtAxs8b9NnPIdwwWjVJxTNe5KQN2rawYkRKuRjb9GsUwgstF1OY4fwKO5hCfeh89BwJCVblCeUCfTkdUmoRqP4jI1JgigRkUbKqTiXoGSaCF6vmQMN2ymiqNH7X0Qhwq2mMMhBRB4yP070l8O+Bq0dgsyt+8n+snAf2aPw9qkZVvSbGCWMns9V255hyKAQ7hHlkZlYVhowFu1NEcvT1ichs54N5uBgtO8fRoSXx961j76QghKF0adXL2RRfv2/f/Jnv8wNSREJpb40fv31V8HIoUOGKE3+4G+i8Kgtrp3QiefcY9mTqQiqHIRpG5KFYUbHGIXHcY3ybNQjF8bCXCtIhhGns7GNRs8ZFH4YapCO8hP2NE4KMybTKOwiysBp0YiKMIl2ePTl+ra9L/9zP7aQsfIyE8ZO4UoLMkreztVPNrTBs6JFuMYE5WXu7wgKj2oRQZccSBPkjogwknc5TxSe7s4vUeyUn3DSvv0D9kbZaNbRiTqN7NhJoSK3x8TkPorJA6qHicIexUWUNj3CkE75Ch8vQRTydkyUhY+niHyHt+W2+LgEVQ0U+QzrXfvoCykMUZYvW4bggED8mM+IiLkhKSKh1JcGv9HRajRh7qxZSpM/+JMobCxdh0fQCQ7FvN3JYlYrp5ENUZSk82g3bUMiAqsEoNuoCEGgXmQUvSZHiVktG+UbWY3tIg/g6zAJSWbUb2EXnmkxkcVSKxiT7pdE4fyCjcUSFIR2vcMEkXi7IZTcz9mVgqWU0/QhL8XEY32I04DWfcKEsbn6yieccx8LGR4n0DzzNXNrEpHPKEb5Le9lCYI4ydhFIq6IkkV5V92WMrzLS5TMelYRXjJxWR9KYVtLOhaL9qXgQcpTJpJHCKBwctD0aKwgY5v/aDIGzYkW/eccJDHJgt5jIkXdfK5adg5FMnk8F1HGUuhpoFxtycFUkaMNnh0jEnie9DBUC6IcMP6qJsrjjz2OoICAS35qwx3MDUkRCaW+NPiFZPws/AP33680+YO/icInK4HykAgKOyIcJqSkWSiMSZSGRgbebwrlBRRbR4WaRL4ynpJ5jr952jc51YyoMBOiw02oTyHOMs5ZaNRdSjE5zyJN33B+5orbGrciDvHxZjFTlZRiQXJti5gSXk1Jee2GdrEuNtaERpRTrDzy7xkhvi4xgYyPy3Gb0eShmhNp7n8uQ7TLEwdZDW3i//rXiaDUZlsK9doPCRfr3YnC5G3VIwR9KHRiY+X9HTQ9BiHkzRITLZhL4RuTvi8NDDFR1GfS8WCQQ4PBCgoteRatSa4Tw+bK0JG37zE6Es06hIi6uU4mRDIdz5XPpAvyJhKJEohcPFvYcUC46M/FpsG9JYUhCs94BdWoiePHjinNpcHckBSRUOpL44Xnn0e5O8qI2+avBH4NvTjsohPMJ4yNi4VPnCu0YIPiE845B19LYU/CBu8K1x48Ia+XsAdh4+CTwtvxep4Z41HZvT3eH3GNhTwXt/UQbc9kcF1jWEB1sedhnZjO9ZDocruiDuoPeyDuj4tQa8gLcrv831V+9bF0QUQXSdxl9dEMQTLXOt6HpRTCca7D+8DHgvvMdbomC7ivPAHC5dk7cF9EfVTHagoJWeeqn/efScJ18f5wyMj1LCUPw6S/mq+jMM68fwaVKlTEtq3blObSYG5Iikgo9aXx/LHjKF+2LI4ePao0+YO/cxQWPmHC0Ek8nTw2RLFOGYhLxIyZIggbuvs63iavjsV9G07IXXo2SlcfLjfKXrRd+i1I46bjsnn7fcE6t7a4Lq5TkNStDtf+i/bcyvP2FyzTb/e2uD4XicV6Wsf1cP2ejo0vhPtcUKLwzbwVypfHunXrlObSYG5Iikgo9aXx/PHjqHDnneJTzleCoiCKlpIrhSVKxQoV8OCDDyrNpcHckBSRUOpLw0WUF154QWnyBxdR7tmUJGZbOP7VoqWgwvkkh7C1apYwouzcsRPlytyFLiNDMHF1DMYsi9ZyERm/Mg4TVsV7XKdFyviVMRi+IIoG31tx76Ilysryh6uaKM8++yzMRiNqVgxAQMVgLRcRUzULzCTBlY0wVbd6LKNFSq2KQahWuSp27dqprCx/uKqJwp+A5s9F86v73T8go+W8vP3OO+K48rccLQYjDh8+jNOnT3ssq+VNvE62xF9VvtIXLV7VRNHIH8aPGSNeR8ufy+Zvy//119X1PcOSAE2UYo6JEybgpv+7FjWqVBHf/biOzkm/Pn3VWg1vQROlGGPVqlWoXKmSeCCuQU5dJETFoFvXbqhZvQYmTpxYqBe4aVwITZRiCv7A6fRp03DyhPy2x7jRo9Gobj3xm79VOH36dPF5aV9+Vao0QROlmOKXX35RvyRGDB2KelnZakni7NmzmihegiZKCYEnomh4D5ooJQSaKL6FJkoJgSaKb6GJUkKgieJbaKKUEGii+BaaKCUEmii+hSZKCYEmim+hiVJCoIniW2iilBBoovgWmiglBJoovoUmSgnByGHDNFF8CE0UP+Kvv/8WD6N5W/h2LvYo9bPrKN0/F6wvrHC///nnH7UXpROaKH4AG9mE8RORkhCHzIQoZCZGe1WykmMRbgqEI6AaantYX1jJiI9CSlIinjpyRO1R6YMmih/w29mzyEhOwM0VauD2+Fa4PaaZV+W2mKYon9IOFdPae1xfKIltjtuiGuOGW8vi/lUr1R6VPmii+AFMlIaZCSgTXQ83TnwJN40+SvJssZAbxx7HTcOfwp1BoVh7vyaKJooPIYmSiDKRdXDTmOO4efhhkkPFQm4a+RRuHvwE7gwM0UTRRPEtLiTKMWWEB4uF3DTySSLKPk0UTRTfQxOl+EMTxQ/QRCn+0ETxAzRRij80UfwAfxHlhmEHxP+b3H4XVjRRJDRR/ABvEuUWkuuHHsA1/fZJGbQfN4+QupuG7MettJ6Ff19HOk91XIlookhoovgB3iTKDWT8d40+jFG7TuGRl75AnRUv4VoiTK1JR7D26MeoNO4pBNLv7S9+Btu0Z3HtYCKSh3ryK5ooEpoofoC3iMIh1TUDnsCUx9/Fr7/9iZVHPkLumldwTY/HMenx9/DCh9/j+iEHcCN5k9c++RHTnnhfeB1PdeVXNFEkNFH8AG8R5XrKO67p/TgOvf0tlhNJrmm3k4iwF+XGHMaZr37B+N2ncU1/Csf67sXwbW/jrc9+xG0jDxUqBNNEkdBE8QO8QRROzu8YeRC9176KT779FU+d/g/GbHoTlYgkqQufx0+//omkBc/jmoFPCHHOPIZvfzyLtAXPiWVPdeZHNFEkNFH8AG8QhZN1zk1WH/sEP539C598dxaPv/UNgic/je7r3sBnP5wV+cm1KokvN+owPvzmVwzb+pbwMJ7qzI9ookhoovgB3gq9ruPQi7zDUfIm85+k0KvPXkGCew58gFc+/1nMgN1EZTjhv2nYQbzw0Q9YeuRjXNPrcY/15Uc0USQ0UfwAbxGFw6/rBrkRhUhyTf8nsODoJzj5wQ9EnH0i4b+RCUVJ/YF3v8PDL3yhieIFaKL4Ad4kyg2D9+MYEWXBU0QUvo5CyftM8honPv5RkMZFlOuIKM988D3WPPc5rumpiVJYaKL4AT4lCsm43e/izH9+w+0jD4lchuWOEYdw6sufMXPfGTFT5qm+/IgmioQmih/gbaK8Qp5i2bOfnPMoHde8Kma9rNOPijzl/6hMjUlP4+sff0eHB14RZTzVlx/RRJHQRPEDvEUUDqmuH7ofc/a9h67r38D/8VQw5Sz2ac/i+1/+QMe1rwlSsLS472V8+8NZBEx5WhDHU335EU0UCU0UP8BbRGERNzxSaCVmtui3SNyJMI+/+Q22nqR8ZACRhzzN1hOf47E3viYy7acynuvKj2iiSGii+AHeJAoLk4Onf13LnMSnLzmBVz/+QVxr4esp7375C5qvLlzYxaKJIqGJ4gd4myh5RZCGJG7ucZQlolQY+ySS5j+H20ZIUnnaJr+iiSKhieIH+JooLBxecb7CpBG/KRwrTMjlEk0UCU0UP8AfRPGVaKJIaKL4AZooxR+aKH6AJkrxhyaKHyCJwm+KrI8bJr0q3r5449hj3hUioEd9IeWG8c/jxpFP486gMCLKCrVHpQ+aKH4AEyU9OQE33lkZt0Y3x61RTbwojXFbdBNUSmuP8sltxbLncgWU6Ga4Naw+brzpFjxw3yq1R6UPmih+AH86YfbsOWjTojm6tCFp28Jr0rVdS/Tu1A4hQTWQFhWKvl3aeyxXGOncuhnat2uL48efU3tU+qCJUgLw5OEnUaNKVSTFxeOrr75WWg1vQhOlmOODDz5AbFQ0qlasRMe4HJo3bYZffvlFrdXwFjRRijG+//57JCdQ7nPddTAFBiK4Zi1cR+eka+cuItzT8B40UYop2Gv06NYdcdExWEMnLy46Gq1btMCSJUsQHhqKqVOm4OzZs6q0RmGhiVJM8dJLL2HXzp3nyJAQH48+vXuL3z/99BMee/RRvH/mjFjWKDw0UYop8n58ND42Ft26dlNLGt6GJkoJQWp8Arp26aKWNLwNTZQSgjrpmejcsZNa0vA2NFFKCBrk1EXH9h3Ukoa3oYlSQtC0YSO0b5erljS8DU2UEoKWzZsjt21btaThbWiilBC0bd0abUg0fANNlBKCDrm5aNWipVrS8DY0UUoIunTqhBbNmqslDW9DE6WEoEe3bmjWpIla0vA2NFFKCHr37IUmDRupJQ1vQxOlhGBgv/5oVL++WtLwNq56ovz111/4/fffSf7Q4kn++AN//f23IEqDOnXxxx9/kngop0XJ78KmrhRXNVFOnHgRCXHxCLWGI8wahTCblrwSThLhiIGhmhmBlYNpOVqIp7KlXtiGrJEIDw3D4cOHlJXlD1c1UXZs34E7bi2D5l1N6H93CHpPcGrxIL0mODDg7ggMuieKfnsuo8WJvpOd6D7agTK334DFC5coK8sfrmqi7Nm9BxXuqoJpm5Ow8+M62PROlhYtBZZt72fjoROZqFWzHJYtvrJXLxULokx6KAEb38rCQycztWgpsDzyWm2sejodNWsQUe7VRCk28vBLnvVeFX+0UUxEE6WAsu7V2kLcdWy8j7xeGw+/fGHZta/UFgfaXedJ1r9BdeajHNfPZfO24zWhEIP7y214XF8KRROlAMKEWPZkGlbQgTs3stP/NWRg9x5IwwPPZ5zT8//VxzOw5FDaBXV4ktlbk7DwsVSsffniBspEWrwvFR0GhmHJ/rR/kZWF29zwZlbBiETbslGMXR6PvlOiBMnP7aM3hElIgwkL//ZYpgDCpBaDkRfrdBdNlALIxrez0KZPGDLr2Wk5Qxj2ejLMaRuTYDEYMGJhLJWhk0YGxm13GhaB9Po2YdQu43U3Pt7+wRczkJhsRrPOIdjA/XU3TrffvO6eRxJhrBWImZuSqV3Zjms918tE5b7c92w61X1+nXuZvLpzQuU5eW3ZJRSx0WZBzEsS7lJ1eZC1r2RiwaMpmLcnRfz2VOZK6+T+zdmZjIV7aZC5WJ2FFE2UAggTZcSCWBhqBGLBYyliNGPj6nd3FMpeWx3NOoYIHY/GbGiJKRa0IMPbcjpLkIW33/CW/O/uEWZvT8KivWRAyjA3EAm4DPdfzL7Q701vZ2P6hiQ4rMGYuyNFzMaI+oioYhsqu+xwGqzmYMzeloztH2RLYqiRnOvgMrwN98/VNv8W9VA7Oz6qg3a9w5CSZL0oUXj/RHkPdbGODYs9LLfr2mcmwPYPs9G8Uwjqt3Bg16d1RJ+4HO8rb+Oqj2Ud1cnruP9imY8VLbNOlGWvSeu2vpeNTBqIcvuHYdcndc6Vc+9vYUUTpQDCB205hV5WU7DwHptOZQnDadElBJFRRsQmmLHqmQxptBRyhYcZMXVNArbQCX3guQz0nhiJRm0d6D46gsqli235hE94MB6ztiWJE80GNIO8QuueoWjTKxT9KAzqPSWSwr00zNqajNAQAyY/mIBeEyKJmE5MfVju51Jqr8OQMFgNQWjR3YmBs6OxijwLG9rSg2noPDQcjdqRfno01pA35LbYyNmj9Z8ajSa0bszSOLTtGYbUVM9EYQOdRWFiO/KqTXKdGDAtGg++QHVRWfaOIxbFYMbmJHGcuP55u1MwcCa3l4nx98cjPsmM+EQTekyIwN3kHbnc8MWxmE+ehttuTHX2pv26n44Vr7ufQlfu77xdKfLYkG765kSMWhqLh6nOkUtiERlhQHodK3pOisBM6huXce9zYYXr00S5QmGj5hEwPduGFl1DxIjGBp+aYcXQuTFwOo2YRqP+jg/rkNHEITLSJE46S3KWBek5VvSZFIX0LCtS0y1YfSydSFUbCWkW5FLuwSP6PesSERFiFKNkbr8wBFQKQFpdiyDKXDIYiykI0TEmQc66Te0w1QoSHoSJ0qCtE+bgIGQ1olF2cBhWP5eOhY+nIjzEhAatHMIIYyisatzeiXVESBfJHeSF2lNbWfVsMFQPQu06NmEg7kRhwnH+YrcYBKm6DAuneo3Ipj5wOQ4FI6NM6DQkApvJg7InHDwjBjUrBkmDJ+KGhRvFgNKogxNjV8SJbSKoPyGhRuRQPZx/WQKD0JD6yudu+aF0BFcJwiAiC9fHnrnjoHDEEuE41Oo1KRJOezDiEs1o0smJyXTO13MO5HbOCiuaKAUUPmG9xkYiNtZExlMbE+9PQAQT4rgkDK/b/VkOeQ4nGaxdhBx9JkTBaTXgYTq5j32dgzUvZcBBXmngtBhsPZNFxLGJEX/3Z3XQnEK1Bi0d4jdfMG3Y2oEuQ8Kxk0g0c0sSgqsHov+UaGw7ky1IxuFdBzIeXr/kQCrCnAYx6jOJ2bhbEhGyG9oFCbntebuSYSZjnE3eaRGRyFgjCHevTRBt8cifmkkkJo/Cns1FFPY8a05kIJIMnUOzrdQ27xcTNKByoPAGW0iXkGxBt5GRwtNy28PmxsJcy4D7jmZQ+9lo2SkUjVs5aSDJFiTlkCyaiFKbwqcHKWTikGzcyngYawYSwVNwH3lnu8mAoXNiRH2bqd6uwyOQnGER/dvybhbq0DHuOCBchJrrOE/RoVf+4Gui8AmeuSkRVhq5F1Ke0nVkBNLIw3DO4BqVH3ktE1E0uvYkgrCBtu4RihCzAU27hKFhBzIWkuDKQeg+KlIQJYO2Z6LspDi7x/hIpFEo8cDz6SJ0io0xoweV205eajqFZA4aQeeTZ+HwjkfuxjS6t+4eJgxlERlXqN1AuUyiMCwOiTLq2hAbbxZtN6J267V2CuOeTCHhmBXxCAwMJs8mQ53Np2kf+ocjJfnC0Iv3mQkWHBSECTQw8GDB5GEPy4k/953Jk3gJomx9LwvN24egIeUovF7kNrR9FG3fmzzD5lPZog8rjqTB6TBgEoWX91O/LkWU9TRQZBHJ2lMoyH3Ke668IZooBRSOlR+guDycRtce5D3qNbGj24gIMSKPJ8NzkqGOWxWPSAp35u5IFiN7MwoL4il/4ZF32LxYYUDjlsWLcInDj/RsqzC2HUSUkYtiRSiUXtuCBNomp4FdGA8bkiCKLRiztvCslwxvGpPnat1DEoWJe44otO/c1xTyEOyhxi6Np/AwFsNJJq5KEKHLYPodaCCiUGh0jij9PBOFp7CDyRNNXCNJyDkJr4+LNYswjImSkGRBj9FRgggsoyj8dBGFR//muSFoRH3Z6IkotC/ch5W0ryHkFTkPE0QxGsQx4zb5WPYYE4lkClsFUejYMVE69A0T6/OeK2+IJkoBhUdRNtBGbUMoeTchjvKFaesTKX7OFrNODocRSZRz1CUCrX01U4z6XYdFIMRqFAb36Bc5YoZm6/vSkNeR9+GcpQsRZTuFJ5k5NjTvEIKpFA5NIMI9RGEaGxkn0pclCnkUuzFYlGNPxvvP8X52Y7sI5fZQSMhtc5820rb3rEtCYJVAzCFC7/40R/Q3jcLHFArn3EMv7ud9R9NhswSjKw0KXDfLvN3JIqcZvypOeNRk2u82PUOprjoin+Ck31idiKiI0ow8Sr1mduE52SNy3UyU+tTHR8jouY9jlseJvIu9I4d7DsqJepGX3UV9Z2JkN7QhlfI9F1H4eOX2ChN1slGLGTe381VY0UQphLCBjiPvUfa6GnSiTVjzojQmPnlZ9ey49Zpq6DGORkkiDx/oRU+kCgJlUjI/cnEs+t8dJWZ42EB55E1MtaA9JbJsxINmRMNAMXp0ogWJCZQvkPENnx8j6pq2PgkGdR2FicPb1mvuQPPOoWK0ZU8XEW5CJiXjA6ZHUTKfIUgcXC0ITTo4MHppLHnBCJH4suFznzMpNIuiBHvAtChK+O2ibErahTmKa595ps1YMwidKWcaSP3k7XIaOYR3YI/Xk0b74BqBYlavZbdQ2MgzGmsFK49CudrkaBgpfOtI+zrx/ng8QgMH5zVB1QLRqI2T1keKGcWGLZyifd6/ll1DYaEwlydBOO8zU6iYRseRPR63ycfNTvlf11HhNLjImTT3c1VY0UQphLBhsKG1HxKGYQtiz8208H/2BM3JSPg6i+uksSfh6yScCNdrYRck4RPPs15cZtDsaEx+OEGUa0DJe+vuoZi3MwWzKXnvRYQzkvHO35NCIVi6GNF5ulcQk7YdsYTCOPI83DbL3WQsfK2ibd9QrFTTw3z9pUVnGs2p7aYdnaLPrv4uPZiKtr1CkUMekKdip1A/BsyKFtd02Hu69plJs448zvD5sWhI4VO95nZBDJ72dk0P81Qzj/48edCN8iqe5uaciy+Ecn9X0zHrTDkGe4Xx91GfySPExFnQcXCYmASp08hGOU4E7qPjwuVZeJKk8+BwkbTzNPb0TUkYOCtG9I/bXfFUGnIp9MohTzV1XeK5c+Et0UQpjJB7Z8NhI2TjdtfzgeXRl0+y+wwMj5BcnvW8Df/mOjhUEMvU1+UUulWvECiuT3Aow3H/pAcSxMzUnO3JogyHLOdGem6P6hWEVG1xXWyAbDAuQ+dl3o7b5ultV9jDbbOx8TLXw//F9u775CZcH/eB13ObvA8i11Bts/Ger0v2gf9zLsJtcVmhp+03qDYiIkzoOT5ChI7iGNH2547duW1UneRF+b+rf+fq5P0lXd5j7g3RRPGGuI247uI+El8gpOd1ntaz8fNJ7zoyUkyZJlDsnUhhXHyiGf2mRokTJra7WN1u4qkNoaM2PLbtofyl5HLlL1iXp5xrW3EXAv2PjDOjO3lNvnPgonWqbTyuI3HV6WldYaXkE4VCCNfBLw4ijIFHZBod76WcZtKaRCJ7ogizeBQWXiTPNiVB5lOIupzCJx4kPK0vamGveN8zJZgo91B8vPPDOiI8KDZCHpDDNk7Md3xQR8hWSoKZ8LzO4zaFEa7TF/VegfCFU54xLOp+XEz4XDz0YiYCapbD0pL0hOOOHTtw6423IC6zGuq2C0B2Ky0Xk2Zd7Gje1YE6rXm51r/WawlAnTYByGxaCzdcew2WLC5Bz8yfOnUKPbp3R9uWHdC2RSf6ryWvtGvVGV079kaIORzmADs6t++F3FZdPJYt9cI21KIj2rdrL97wcyW4qomikT+cPHkSFoMRwQEBOHr0qNJqeBOaKMUcH3/8ERJi41ClfAVUrVgJoQ4nTp86rdZqeAuaKMUYX3/1lfjO/K033gRTUDCMAUG4jX7HRUXjv//9ryql4Q1oohRTfEdE6NW9B3LbtsOe3bvRqH4D1M3KxpZNm9GwXj107thRk8WL0EQppnj39GmcPHFCLQHNGzcRn6eT+B8OHTyIN994Qy1rFBaaKCUE9evURasWLdSShrehiVJCkJ2egbat26glDW9DE6WEICU+QXzHUcM30EQpIYiPi0Onjp3Ukoa3oYlSQhAfG4duXbqqJQ1vQxOlhCAuNha9evRQSxrehiZKCcD/SJgofXr3kQoNr0MTpQTgf//7H2KJKP3791caDW9DE6UEQBAlJgaDBw1WGg1vQxOlBODvv/9GdFQUhg0dpjQa3oYmSgnAn3/+iYjwCAwfNlxpNLwNTZQSAP52elhoKEYM10TxFTRRSgA4RwkJcWL06NFKo+FtlDqi/PPPP/jwgw/x9ttvi0eNi7u89957eOXll2G3WNC7Z0988OEHHssVR3n77bfw7bffqjNXtCh1RHn99dcRHREJa4AV9kBnsRdHUAhs9L9W+QAEVzHCGRzqsVxxlMCqgejX9+q4NlTqiPLss0dRpXxFtBxiRZ+F4eg5J6xESL+FMegzPwo9ZnteX9yk370RCE+viHpZDdWZK1qUOqIcO3ocAVVqYOyWOKw4nYHFr6ZruQrlvvczUa9nEBpmNVNnrmhRaokyYm0sFr2chrnHU7VchbLk9XTU6RKIhtmaKEUCTZTiIZooRQxNlOIhmihFDE2U4iGaKEUMTZTiIZooRQxNlOIhmihFDE2U4iGaKEUMTZTiIZooRQxNlOIhmihFjJJOlHnPSfG0rjiJJkoRw59Emfd8KhaeTKN20kVbC06kXWDEC16kdS+lYSELlZv/woX94fJcZu6x8zqXfj7r3XQu4TbnsnhYV5xEE6WI4S+isOGzQU/YkYjB98Vg6P1xmPJ4EhaQfq4a9e9+IgljNsRj5Lp4jNuSgNnPpojteHteP+WxJEzdlySN31U36SftScQ9+/PoSRYTIVuPDEPjfiFYRPUUZ8+iiVLE8AdR2ENM3ZuEjAY2hDgMSMowIyHVDKfVgBa9QwWBuO3MpnbYTcFISLMgPNyI6DgTRq6NE+vYC2W3sqNJL6cwGq6XiTH/xVQk51jRZngY7n1V6l2y+LV01GvnQEZ9m6jDRRT+z9u6E8cTifLqXNsxOfPqxf88dXpTNFGKGL4mChvyrGdSEBVrQmS0CWM2x2POsRThLQaviEXrQaG0nCpCruhEMxr3DBEh191ErKQsCyJiTMIA7yWjT29oQ/3ODix5w50oaYhNMaPlgFBRxr1tJkqjzk5kEwF53+a/QDoiExOTjZ11rlBOeDy38I3rZoK7DH/RK9Ijchi36JV0GerRdryet+WyIgSkNvISyRuiiVLE8DVR2DA7T46AqVaQMH42cjZIDrnYsNkAXcYWm2pBq8FhWP52Bla9n4k+C6MRXCNIhFVL30xHZhMbGnb9N1Hi02k7ItyliLL4tTRB2I6jI5BGHiaBtmnYySlDNmq/SQ8nhqyMFQbPxj7jqRQ0IdKOWBuPpW9loC/1Jb2uDcnpVrToG4qZR1LE8Zq8JwmtB4Zh0PIYJNW2olmvEFGfi2DeEiZKducANK3fSp25ooUmioeTVFARBKBRNpFCrfptHecMefaz0svMJhFGxaO3IkrTPiFEpFRMO5SMdDLopLpWMVIz4QpDlCVk7KPWx1HYZ0GXKZHovzQGoU4jalOdTMJE8l7pjayCuNzW4FWxMFQPFHnRgCUxsAYHo9O4SAxaFosw2i6nhQOLyXjHbkqAhQaB0BAj6rR2oP34COEhfUGUhr3MiLDF4Oizz6qzV3TQRPFwkgoqbMjz6L+dchH2FPfSyeawpGEXB+JizYiLN6NJdwq1yNi57aRsK6zWYCTXscAcEITkLCumE2HY+3C4UxiiMAHmHE0RupXvZWD1R7XRa24kLJZg0adBFAY6zMGCGMtOZaBxdycyG8mQLZrCxhb9Q2i7TKw8k4GB5D1MNcnTHUjGxJ2JRKggtB0ZhhXvZgqSuffBW8LHruXAUNQsH4Ba1aujQd162L51qzqL/ocmioeTVFARRCEJjzCK0MZFlBGUoA97MA71OzoQRkk7l+FkPY4MPifXgXFbE5Dd0o4w2m4aGaOLKBmNbWjULQ9RyNvEk5dgI7ocUTisGr4mDk0pPGpE/Umqa4Yj1IAZT6eIvMlpN6DjmAgsoHIR1Haf+dHC84WEBlMbZtSl/tbJtSONPE9YuAFT9iViwvZE2AzBGEkhmq9IwsIeJadrEBrntMDzzz2HZo0a445bbhXfrHzn7XfU2fQfNFE8nKQCC5FiERlP425OhIUaZSJMbSx6KR2rPshE9xmRiIySyToTJTaFPMOQMKw6k4l5lCdERBnRrE8ollBotJiIUru5HbVbUqj0VroIbXiigI0/Kt6E3DHhFydKMzuWvZOO/otj4CCPlTsyHMMfikOLwaGwhxgw7clkEX4xcVNyLCIfsZF3mX44GTNoHW/TvF8oxmyMx9D7YwXJJ+5MECEih142CstYx2R2b9+b4krmG9VxfZcSOHz4MMJCQlGpQkU8tOYhpfUPNFE8nKTCCBvy+G0JqFU5AA26ODGH8hMeeZe9k4Hc0eGCQOeIQjlKC569ovXsNTqMDYfNFEyJczKRJQOdJkbASPnAmE2UYNMylxm0PBbBVQKF4ec1VHeiLKdwqn6uE9ExJhE+3f9xbbSn+q02IgoRgr0de5tQIk5kPOUbrSinIh33LTaRvEk7hwi9eJKBicqzduzpxm5MgN2PRMk76/XDjz+gf7/+whAHDRgoXifrD2iieDhJhRUmS7/F0bBTPmAjSa9HSXqmBcHVgpBDCbDrOkpIpIlCqxAsIQPn5H7SrkTUqBAgvAV7lVkUImU0ssFQIwjpDWxIoZzGUDMQrQaGCe+SN4FmD1OnjR0pda3Cowy4N0bkE+yZclo6REhoICIyUcT0MPUjrYEVVW+rKTwHE5r7PvSBOOFh4snjNegQgsQMK7K437TNGCJKrQqBGLJalndv35tyMaK4sHL5CtxOoRh/Qvx///yjtL6DJoqHk1RoIQNmI7p7XxLajAoXFwHrdw5Bz9nRYmTmMIsNvfucaAy5L04YrAitSN9lZhT6LY0RYQ7rua4u90TRCO9E/U5ODKDEmvvNI3/ednkaehAZcF+1vSDs0ljUae9Aq8HhGLUhnuqPFLNvXC9PA7ceHCbyJt5eXBOh/xz2cd7UmEic08aB5n3CyKtR6EVEuZtyqNxJEeIuA3Ftxa19b8rliMLYsmULbrnhJgwbOlRpfAdNFA8nyVvChr6UwiUOaThs4pM//3nV5jHpAbgPPL3q2oa9i+iX0jEhzm1PwgS82FSsuJBJ27Khu+rk8q62+SKnyGto+3ncD/rPYVaz3v+eGGCSsVfjtjmfYQ/Edc6n/nB9glRu/fa25IcojHXr1uLmG27EqpUrlcY30ETxcJJKgzARRj0Sj8hII0atixfLnsoVleSXKIwJ48YRWW7AC88/rzTehyaKh5NUGoS90ownUyiEShSexVOZopQrIcp3330Hp9WGZo2biBeW+wKaKB5OUmkRDutceZCn9UUpV0IUxu5du0QIdmD/fqXxLjRRPJwkLUUvV0oURsN69dCiWf7LXwk0UTycJC1FLwUhyr59+1CpfHm8dPIlpfEeNFE8nCQtRS8FIcqXX36J4IAAzJg+XWm8B00UDydJS9FLQYjCH4nKSE1Dh9xcpfEeNFE8nCQtRS8FIQpj+LBhcDrs+Omnn5TGO9BE8XCStBS9FJQoy5ctR43KVcTnB72JUkuUURvixBVm8fShlqtOlr+TgZxuV06UQwcPwlArEG+9+abSeAelliiDV0Zj1rMpmHYwWUs+5B4POl8Ke5Xa7QOIKE3VmcsfTpw4gWpVqopnWLyJ0keUY8dQ7o4yqFq1HGoGVUTNwOIvgYYqcIYZYXUEelxfOKkAo7k6QsJNQuwhwQgIruyhnHelVnBF3HLz9WhYr4E6c/nD00eOwBDIHuUtpfEOSh1Rvv32G8ybNw+TJkzG1El3F3u5Z+p0TB4/BeZAEzJTMzFn5lzcPfkej2ULIjOmzULvHn1QrXwVVK9QFYnR8UI3/e4ZHst7S6aQjB87Hrt371ZnLn+4f/VqWM1mr392u9QRpSSCjaNy+QoId4bgzJkzSus9jB0zBuXL3onAGjVRq1p1zKeB5moF33IfHxODs2fPKo13oIlSzLFp40ZUq1RFGDAbc0JcHD7//HO1tvA4TqEqk5DDVVNgkLj58NYbb0L7drlebccb4Osoackp6N6lq9J4D5ooxRhHKB4vV6YMKt9VAaagYFgMRtx2882ol52Nn378UZUqOH777TdkpqXBabdj7uzZMAYGY8m9i3Hs6FFMnDhReJbvv/9elS56vE/etFqlyljoA4+niVJM8c7bb6NV8xYYOXwEnnn6aYTYnRgyaDAOHDiAJo0bUw5xD3799VdV+srBt6tv3rQZQwYPwrfffCN02ZmZ6NSxo/jN+P3334VcLVg4fz4q3lUeH3zwgdJ4D5ooxRAcYvArez779DOxzC9YsJgtGDN6tFhmvPXWW/jvf/6jlq4cXOcXn3+hliQeWrMGZW67HW96+RqFN8D9ddrs6N+vn9J4F5ooJQA/UpjFRBk5YoTS+AbcTojdgfZt2yrN1YMlS5ZQGFoWr7zyitJ4F5ooJQD+Igpj25YtuI7OO08iXC04deqU8HSDBg5UGu9DE6UEwJ9E+fPPP8XDUbVq1MDpU6eVtujwG+Vh9XPqItThxJdfXhgqehOaKCUA/iQK4xtK7jkfiI2Kxn8KkQcVFjzh0LN7T9x28y14+SXvP6zlDk2UEgB/E4Xxyssvo2qlSqhfrx5+KcTsWmHAF0L5Ofl1a9cqje+giVICUBREYRyn81q9ajVkZdYWhuQv8LQ3z27deP31WLlihdL6FpooJQBFRRQGe5aIkFAE1KiJdevWKa3v8OqrryI7IwN33lEGa9asUVrfQxOlBKAoicLg6zUtmjfHddf8Hzq274A33nhDrfEeOBeaO2eOmAIOc4aIW2v8CU2UEoCiJgqDL4Ju3bwFoU4nytx2G/r37SeM+exvhbs58fXXX8f0adNgNhhQuWJF8fv7775Ta/0HTZQSgKuBKC788MMPmDt7DqLDI3DHrbch1O7AjGnTcfToUXET5aVueWGy8b1jfFfB0iVLUTs9A2VvvwPGwCCMGDbcr3lQXmiilABcTURxgV/usG/vPgwbPERczS97++2oUa06YiIjxT1qw4YMxYTx4zF+3DhxobBLp87ITE2DiTxHxbsqwBgUTLpO2LhhAz799FNVa9FBE6UE4Gokijt4lmrf3r0ibBrYvz865rZHndpZSI6NR0pcApJJGuTURbfOXTB27Fhs27q1UPep+QKaKCUAfOHNarFiHI3OGr7BVU0Udrlbt2zBlkc2Yev6zVo8yPaNW/Dw/WtgrBGINo1bYOfm7R7LXRWyYTO2bdgi+rxj8zbRV5fs2LQN20i/jcp43NYrsgmb1m3AwYMHxK04V4Krmijz58zFzTfeiLuqVUL5apW1XEQqkARbTahpCKRlfawuKtUr4/Y774CB8p9PPvlEWVn+cFUTZdake1DVFgD7tvZwbO0Ax2b6r+WiYveg0+ImuzrBMC0HdgpTP3z/yh7u8itRXnzxRaXJH+ZMno6qjkA4DnQl6QbHE/Rfi5aCylM9YFjYEA6rHR9d4ZskXUR5wNdEKV+2rHin1pVAEMVORNnbmaQLHI/Rfy1aCioHu8Ewr0GBiVKhfHk8nM8bMJkbkiISSn1pvPDcc7jz9juwZ88epckfrhqiPO5B5wvZR6PePj0g+EwKSZTKFSqKqev8gLkhKSKh1JfG66+9hmoVK2HNAw8oTf5QpERhctCBdR7pQS67u/zP4Z+nst6Qx7vAvqGdkAITk7fzF6ldUhRtFlQKQZQ333gTQTVr4eizzyrNpcHckBSRUOpLg6d5LcEGzJ01W2nyhyIjCrdFB9V2bzOY2yXB3CAWli4psD3YGo7D3X1jGFSvuWMSLCSOQwUk5BPU7/3klTyt85Vw7M85pKd1V5sUgigHDxxEcEAg3nvvPaW5NJgbkiISSn1p/PTzz4gIC8OwIUOUJn8oEqLQyM7GZumXLqYRTSmhgijGSDsMwcGwTql33jC4T1yeicMG4ylscq1juRTBniSiNIsT4niSvFd+6nM/JuTtuG+W4VnCIDweL64vbx/cdaJuWhZ99bA91+neLg8mk6nNAZlqAHHbhn976icLL3Nb3LanffSVFIIoD1A0FBwUlO/3mDE3JEUklPrS+Od//0PtzEy0ad1aafKHIiEKjebW6Q1gqFQL1rvrSwN4isOurjC3TYAhIFiGRzxy7+kkTzT9FrqdHelkkJ7reZREjfAipFqvtmHD4XV522WitIinNhLheLqHLM/1uUgp6qPfVL99cy7s69pKY+NwUBm4uWUsETtEHqtHqW/u9XNfd1N97seRf+8mvWs/yJDsm6juR6hul3dy9ZXJR2VFu1w394v6Ym4aB1Oo/fzx4LL8m/d7I9XF+8F1u3sdLsfL2zrAvrW97L9rnS+lEEThe9My09PFjZv5AXNDUkRCqS+PHt26IyYyCj+Td8kv/E4U5U1MtcNJImQI5Brx2FA2tyevYoB1fA6cx3vB0j0Vlq7JMLdPgjHMCmOEDbaZjaShkFHbt3eAuU08jLFOGKMcMDePg30LGQYbYd62mShEElNOFMydkmEMtZAXo/rmN5Ztc31kVKI+0rOY0sJgW9IcTsqhzOwBzQYYLUaYEkJgGUWexZVTUXv2R9rBlErlFzeV9ZGh2la0IGKFwb62jTBWc2dql/saQ32tH0V6IgXvC3urGQ1hTKB13HZiKGwLm5DXzYDRSG0aVZsjs0QuZ1/fFuYmMbJsOPUzOwL2+1uK48nXxEyNo2HplQYTHS9TXTrOLqLmPSbelgIS5a+//kJKYhJGXcG9dMwNSREJpb481jz4ICrdVR6nT+f/zR1+JwqdLPuODjA4LLD0TSdvogyNhdunfhjjnSKXcL7YB+aGMQguW0MYDI+05hZxMJrMcOyikZtzDlrPpLNvJI9Co6spPYxG/QRJQDEi039FAkGUTkkwVKwFy0Cqj0Z1U2MyNjImYUi0jbk5eYwYO+wrW8j2aNlgNUsvQG2YGkTBmBxC5Gkmjd91zPg/EcEUR31vGivaEuTqKAnJfbH0SoWR1jM52JjNDaJhIrI4yPBt1J4h0HCuX9bR2bBMyBHewkzENoY7YF/aXHoiboeOkSDlg61gX9MapqxwQT5eZ99Bg42FyGU1wTq1HmzLm8v984dXKSBR3nnnHfHu5St5RRNzQ1JEQqkvD/5iKz8uumzJUqW5PPxOFB612WvYzLAM4bg7D1H2EVESQ2hUT5REaUBEyKERkQ3vaE8y4JYwGIzCgNh4DTWCRM7AIywvW/qkw2g2CcOw399KjO4s9gdaiZk1c6t4Ms5oOJ7pCcezPcVkgsFkhO3hNrJfwfSbRnInreM8xr6pHeVR5OFG14Hzhd7kEZJgqhMpt99/4fFyUh8tw2uL+sSdDrSe8y7uE4dQxlCr8EoyTGxLHimbyhpg39WBvGYKjA6rPAYciro87TM9YMmlNmPD4DjaS4SotsVNaL8DYVtGBHia+sFhJO2foTrpmBSPdiRyG+n41pbb8EDh1k+fSgGJsnvXLvFk5ckTJ5Tm8mBuSIpIKHX+wM8h1MnKUkuXh9+Jwm2QNzCRUVh6pFxIFBUaCOMig3I+35tG8Bgxqou8hE6C/b6WMNpphCei2B4k0lDyb0wLpXKRRACSdPrdgsrv6kRJO5Eiyk7hB9XXJVkYFBPF3IY8Dhk112dbSkSxmWAj78BhkoFCHPva1jIcEv3pJEI+S2/qDxmduQOFbllEXDa+vCM0eQ37mjZksEGwzm0EG430RvKc7AWYcExgE3kj0dd6JLXJ+9FvOx0PczPyZJnh0vO5zgPXT6Sx0KBhigmVBKLjZZ1YV3gL9nDnQtAtueK42GZTWMp9tpM3maLyP/c++loKSJTBAwYiMiz8itIG5oakiIRS5w+r77sPFcrdhffefVdpLg3/5ygkZFA8KnP4IMIjjvO5bRqlOaQRIyN5AedxRZSmMbIcE2UVEYW8kfAgZNyGmkGwzWoEOxvLDgrHOMRQIz0vc84hktmdHWTo1ZKIQiIMiInC7TFR2KM8RPUFBMN2XwvhfUR7FMawgVtHZMN5rCflSgmUD5BH4cmHvDE/7xt5AlO9aDkNTWQ35VBZalcYstkM6+R60rC5r5zks6Fzvyi3EqETE4WFicjrDhFRWlObsUQU9h5UlnMZMeHhmkqnMuJYBFLfKTxz7OkoiTKR2ioGRPn6q6/FtPCUSZOVJn9gbkiKSCh1/vDFF1+IxzrvmTJVaS4NvxOFhU6sbUFjyhVqUrKeQkbTAfZHO8k43WGmkZVGbOqLkzyAqS4ZXSMKlVxEodDLyKENGTUTzOiwUVJLHoRCNjYskUuwAbHRsiG7hPeNDdI1Pewiigi9DLBRmObYT/VFkwei0MyuZtQsPVNlqEf5CveHQy8OodgL2HnGLO++URu2GQ1gcJqJGEZYR9WRpOPBgfIRUwZ5DSYz7w+TmENC6gsTiGcBbXPkRAUPFKzjPMfSnvIcysvs5CV5how9iTHAIGfvaL/stK8mnoCgfon1gtw8IVK3WBDl4YceEo8089cDrgTMDUkRCaXOP/r07IVa1WuItw1eDkVCFDZiOqDWsXWEdzBGO2CkJNxot9BoHCWM/dxI25Q8QGvyAMrz2Fe3gpHCKdtDrcXsD8fpxkjaPpVCLgpfOL+x8jUHLs/tuLdLRsOhk7lDkjQgqk9szzNpRBRR36KmIlcwJlGIRCGWMdQG6zQ68ZwzMLEofxF9poSfZ6CEN3Rvg73Ftg5iJkp6PhUeUX9E0p3oFH3kvvL1I0s3Cj+5rzz1nJtIIRUNFLWpXdreMiJLkNO2qJkI4WSb5NlIZ51aH8YQq5i8MKaR8DFhL0zHzL6NvFcU9ftu7vfVTZSff/pJPPvfsUMHpck/mBuSIhJKnX+8+sor4oXKS+5dojQXR5EQhUWRhcMikXDPayw9AY/+bFiiTJ5bTlhoVBWzTRy2cBk2su0dhIHb5jaGjYh00Rkero89DhPxXH3kGSjsEvXxMrdNhs6EsM1vIq6ncD/P1UH94/JiHffL0zHjdjgv4esh7uu5bmqPvRh7DtsqCvFoWbTL5ahuG4WWNspvRJ/4WPA6bpPqsi1wa5OPHe0HHzfbwqbiGJwjLXlnsT3reHtX+/6QKyTKquXLxetaX3j+eaXJP5gbkiISSn1lGDV8OGpWq46vv/5aaTyjyIjiElc8zsKGlLcPrpjdtewyZncDYINyr4Ov1bjW5RUuy+JaVtd1LqiPr8G46nNv2yVcnte515NXuAxLXj1vwwbN2zPJ3feX+8K6c/vhtp2nNt2PXd6+cPmiOJ/Ul/wShd8mE+Z0io8y5fciozuYG5IiEkp9ZeCny2pUrXrZ1/QXOVG0lCy5AqLMmDYN5cuWw+lTp5TmysDckBSRUOorx5oH1+Dm62/Agf37lebfEEThB7fU9Ou5kVDLv4U9AYundVqkUJ5nWNToskR5nkKt8neWw4wZM5TmysHckBSRUOqCgb8sW5M8y8cffaQ0F2LmpHtQyVgD1nWtSdrAupb+a7lAbCScc9juaykvYj6ij9NFZXM7BE2oDavJgg8v8p3HH374EWEhIeKTFr/88ovSXjmYG5IiEkpdMHz04UcIqhUgLkJ6+jDn4oULUbZMGVQxVEc1Y02SGlrcxVQTwSEmmCNsqF6jOgIMgbBE2hFgC/ZcvrQLHa+7qpSHzWzx+FI9fu0Tf3q7/J134tl8PndyMTA3JEUklLrg4Adh+PaA7p274O+//1JaiW+//RZHnjqCpw48iSMHteSVF4+/gJVLlqNG+cqICYlAQJXq4v+Bx/bh6FPPetymtMuTBw7h5MmT4kbHvJgwbhyu/7//w6YNG5Sm4GBuSIpIKHXhsH3rNtx47XXiVmZmtUb+8CHF2SFWG1ISEsUEyaZNm8TnEPr07q1KaOQXd0+Zghuvux6LFy1SmsKBuSEpIqHUhcfy5cuIzdeiV48ehfo+emnB6XdOwVAzAFHh4fjss/NhBL+rlz+w0z43F7/99pvSalwK82bPwf+RLc+fP19pCg/mhqSIhFJ7BxsfWY87brkV9erVu+IXlJUmvPXGmwioWg0JcXHitqC82LD+PFnOni3cZxdKMn6kxL1v7z4oc+tt+boAfiVgbkiKSCi19/D0kSPikcvgmrVw+OAhpdVw4dTb7yCoWk0kJSTgy6++VNp/Y+vWrbj5ppvEU6Xas/wbr736KhJiYlGxbDk89uijSus9MDckRSSU2rv46KMP0axpU9x0/Q0YPXKkeFu7hnwTiDkoWMwS8mcVLgc2gLvK3okO7dvj97MX/y5JaQJ7WP5ey+0UuSTGx+O1V15Va7wL5oakiIRSex88KzFz+gxUuLMcjMHB4gnJP/74Q60tfXjj9ddhN5kR7gwRX6HiGcGLPR/BEyJ8e9APNMDwx0DL3nY7kaWD+CZ7aQUfk127diHE4UCl8hXEF4X/89//qrXeB3NDUkRCqX0H/rhl9648t10O8eQqlyxejC89xOUlGU899RQMAUHi4NeoUhVmk0l8aIffDOIJHGrVq1cXAbVqwWQwklcpK7ZtTl76P0Sw0gT+9uN9q1YhO7M2KpB3bdWiJU5cwZOKBQUfbyaIC0rte/Dcd27bdqhZtTpqVq8hvtC0edNmfPXVV6pEyQV/PPRRCqMOHz6MgwcPipmtyhUqYN7cearEhWBvbCSC5LZrh/3794ttDhw4IOr4rgi+f+hv/Jc8xeOPPYb+/fshKCAQVSpURL2cnEveLuVtMDckRSSU2n/48MMPMXfOXOFdKpUvD0NgEI0SLTDt7rvFE5Tbtm3DERqBP/roI3xOnuezzz4v9vKf//xX3E7x88+/iKnzTz7+WHz8c9LEieJdBO5lP//8C/GSNg5Xp06ZIrwLbye3/1kMLO7li6vw9yD56vrrr72O/U/sF5/S5i96tW3dBhbyuOXLlUNURAQmTZgovgnpbzA3JEUklLpo8O7pd7Fs6VK0bN5CfCeQvxHIL1KuWO4umCg04RDFbCxZYqE8xUL/DTRSmogMVovlX+v5O4iBNWrSMQiC1Xzh+hIjdG55PwPonFcij1G9WjVxa0r9uvUwa+ZMvPbaax6vvvsLzA1JEQmlLnr89ONP+OCDD0SIxjH9ru07xBX/7du2lyjZvXMX1j38sBgI+F1p/OLzHW7rd+3ciY3rNxCJDOhK4eme3ReuLzmyDTu3b8chCiv5cyJnyIteTWElc0NSREKpNfwJDr8M5C0WLlyoNP8Ge5bZs2apJQ1/g7khKSKh1Br+BE8NM1HmzJ6jNBeC8xGO06fdc4/SaPgbzA1JEQml1vAnNFGufjA3JEUklFrDn9BEufrB3JAUkVBqDX9CE+XqB3NDUkRCqTX8CU2Uqx/MDUkRCaXW8Cc0Ua5+MDckRSSUWsOf4HdOMVHmz/P8oBFfaGOizCzEW0Q0CgfmhqSIhFKXXvBdqXyhy1/y008/4v0zZ2AONmDypElC99WXX4pbWVi++fpr8QVbk9GISRMmiNeCfp+nDl8J32N1JW98L8lgbkiKSCh16cPff/+NlStXIj05BWF2h7h9O9QPwq/ScdpsKH9HWdSqUlU8M+8wmc+J02yBzWhCudvvQED16ggPCfVYjy8kxG5HBLXXvl07v9yhezWDuSEpIqHUpQv8is3evXrhlutvRG7r1pg5bbp4KcGihQt9L6KdRVg4bx7mzJyJGZSHzLhn2gUyk2T+nLlYuGCBKu+hHm+Lamfi+PFIjI1D+TJ3XtEXqkoamBuSIhJKXbrAD5SVuf12PLbH+4+QlgT8+suv6NuzFyqVuwsvvfSS0pYuMDckRSSUuvTg448/Qc2q1TB18pV9WKa0gR+5DbE50KNrN6UpXWBuSIpIKHXpwaO7d6PiXeXxyiuvKI3GxTB40CBER0aWyke4mRuSIhJKXXqw4ZFHULliJfFwlMalwdPTfBdzfl6EUdLA3JAUkVDq0gN+3SYT5Uo+A15awU8c8oNjmiiaKBqXgCbKeSh16YEmSv6hiXIeSl164E2inHzxBF4+eVIt+R78uOzhQ4fOvQidr/Dz47Qb16/HDvrPr4byJjRRzkOpSw+8SZS2rVujd/ceagniOXB+rZCvsGjBQnGl3jULNXL4cARUryneytmoYUPxgo76OTlem6jQRDkPpS498CpR2rRBv9591BLQpUsXjB07Vi1diB++//6SbxXhO4bdwWT4888/1ZLEvYsWIzI8HL//IV+v2rN7d3Rolyt+M/h7hY0aNEBcdEy+Pm9+OWiinIdSlx54kyj8grpB/fqL3/wyO37dTiwZaW5urnhpHePjjz9Gn969UL9ePfGW/w3UvgsPPbQGq1auwpIlS1A7M1N4Bn6f2b7H94ryaampeHTPHlUaWLL4XnFdw0WU3j17oVP7C7+h/i0RJKB6DSxbslRpCg5NlPNQ6tIDbxNlQN9+4jffRNiAjLtThw7CuPmzFz/+8APSklPQr29fMdrza3pq1axJ4Zl84+HECRNQrkwZDKcQ6pmnn0bzZs3hsNrI+NvjEOUiY8eMFS/Cc31CwxNROua2F7/d0bRhI3SmfhQWmijnodSlB94mSv8+fdUSMGjQoAu+RMuvQI0ICxNvROTQ6vfffycy1UefXr3E+vHjxollV3K+Z/du8QLqt9WbETl8MgQG4uAB6Z3yS5TO5GVaNm+ulgoOTZTzUOrSA18ShT3H1KlT1RJw/32rEVSjJtpRuVatWqEN5TT8qYLZM2eK9aNGjkQPyjNcYKLYzVbxfAqD/4fS8r69e8VyfonSqEFD9HKbZCgoNFHOQ6lLD3xJlL59+mD69OlqSRIlMS5efMKBH8rir2vx0418mz9jJBGlS+fO4jeDP2tgNZrxmfriLb/1n4nyxL59Yjk/OcpXX36FmtWr4+GHHlKagkMT5TyUuvTAm0Thr2H17XX+w6RMlF49eorf/yMy8HWNWjVqYC8l5y6w0fGThIzhw4aho1susXPnTpiCDBcQxRFsPOdReNaLQzkXUXjWq22r1mKG7OxvZ8X7evnzCHWz63jlSUVNlPNQ6tIDbxKlU4eOGKhmvRh8wyW/XJu/Y/KEIscM8jB2StD79euHIUOGIDsrC/v3PSHWjRs79sLQa8+jcFis54lCXijc4cT+J2T5excuQlxMDP74U15HGTNmjPgsAuc5GanpiIqKQmsK8bz1/RlNlPNQ6tIDbxKF63jvzPmLe5yUP/PMM3iECOP+EdPXaaR/iEKh9aR/+eWXxWPIDJ4KftetH+xpTrz44rkLivz/pZMn8Z3yQJ9+8gleoe1dyT9/OuHYsWM4cuQInqZ2+Uq9N6GJch5KXXrgTaKUdGiinIdSlx5oouQfmijnodSlB/rBrfxDPLhl1g9uMZS69IDvsuUvevGXeTUujdGjRsFht5fK79wzNyRFJJS69IA9SfUqVbDwIm9p1JD486+/kBAbizatWp2bPChNYG5IikgodenCyBEjxAvmjj7zjNJo5IW4D+2OMnj26dJ5jJgbkiISSl268OOPP6JO7dooX/ZOjBoxUrzojb9GvHXLllItfAzuX30/Gtarj1tvvhkL5pder8vckBSRUOrSB/6O4qxZsxAZGk6hWFWR4FepVLlUS2WSmnQsGtStJz5CWprB3JAUkVDq0ou/KRbnC3nvvfsezpw5U3qFcrcz750R96VpaKJoaOQLzA1JEQml1tDQcAdzQ1JEQqk1NDTcwdyQFJFQag0NDXcwNyRFJJRaQ0PDHcwNSREJpdbQ0HAHc0NSREKpNTQ03MHckBSRUGoNDQ13MDckRSSUWkNDwx3MDUkRCaXW0NBwB3NDUkTiexKXUosWLeeFuHHNNf8P3+x1Q/cvmlwAAAAASUVORK5CYII="/>
          <p:cNvSpPr>
            <a:spLocks noChangeAspect="1" noChangeArrowheads="1"/>
          </p:cNvSpPr>
          <p:nvPr/>
        </p:nvSpPr>
        <p:spPr bwMode="auto">
          <a:xfrm>
            <a:off x="1710136" y="1110854"/>
            <a:ext cx="228599"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algn="l" defTabSz="1300460" hangingPunct="1">
              <a:buClr>
                <a:srgbClr val="000000"/>
              </a:buClr>
            </a:pPr>
            <a:endParaRPr lang="en-US" sz="1050">
              <a:solidFill>
                <a:srgbClr val="000000"/>
              </a:solidFill>
              <a:latin typeface="Arial"/>
              <a:cs typeface="Arial"/>
              <a:sym typeface="Arial"/>
            </a:endParaRPr>
          </a:p>
        </p:txBody>
      </p:sp>
      <p:sp>
        <p:nvSpPr>
          <p:cNvPr id="9" name="Introduction">
            <a:extLst>
              <a:ext uri="{FF2B5EF4-FFF2-40B4-BE49-F238E27FC236}">
                <a16:creationId xmlns:a16="http://schemas.microsoft.com/office/drawing/2014/main" id="{A6DB04B2-073E-46F5-8E98-658DC0503076}"/>
              </a:ext>
            </a:extLst>
          </p:cNvPr>
          <p:cNvSpPr txBox="1"/>
          <p:nvPr/>
        </p:nvSpPr>
        <p:spPr>
          <a:xfrm>
            <a:off x="3961624" y="1379005"/>
            <a:ext cx="5081552" cy="1477584"/>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defRPr sz="3500">
                <a:latin typeface="Gill Sans"/>
                <a:ea typeface="Gill Sans"/>
                <a:cs typeface="Gill Sans"/>
                <a:sym typeface="Gill Sans"/>
              </a:defRPr>
            </a:lvl1pPr>
          </a:lstStyle>
          <a:p>
            <a:pPr defTabSz="1300460" hangingPunct="1">
              <a:buClr>
                <a:srgbClr val="000000"/>
              </a:buClr>
            </a:pPr>
            <a:r>
              <a:rPr lang="en-US" sz="4551" b="1">
                <a:solidFill>
                  <a:srgbClr val="000000"/>
                </a:solidFill>
                <a:latin typeface="Nixie One"/>
              </a:rPr>
              <a:t>Features of The Evaluated Methods</a:t>
            </a:r>
          </a:p>
        </p:txBody>
      </p:sp>
      <p:sp>
        <p:nvSpPr>
          <p:cNvPr id="11" name="Open-Set, Text-Independent Speaker Identification…">
            <a:extLst>
              <a:ext uri="{FF2B5EF4-FFF2-40B4-BE49-F238E27FC236}">
                <a16:creationId xmlns:a16="http://schemas.microsoft.com/office/drawing/2014/main" id="{6185D71B-6F97-415F-A4A7-83FB788528AB}"/>
              </a:ext>
            </a:extLst>
          </p:cNvPr>
          <p:cNvSpPr txBox="1"/>
          <p:nvPr/>
        </p:nvSpPr>
        <p:spPr>
          <a:xfrm>
            <a:off x="799655" y="3772994"/>
            <a:ext cx="11291712" cy="439381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marL="685732" lvl="1" indent="-342867" algn="l" defTabSz="1300460" hangingPunct="1">
              <a:spcBef>
                <a:spcPts val="1280"/>
              </a:spcBef>
              <a:buSzPct val="82000"/>
              <a:buFont typeface="Wingdings" panose="05000000000000000000" pitchFamily="2" charset="2"/>
              <a:buChar char="Ø"/>
              <a:defRPr sz="2500"/>
            </a:pPr>
            <a:r>
              <a:rPr lang="en-US" sz="2276" dirty="0">
                <a:solidFill>
                  <a:srgbClr val="000000"/>
                </a:solidFill>
                <a:latin typeface="Nixie One"/>
                <a:cs typeface="Arial"/>
                <a:sym typeface="Arial"/>
              </a:rPr>
              <a:t>Irrelevant negative sample</a:t>
            </a:r>
          </a:p>
          <a:p>
            <a:pPr marL="1028599" lvl="2" indent="-342867" algn="l" defTabSz="1300460" hangingPunct="1">
              <a:spcBef>
                <a:spcPts val="1280"/>
              </a:spcBef>
              <a:buSzPct val="82000"/>
              <a:buFont typeface="Wingdings" panose="05000000000000000000" pitchFamily="2" charset="2"/>
              <a:buChar char="q"/>
              <a:defRPr sz="2500"/>
            </a:pPr>
            <a:r>
              <a:rPr lang="en-US" sz="2276" dirty="0">
                <a:solidFill>
                  <a:srgbClr val="000000"/>
                </a:solidFill>
                <a:latin typeface="Nixie One"/>
                <a:cs typeface="Arial"/>
                <a:sym typeface="Arial"/>
              </a:rPr>
              <a:t>Doesn’t contribute to optimization</a:t>
            </a:r>
          </a:p>
          <a:p>
            <a:pPr marL="1028599" lvl="2" indent="-342867" algn="l" defTabSz="1300460" hangingPunct="1">
              <a:spcBef>
                <a:spcPts val="1280"/>
              </a:spcBef>
              <a:buSzPct val="82000"/>
              <a:buFont typeface="Wingdings" panose="05000000000000000000" pitchFamily="2" charset="2"/>
              <a:buChar char="q"/>
              <a:defRPr sz="2500"/>
            </a:pPr>
            <a:r>
              <a:rPr lang="en-US" sz="2276" dirty="0">
                <a:solidFill>
                  <a:srgbClr val="000000"/>
                </a:solidFill>
                <a:latin typeface="Nixie One"/>
                <a:cs typeface="Arial"/>
                <a:sym typeface="Arial"/>
              </a:rPr>
              <a:t>Number of irrelevant samples increases as training progresses</a:t>
            </a:r>
          </a:p>
          <a:p>
            <a:pPr marL="685732" lvl="1" indent="-342867" algn="l" defTabSz="1300460" hangingPunct="1">
              <a:spcBef>
                <a:spcPts val="1280"/>
              </a:spcBef>
              <a:buSzPct val="82000"/>
              <a:buFont typeface="Wingdings" panose="05000000000000000000" pitchFamily="2" charset="2"/>
              <a:buChar char="Ø"/>
              <a:defRPr sz="2500"/>
            </a:pPr>
            <a:r>
              <a:rPr lang="en-US" sz="2276" dirty="0">
                <a:solidFill>
                  <a:srgbClr val="000000"/>
                </a:solidFill>
                <a:latin typeface="Nixie One"/>
                <a:cs typeface="Arial"/>
                <a:sym typeface="Arial"/>
              </a:rPr>
              <a:t>Averaging with many negative samples → gradient vanishes</a:t>
            </a:r>
          </a:p>
          <a:p>
            <a:pPr marL="1028599" lvl="2" indent="-342867" algn="l" defTabSz="1300460" hangingPunct="1">
              <a:spcBef>
                <a:spcPts val="1280"/>
              </a:spcBef>
              <a:buSzPct val="82000"/>
              <a:buFont typeface="Wingdings" panose="05000000000000000000" pitchFamily="2" charset="2"/>
              <a:buChar char="q"/>
              <a:defRPr sz="2500"/>
            </a:pPr>
            <a:r>
              <a:rPr lang="en-US" sz="2276" dirty="0">
                <a:solidFill>
                  <a:srgbClr val="000000"/>
                </a:solidFill>
                <a:latin typeface="Nixie One"/>
                <a:cs typeface="Arial"/>
                <a:sym typeface="Arial"/>
              </a:rPr>
              <a:t>Target will be pushed up for a while</a:t>
            </a:r>
          </a:p>
          <a:p>
            <a:pPr marL="1028599" lvl="2" indent="-342867" algn="l" defTabSz="1300460" hangingPunct="1">
              <a:spcBef>
                <a:spcPts val="1280"/>
              </a:spcBef>
              <a:buSzPct val="82000"/>
              <a:buFont typeface="Wingdings" panose="05000000000000000000" pitchFamily="2" charset="2"/>
              <a:buChar char="q"/>
              <a:defRPr sz="2500"/>
            </a:pPr>
            <a:r>
              <a:rPr lang="en-US" sz="2276" dirty="0">
                <a:solidFill>
                  <a:srgbClr val="000000"/>
                </a:solidFill>
                <a:latin typeface="Nixie One"/>
                <a:cs typeface="Arial"/>
                <a:sym typeface="Arial"/>
              </a:rPr>
              <a:t>Slows down as approaches the top</a:t>
            </a:r>
          </a:p>
          <a:p>
            <a:pPr marL="1028599" lvl="2" indent="-342867" algn="l" defTabSz="1300460" hangingPunct="1">
              <a:spcBef>
                <a:spcPts val="1280"/>
              </a:spcBef>
              <a:buSzPct val="82000"/>
              <a:buFont typeface="Wingdings" panose="05000000000000000000" pitchFamily="2" charset="2"/>
              <a:buChar char="q"/>
              <a:defRPr sz="2500"/>
            </a:pPr>
            <a:r>
              <a:rPr lang="en-US" sz="2276" dirty="0">
                <a:solidFill>
                  <a:srgbClr val="000000"/>
                </a:solidFill>
                <a:latin typeface="Nixie One"/>
                <a:cs typeface="Arial"/>
                <a:sym typeface="Arial"/>
              </a:rPr>
              <a:t>More samples: slows down earlier</a:t>
            </a:r>
          </a:p>
          <a:p>
            <a:pPr marL="689244" lvl="2" indent="-338120" algn="l" defTabSz="1300460" hangingPunct="1">
              <a:spcBef>
                <a:spcPts val="1280"/>
              </a:spcBef>
              <a:buSzPct val="82000"/>
              <a:buFont typeface="Wingdings" panose="05000000000000000000" pitchFamily="2" charset="2"/>
              <a:buChar char="Ø"/>
              <a:defRPr sz="2500"/>
            </a:pPr>
            <a:r>
              <a:rPr lang="en-US" sz="2276" dirty="0">
                <a:solidFill>
                  <a:srgbClr val="000000"/>
                </a:solidFill>
                <a:latin typeface="Nixie One"/>
                <a:cs typeface="Arial"/>
                <a:sym typeface="Arial"/>
              </a:rPr>
              <a:t>The target score should be higher than the maximum score amongst the negative samples → BPR-max</a:t>
            </a:r>
          </a:p>
        </p:txBody>
      </p:sp>
      <p:sp>
        <p:nvSpPr>
          <p:cNvPr id="8" name="Open-Set, Text-Independent Speaker Identification…">
            <a:extLst>
              <a:ext uri="{FF2B5EF4-FFF2-40B4-BE49-F238E27FC236}">
                <a16:creationId xmlns:a16="http://schemas.microsoft.com/office/drawing/2014/main" id="{A5BE52E2-1257-4A3D-B7D3-4ED3F18C2273}"/>
              </a:ext>
            </a:extLst>
          </p:cNvPr>
          <p:cNvSpPr txBox="1"/>
          <p:nvPr/>
        </p:nvSpPr>
        <p:spPr>
          <a:xfrm>
            <a:off x="403597" y="3339441"/>
            <a:ext cx="10366005" cy="372356"/>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marL="406394" indent="-406394" algn="l" defTabSz="1300460" hangingPunct="1">
              <a:spcBef>
                <a:spcPts val="2850"/>
              </a:spcBef>
              <a:buFont typeface="Wingdings" panose="05000000000000000000" pitchFamily="2" charset="2"/>
              <a:buChar char="v"/>
              <a:defRPr sz="2500">
                <a:latin typeface="Gill Sans"/>
                <a:ea typeface="Gill Sans"/>
                <a:cs typeface="Gill Sans"/>
                <a:sym typeface="Gill Sans"/>
              </a:defRPr>
            </a:pPr>
            <a:r>
              <a:rPr lang="en-US" sz="2276" b="1" dirty="0">
                <a:solidFill>
                  <a:srgbClr val="000000"/>
                </a:solidFill>
                <a:latin typeface="Nixie One"/>
                <a:cs typeface="Gill Sans"/>
                <a:sym typeface="Gill Sans"/>
              </a:rPr>
              <a:t>Ranking Loss Function</a:t>
            </a:r>
          </a:p>
        </p:txBody>
      </p:sp>
    </p:spTree>
    <p:extLst>
      <p:ext uri="{BB962C8B-B14F-4D97-AF65-F5344CB8AC3E}">
        <p14:creationId xmlns:p14="http://schemas.microsoft.com/office/powerpoint/2010/main" val="3129982770"/>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6" name="Slide Number"/>
          <p:cNvSpPr txBox="1">
            <a:spLocks noGrp="1"/>
          </p:cNvSpPr>
          <p:nvPr>
            <p:ph type="sldNum" idx="12"/>
          </p:nvPr>
        </p:nvSpPr>
        <p:spPr>
          <a:prstGeom prst="rect">
            <a:avLst/>
          </a:prstGeom>
          <a:extLst>
            <a:ext uri="{C572A759-6A51-4108-AA02-DFA0A04FC94B}">
              <ma14:wrappingTextBoxFlag xmlns="" xmlns:ma14="http://schemas.microsoft.com/office/mac/drawingml/2011/main" val="1"/>
            </a:ext>
          </a:extLst>
        </p:spPr>
        <p:txBody>
          <a:bodyPr/>
          <a:lstStyle/>
          <a:p>
            <a:pPr algn="l" defTabSz="1300460" hangingPunct="1">
              <a:buClr>
                <a:srgbClr val="000000"/>
              </a:buClr>
            </a:pPr>
            <a:fld id="{86CB4B4D-7CA3-9044-876B-883B54F8677D}" type="slidenum">
              <a:rPr>
                <a:solidFill>
                  <a:srgbClr val="000000"/>
                </a:solidFill>
              </a:rPr>
              <a:pPr algn="l" defTabSz="1300460" hangingPunct="1">
                <a:buClr>
                  <a:srgbClr val="000000"/>
                </a:buClr>
              </a:pPr>
              <a:t>14</a:t>
            </a:fld>
            <a:endParaRPr>
              <a:solidFill>
                <a:srgbClr val="000000"/>
              </a:solidFill>
            </a:endParaRPr>
          </a:p>
        </p:txBody>
      </p:sp>
      <p:sp>
        <p:nvSpPr>
          <p:cNvPr id="2" name="AutoShape 3" descr="Text Box"/>
          <p:cNvSpPr>
            <a:spLocks noChangeAspect="1" noChangeArrowheads="1"/>
          </p:cNvSpPr>
          <p:nvPr/>
        </p:nvSpPr>
        <p:spPr bwMode="auto">
          <a:xfrm>
            <a:off x="1625600" y="1219200"/>
            <a:ext cx="228599" cy="228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algn="l" defTabSz="1300460" hangingPunct="1">
              <a:buClr>
                <a:srgbClr val="000000"/>
              </a:buClr>
            </a:pPr>
            <a:endParaRPr lang="en-US" sz="1050">
              <a:solidFill>
                <a:srgbClr val="000000"/>
              </a:solidFill>
              <a:latin typeface="Arial"/>
              <a:cs typeface="Arial"/>
              <a:sym typeface="Arial"/>
            </a:endParaRPr>
          </a:p>
        </p:txBody>
      </p:sp>
      <p:sp>
        <p:nvSpPr>
          <p:cNvPr id="3" name="AutoShape 2" descr="data:image/png;base64,iVBORw0KGgoAAAANSUhEUgAAAMoAAAGiCAYAAACmtVkrAAAAAXNSR0IArs4c6QAAAARnQU1BAACxjwv8YQUAAAAJcEhZcwAADsMAAA7DAcdvqGQAAG/5SURBVHhe7V0HeFRF1/a3VxDpNWV7Se+9kBB6r6H33nsHpXeki4qC9I4K0hQVsIC9gWLv+n12xfq9/zkzs7DEBUKyuyHJvM9zkr3nzp2Ze+9555wzt12joaGRf7xCAi1atPxLmBvnAA0NjX+DuSEpIqHUGhoa7mBuSIpIKLWGhoY7mBuSIhJKraGh4Q7mhqSIhFJraGi4g7khKSKh1BoaGu5gbkiKSCi1hoaGO5gbkiISSq2hoeEO5oakiIRSa2houIO5ISkiodQaGhruYG5IikgotYaGhjuYG5IiEkqtoaHhDuaGpIiEUmtoaLiDuSEpIqHU/sX//vkffv3tN3z77bf44vPPSb7AF19o0aKE7YHs4uuvvsYff/yhrMa/YG5Iikgote/xwfvvY9WKlRg8cBBysrIRHRmJUKcTNrMZdosFdrMWLUrYHoxmWAxGJMUnon/ffli2ZAnee/ddZU2+B3NDUkRCqX2H06dPY+iQoahUvgKqVq6MiNAwdGjfHlOnTMHah9di584d2LljB3Zo0aJk586d2LRhI+bOnoPevXohMTYO1SpVRtWKlTBk0CC8/PLLyrp8B+aGpIiEUnsfv/z6C6YQGSqUvRNWGiFWLF+BU++cwm9nf1MlNDTyh7///htnzpzB8mXL4LDZULZMGQwfNgzfffedKuF9MDckRSSU2rs49c47SE5MRJnbb8eUiZPwww8/qDUaGoXD2bNncd9996FG9eqIjIjAW2+9pdZ4F8wNSREJpfYeXjp5EgE1aogQ64Xnn1daDQ3v4sMPP0R2RiaqUDj2vA/sjLkhKSKh1N7BaQqtAqvVQHJCIr788kul1dDwDTj0atKwEQJr1sK7p72b6DM3JEUklLrw+Ouvv5CTXQcWoxGffPyx0mpo+Ba//fYbMlJTER8T49WchbkhKSKh1IXHwgULcNtNN+Ppp59WGg0N/+DNN99E2TvuwKiRI5Wm8GBuSIpIKHXh8Mknn6B6laoYOXy40mho+Bcrly/H7TfejOeOH1eawoG5ISkiodSFw9TJU1C5QgV89tlnSqOh4V/88fsfiAwNQ7vWrZWmcGBuSIpIKHXB8fPPP8NusWKU9iYaRYxFFP7Xql4dH330kdIUHMwNSREJpS44nnrySVQsXx6vvfqq0vgOPGGwbetWtGzeHDYip8Nuh1NLsRA+V3arFQ3r18cD998vBlhv46MPP0TVSpXw0EMPKU3BwdyQFJFQ6oJjyuTJiAgLx6+//qo0vgHX37F9e9xy441o2qgRZs6Ygfnz5mHe3LlaioHwuZo7Zy66de6CsrffgcT4eLzrg3u3MtPS0b9PX7VUcDA3JEUklLrgaN2qFZo1aaqWfIfxY8fi9ltvxcYN65VGo7ji6NGj4kJhnawsyi1+V1rvYASlABlpaWqp4GBuSIpIKHXB8M/f/yA9OQXDhg5VGt/glZdfRuUKFcW9PholA0/se0JM6T6651Gl8Q4WL1yEqIiIQt+ez9yQFJFQ6oKB40y+VX4sjfa+xMKFC1GrWg189dVXSqNRElA7PQNdO3VWS97BiqXL4bTa8P333ytNwcDckBSRUOqC4aeffhJJ2tgxY5TGN+C7kE2Bwfha3xZTopDbpg2yiCzexIqly2ANNuLbb75RmoKBuSEpIqHUBQMTxelw+Jwod999N0wBQfjyiy+URqMkoE3LlsipnaWWvAMmis1gEk/PFgbMDUkRCaUuGDRRNAoDTRQvQxNF4p9//hGPw/IzGf4EG50v8kNNFC/D20Rhgzt96rRfHyj78IMP8Nmnn6ol4NNPPsXLL72EF194AW+//bY4lpfDwQMHkJaW5vcH4bjdpo0a43cvT+VqongZ3iYKz9YlJSbi0Ufl1CRPJW7auAmffvqJWPYFOrTvgCGDB4vfZ3/7DdmZtZEQG4dOHTqgcaNGiKffM+6ZJkh8MXTr2hWjR49WS77BL7/8grUPP3zBfXs/EjG5r08ePqw03oEmipfhbaJwv0NDQ8WLDBhsHNFhETh04KBYzgt+ZruwaNGihXhRAuNnPm5WK2bPnCVGaZ6h2bVzJ2pVrYYxI0eJMnnx5RdfIiIsDCdOnFCa/OOfK+j/V19+ierUj7ykGDZkCPr3LfwVb3doongZviBKZGQk9u7dK7wL3/JgpYPbqEFDDBs67NzTmS9RaDR08BAMGNBfeAN+FwCD7zlbMG8+9u3dh1kzZ6JN69aYM2sWfvzxR9y/ejXatW2LflQnv6LJhdZUpp8yNG4zIiQES+69Vyy7sGH9etxZpgxefe01pTmPvY/vRSQRxXWrEF8nWLp0KY4fP47xY8dRH9oQ8WZeEB7x4w9jyAMN6N8fffv0wTPPPCP0R44cwcQJE8RDTwx+q8kEWuYXOPSjcoHVa4gnB4cNGXouN9myaRNC7Hb8RPvoLWiieBm+IgqHXnwLxdqHHkJkSCjGjR6LbVu2CmN877334LTZMWfGTPECAyZMdFSUeIqOPQyHSqZgA+bNmYuN6zeId1ClUDjXn4ySX7cTHx2Ddm3angulPBFl8aJFYtkFDncCa9YUhMmLxYsWon69emoJ+JoMOC46GmHOECxftpy22SBe57OcDIXB4VJmWobwYm+99aZ4sM5iNOHU2++IgSCoVgARdYkoy7eSMJmY6PetWiXW8S1DW7dsETrGsWPHUIsI9NYbb4hlb0ATxcvwFVHYoBl//fkn0pOScfSZZ8UyY9yYseJOVxfYYBxmCx7bs0csx0ZFY8iAQeI3Yzh5oiga8f+guhh7du9GmCPk3OOp+SEKEzTU4cRKMvy8GEYerX27XLUE/Oc//0G404lFCxYqDTCUwqOmTeV9d9u3bkVcTOwFHiYzPR2TJkwUv/m9WbFE/FEjRiAlOfncBMF3//0ORiLU0aPHxLILPFgYAgLxzBHvPcGqieJl+Ioou3btEsvfkzGnJiTiwBP7xTKjZ/fuMAYZkEWjbWZmJtLJyNhQ9rgRZeni86HT1MmT0bxpM7UEEeawIX7z9ddiOT9EESN9YCA2btigNOfRp2cvIko7tQR8Q3lNLO3DoYPn86pp06ahUaNG4ve8WbNRpUJF0f+MjAyxDzXJW82k8MwFHgjYBvhRCRd4Ns5I3vFgnnztDHlYQ1DQBe0VFpooXoavifLdf/8riPLkofMJLM9GtaO4/9SpU3j11VeFcDjGI/Tvf/wuiLKQ8hQXJk+chCaNGqslygOeekoQxXUrRX5ylP37nsBdZcvi5MmTSnMeo0eOFP1xwUWUvY8/rjTyODVuLPswi0LGFNqndyiveo1yHu4//3aFUvxuX34pA4djE8aNFzrGJx9/Iojy5OHz5GFwHYE1A3D02fNet7DQRPEyfEGU8PDwc6EXz0LFkNFxTO7C3DlzEE7G7H5x73//+x//wVkiS3REJBbMnafWQIQ0PBngAo/S0RER54jSkoyiT+/e4jcTJdTuwCLlUbjeNyn25+d6unfp6nGKmO+c5tDJBSZKDNX/+GOPKQ15talT0bCh7APPWllMJnH9xh2uGbwunTtjQL9+ePHFF1FDzHJJYnz++WeoSbnI7l27xbLYZ8LTFHLVqlb93ISGN6CJ4mX4giihRALX9DCDZ4WMlJzzrA+HQJxbNKpXHxnJqRjYrz+6d+uGXj17Cj0bD981zbNMLowdPQb1655PttlQeTrXRZTmzZufmx7mXIQ9UlhIqAinmjZugsSEBAwZPERMVXvC4UOHYKMciXMTxtcU0vEU86MqFGRMpvCvvsqr/vrrbwweNEgk+0xQnoXj58nfP/O+uLXdRF7jA0WiwYMGi3LsbfiaEl/XcVDdfXr1Pnc95YHVq8Xg4Jop8wY0UbwMbxPl77/+ohHyyAX1/fDjD1i1YgVWr7zvnDH8SYn59q3bMGbESKxYvlwktK4RlkOrd987/4QevzLnueeeU0vytg+ehnU9F/HiCy/i9ddeF78ZL518Cbt27sL2bdtw4MCBc0Z7MTBBo8IjsP+JJ8Qyh4CHiYxMGBd4tH/+uQvfmsgE49CKZ+f4zZ3srZ47/twFfeUpX76O40romYxLKP/iR3Z/V/3v2qULhX+er/EUFJooXoa3iVJcwVPU7XNzz5HVX/j0k0/I+4XgZAEudl4KmihehiaKBL/Ag0M4V/jlL/CEAYdv3iaoJoqXwUkqE4Vvryjt4GT8UveD+QJ8J4Iv0LZVK588uFVqiTJ92jRxDaOwT61pXF1oRd6xubpA6i2UaqKw6y9z220iedUoGeDJC75d58EHHlAa76BUE4Vnn+rXrYvw0FB8/vnnSqtRXMHXppo1aQJjcHChDTovSjVRGDw1ywfWbDBizuzZ2L9/v5hW5f/FSQ4dOiTE0zoWXnfwEuuLqxxgofO1bOlSJCckoeJdd2Hzpk3q7HoPpZ4oDL6FJLdtW9SsVh3l6UBXrFChWEklkgp33oUK5Uio/7wP7sI6FjYiLuupjmIt5cujZtVqyMnKwrPqln9vQxPFDe+//774HBnfflFchB+44uc+6mbXEc96cP/5oh8/T8LCv1nHISYnufwsjKd6irOcIPHFa1TdoYlSQtC2TRv06NpNLf0bndp3QB91q4vGlUMTpYSgVcuWl3w7Yvu27cQt/hoFgyZKCYEmim+hiVJCoIniW2iilBBoovgWmiglBJoovoUmSgmBJopvoYlSQqCJ4ltoopQQaKL4FpooJQSaKL6FJkoJAb9+9XJE6d2rp1rSuFJoohRD8MsavvjiC/z3v/8Vwi+IaNq4sfiE9MXQoV0uOnfoKMq6tuNHC/z9qYfiCk2UYojTp04hMyMDFqNRvJ7IZrHglutvQO8eF/cYHXPb4+YbbqSyVsRERcFsMol3Dru/8Fvj4tBEKaZ46qmnUKt6dXHrPH/deN26dXju+HG19t/g28+5zCIqW4m24acA+bvsGvmDJkoxxvPPPSfeBN+5Y0eluTz4TfhWo0l8lUsj/9BEKeZgslSuUBFNGjUSr1S9GPhNkfVyclC9chXx/IrGlUETpQTg2NFj4unGZpTQuz4I5I7vv/8BDSgfCaheU7zDS+PKoYlSQsBPMfJjvo0bNhTHz4WfyMvUrZODalWq4HUPX9zSyB80UUoQ+Nspd91ZDk3Is/C7iTnc4keAOXHnzytoFByaKCUMJ06eQFBAAFo0aYomDRqJT9u9e/q0WqtRUBQrovA7avki2YcffoiPPvpISx75+OOP8Z///Bfr1q5DxbLlEFCtBnbv2SNOrqfyWj4StuT6CO2lUKyIwtcO+Fse5hrBsNU0afEg9lpmRJvDYKkaBHsNIyLNobDV8lxWiwnm6sHiG5ovvfTvr5G5o1gRZdMjG1Ch/F0I6hwPQ/80GPqkavEkfVNhGZgJ84BMz+u1SCEbCuqaiHLlyuKJx/cqK/OMYkWU7Rs2o3pANdi2toPjmZ5wHO6mRUvB5emesO3qgCqB1XBo7wFlZZ5R/IhSi4iyrjUc+7vC8VhnLVoKLk90hW1jO1QJqKqJUuzlcQ86Ld4RTRQfyd4ust2D5LYP0H9e9lTOG/IoyT7Vnqf1Wgovmig+EG6PDNe+pjVsi5vBvrolGXMnSRpP5QsrVK9tYl2Y28bLtq/UszDRyBBELO5pvS/ERe5DfmyzMKKJ4mUho2WCmDLDYQyzwZQYCmO4DcY4J2wLmngmCxv2xYxbrLuMN3qqOyy90mGMtcv695LucvW5r2dSP9ga1hkNzpdxrbsSEXXn0bmL+3pu8+E2sM5qKEmTdztR9hL77V6XP0QTxYvCI+TOjmSwDhhjHLA/0Br2XR1hX9dWEsdshH1DOzl6c1kOyXhE5f8seUnE61j3BJXl0Z63cV/vkieJKP0zYUwJkTN8B1V9LO7luD4WV318XNhIn+0Jy8hsGAONch3Vd8F2LNwPV3leZiPlujikZB2vF3VTGfe+ujzHYaqTt+cy3K+ne8A6qS4NIla53r3NQ/Sb90H0k35zna523Y8V1+cvsmiieFHYYIfWhqFWEOx0UB1P9ThvBEQYJoq5Zxqcx3rBtqwZrPfUpxG1EUyNYmBuHgvbkubn+0qGYpvTBOZmcTDVj4ZlQAYcuzt6Jgu3S0QxZYaJUM/cKBrmFrGw30chn4ssXB95NHNLqq9uFMydkmBf2xZOMljbnMYwJYfAEBQMc+t4WEfUlgRgI+T/uzvBMjgTtoVNqT4yUNbtId3ADNiWNoPzSA/YlzaHuVU8zPWjyLulwb6tvTRwEvv2DrD0TRf7wfVzv2xLmsGUEQqD1UC6OFjpuIl9IyJZZzSk/Y6l8tTPHql0LHPpuHC7nWEZXwe2uY1h6Z4CE21n30rteDom3hZNFC8JGxWNcqb6kTClhsk2OQRyrSMDMOXIdc7nesNKJ9xQLRDGSIc0osQQGJ0WOMjAnBRK2RY3JcM1wkKGYp1UD0a7hXKQRDmSsqG6hOtmogzPhqFGAEzxIaI+Ixn++fqIDLMbw1A9iAhERkltG6OdMIZayaA7wHYvGW0qGW0wGW2bBFhGZZ+vm//TyG5MC4MpLVx6BBLexlAlkAjfggjXBgabGebcJFjvri+8qYnIKo4BEdVMA4HRYoZlRBbMDWhQaBQH26KmMGWFE1Fo8KDcitdxCMlexlCN+tkpGdbR5OXsZrEvrhzPlET9rBkEU0oYzB0S5YDEnifv+fC2aKJ4SdigaGTjkdlUL0oaFBsar1NEMbei0TzWCSeFR9YJRJTgYJHPOJ/vLUZNo8UE2/zGYoQ2kWGauyXDeaI3nC/3FcQxWk2wryfD4FGdR1GXMFEGkyczGWCjuJ+JKIy3SgBs0xqK9pig5uZxcB7tCSeFWvbN7WEMCBakcp7sC8sYIo/JLAxCeED3faNl62haH2Cg9skLPdMDlo5JIv9yUF+ZfKaGMXC+QH092Ue2XSMQ9lXkOZY1h7FWMGwrWghPysSxP9JWkmIqkYrzKt4H8mwOIq0gVK9UOLifJDauK4j2a1oD4f1MCTQAJIXAzsf0CPXTdYx9LZooXhI18prSaeTNjpQjf16iNI4WI6LzeC9YRmfBSCddGAkbD4UnxhibTKgpiWWjZdKZm8bB3ITCkKxISZSHW4t8whTvFN6DQxne3jKwNozp0nB5f+2bc4mIRhqh64v22btYiTSOJ2k994fyCFMikacFGTgZpJU8kiAK5ViiT+77xuTZRPWZTETwHNEeeyMOM7k9E+VGxgibCBPNjWPJa0TDUJlIurQFLENoP6ltu6tebpvro+NhHZ8j9tmxo4P0ohS+GSrQdnObUD+V5+RjmuAUnpX7aYqTHlOQxL2PvhZNFC8KGx/F6Ww0Iuxig2A9/6c+GCPJmNolwfliHwpvyIDinDKkYKJQrG2MJqLMJGNmw6YDbclNoDymERkn5TKTGlC4QjkMlWeDso7KoVE+BzaK59noLANUMq+SXDsbNhNlspzJMjrMVBf95ryJZ5MEUYho5OWcR3vBOkwRZRf1x1MoQ16FcwnOM2zkKYwOMn6emKDcxxjvgLku6ae59XUu5zNE4F7pMFDbPKkhiMLGz+eDiTKOiBJLx2onE4XCQyZKRRdRiAguL02DgvB8LqJQDiSIlLePvhRNFC/KIRoVKTE2VKwFC4+8POrxCM/TtxwaUThiW0UhCBnmRYkyrb4IMTi8MLdLoNCrj5TnKGxx7Qf/Z0NiYWLQ/3OzXnmJMrGeCL2MiU7yTrHC2Lgu+zoOj4Iocc8mD9ebcpwsUV6M+Fyva5bJJYdp3yiJNoZZYWpOXoOSbVfbpiYxMNWJFCEkh3Ec+vE+ieMxu5Foh5N+B+uJhLbVrUQfhUcJozyK6+fZOvaCRp7w4NCrl+inbWUL6heFXpTT8PHURCkgmCgOu/3qIAobGY+iPdMEKUzp4ZQXxIvE00D5gJVCJjYuHj0tQzNhoPDlHFG2EFEotLJOritnxRY1kbNktaNgaZ8Kc51okbyKNvJeX2AikvEYo2h0ppFaEIVynmAKf6xjckSoZ5veAIZASpJrR8DSNpHCITL4uhQi8khPxi6Sc06Sk8NEmCNGc/d22Bvs7ijIHHxzZTFjJ6ZuKV9yeRjOgyztU2CuT0RqGSdn6agvpobRwkOaWyZQ6EnhHoVnYp+ZBDWDqc1QMYvF/bBSrsQ6s5ghS6BjQNuRlxZejo6dMdQGS5dk2uernSjGq4sov/36KyJDw4goY5VGokiIwsIGxlOxNJKKqV1K7Hm2yk7JrDBiNnTqDye51jFEHN6GjZBieMvQLNjup9GWQzUyCi4jiJYjjYanfs/F+e5t7qeyi5tQQk717aNtuQzF/TylbOMpYt5/7tPipiLnMeUQ+cgDCZK6jg1tY51cT0wdWymvEH3IS0gqyzmUpTsRiad/uR3Wc1+p39xHrtvcIl54n3NhFu8bhWCmOrSuQ4q4riS2JeO3TpBtWgZRvsNl6RjZZtGxa0hk477w4MJhLJen+ixjs2HlC7eufvtLroAoy5csRZgzBL/8/IvSFAzMDUkRCaUuGPhJxuzM2ujbu4/SSBQZUVjYkJkUNNLL/xR+cZjiWs9hDfeJR2T3bTjkYYNwhT28zbk65Oh9rry7XKo+Nnj3+ljHFwT5Pxuye3lux7Xepc8rVAcn3hdsy0IeQuhdfXXtL7fN+8Q6rpf/u/fJ1Rf3Ns/1gyRvP7kc76tre3/JFRBlzqzZiIuJwT///KM0BQNzQ1JEQqkLjs6dOiErI/OCjhUpUdwl7+hfEPFGHS7hui5VX2HbKkjdnvSsK2xfvClXQJTuXbuiRdOmaqngYG5IikgodcGxdMkSBNWqha+++kpp3IjyCBGFR2IOI7RoKahweLsp97JE+enHH2EKCv5XzlwQMDckRSSUuuB44403UL5sOezZs0dpXESpDtt6iofZXXMyqEVLQYXCQduWyxPl8KFDKHPrbdi8aZPSFBzMDUkRCaUuODhPyUxLQ8N69ZRGPjN/x623onJEEKrGm1A1VouWQgjZUJWoYNx2y83Yv3efsrJ/ow/lymZj4We8GMwNSREJpS4cNq5fj1tvvAnPPP2MWOY3HXbIbY92zVqhffM2WrQUWto2bSW+G3PmvTPCxvLi888+R7VKlXH31KlKUzgwNyRFJJS6cOD36MZERKJR/QZKo6HhX/CkktVkFh9e8gaYG5IiEkpdeBw6eBDl7iiDZUuXKo2Ghn+weeNGXEu2vO7htUpTeDA3JEUklNo7mDxxIm645lrs2r5DaTQ0fAv+8FL5cnehV48eIl/2FpgbkiISSu0d8Aunu3frhnK3l8HWzVuUVkPDN3jsscdQruyd4isAv//+u9J6B8wNSREJpfYe/v77bwwfNgw3XX89xowejd9+/U2t0dDwHhbOX4Cbb7wROXXq5OudxFcK5oakiIRSex8rV6xAlYoVERkeju3btnn8cI6GxpXi6SNPo152HTHLOmzIUHFjri/A3JAUkVBq3+Ctt95Cq5YtUea22xHuCMGMadPx5ptv4uzZs6qEhsalwSHVu6ffxYply5Gekooyt96OjNQ0HDlyRJXwDZgbkiISSu1bHDx4EH169oLNZEbNatURYrcjNSkZrVq0EHPjnTp0KLXCH0AdPGCgSEb5WAwdPBhdO3dGp/aey5cG4ePQmgZYJkaI3YGA6jUQWKMWWjZrjkfWPYK//vxTWZbvwNyQFJFQav+Ar5geffZZGh2WiftxunXtinZt2yK3bbtSKXxRtnvXbjAHG3DjtdeJcKJy+Qpo3y4XHYkonrYpDcJfRO5Cg8XIkSNx76LF4taUzz79VFmRf8DckBSRUGqNosKDq1ejaqXKmDJ5srhHqWrlypg4frxaq1FUYG5IikgotUZRYPnSpbj+mv/DqBEjlQbYsX07br3pJowZOVppNIoCzA1JEQml1vA3llBIcdMNN2D8uHH/ulC2detW3MKzOoOHKI2Gv8HckBSRUGoNf2LZvUvwf3Tsx4298BFqd+zauVOQZWD/AV694qyRPzA3JEUklFrDX1iyeDFuueFGTJo4UWkuju0UhpW97XZxvUDDv2BuSIpIKLWGP8A5ya1EEg638oud5Fkqlq+AIYMGF/o5cI38g7khKSKh1Bq+xG+//YZ7pkzFjf93LW6jcConuw6aNG6C2bNmqRL/BnuT+nXroXnTZuI6Ap+rvr174/vvv1clNHwJPt6CIQpKreFLvPTSS+IOhZYkubm54neVSpXQsMHFn9+55557cNvNt6BRw4Zo27Yt2rZpg2ZNm4obATV8D+aGpIiEUmv4Ep6S8X69eqNOdrZa+jemTJki7mnKC53Y+wfMDUkRCaXW8Df6dO8hQrCLgYlSJ+viRNLwLZgbkiISSq3hb/Tu1v3yRKmdpT1IEYG5ISkiodQa/oYmytUN5oakiIRSa/gbmihXN5gbkiISSq3hb2iiXN1gbkiKSCi1hr+hiXJ1g7khKSKh1Br+xoDefS45qzV58mTUz8lRSxr+BnNDUkRCqTV8CX75wbFjx/Dyyy/jJZITJ06geePGqJdTV5X4N6ZOnYrYqGi8+OKLOHnypNj2+PHjOHPG85sSNbwL5oakiIRSa/gSr7/+Ohx2B66/9lpUvOsuVLirvLjqntuunSrxbyyYPx83XHedeGdVlUqVcetNN6NGtWo4dOiQKqHhSzA3JEUklFrD13j77beREBeHO26+FatXrxbegQl0MXz00UfiBQr8vgF+XS3f7/X0U759oYLGeTA3JEUklFrDHzh16hTCQkKQkpSE7/L5jtwBffsRSWr6/K0jGheCuSEpIqHUGv7Cu+++K76kHBYaig/ef19p/w1+kWCHdrmoSKHX0+orARr+A3NDUkRCqTX8CfYsFrMZUeER+Pjjj5X2PPhdVvy6In4jy1NPPaW0Gv4Ec0NSREKpNfyNd0+fhpMSfA7F3nfzLH/+9Rfat22HineyJ3laaTX8DeaGpIiEUmsUBXjaOC4mFonx8fjss8/w559/nnvP12uvvKpKaRQFmBuSIhJKfXWAH3Xll+S9/dZbeOaZZ/DYo49i544d2FVC5Ym9+zB/3jyUL3sn0pJT0JnCrdtuvBmjho/A/iee8LhNSRA+p4/u2YMjFFa++eYb+Oabb/DX338pK7g6wNyQFJFQ6qLB559/Lgxi1oyZyG3bFskJiQioURMBNWsisGYtBFSrXrKlanVYgo0IczhRo3IVVChbTrxC1GY0eS5fkoT2PZDOc1CtAHG+42NixCt2754yBY/u3oPTp06jKG/eYW5Iikgotf/wy6+/YOPGjWjVvAVMwcHiAhwbB79Ck58h5zff8/WC1159VbzQuzTIqXfewbGjx8RXy069c8pjmZIor7/2Oo4+86zwMIvmL0DvHj0QHhqGiuXLo2aVqsjJysa6tWvxtdun2f0F5oakiIRS+x6ffvIJZs+cCZvFgkp0IJo0aIhVK1bipZMncfY3/Q0VDQn+GBWT6OE1D6FF02aoUO4u8RHTYUOHiQkQf4G5ISkiodS+w48//iA+WVeddrZW9RqYOnmy+ByEhkZ+8MYbb4hIw2wwiO/tjCDCfPnFF2qt78DckBSRUGrfYNOmTbCazWJEGD9mLD4hr6KhURB89913mDd3rshrAimP5Xek+fIRBOaGpIiEUnsXvFNdOnXCHbfeKqY733v3PbVGQ6Nw4MG2T6/euO6a/xOvffrPt9+qNd4Fc0NSREKpvQe+0S8hNg5VKlTEJkraNTR8gc2bNqMWeZbwkFCcePGE0noPzA1JEQml9g54BqN65SrimsDpU6eUVkPDN+A7rLMza6N8mTvx6O7dSusdMDckRSSUuvDY+/jjqFS+Alo3b4Gff/pZaTU0fAu+m6F/377izf/8uQxvgbkhKSKh1IXDgf37xYNI7Vq3Fh3X0PAnOKkfOWy4eLiNr8l4A8wNSREJpS443nzjTVStVAmtW7TEb/oT2RpFiJ7du+M2Isuhg4V/CpS5ISkiodQFA9+jw1fVYyKjxExXXvCNfhMnTsCg/kMxuP8IDNGipRDCNjS4/3CMHTsW7737rrKy8+AL1w3q1hO3xHzwwQdKWzAwNyRFJJS6YBg8cBCqV6qCN19/Q2kuBH/b48brboA1rBxiMishKlWLloJLTHolRCZVEl8rW7pkmbKyC8F3ZFuMJnH7Cz/XU1AwNyRFJJT6yvHUk0+i7O13YM8lZht207qK5atiytpEbH4nG2tfrq1FS4FlwxtZWP1MBmrVKIeli5crK/s39u3dixuuvRYLFyxQmisHc0NSREKprwwcZoU5Q8RFxUthz+49qHBXFUxem0BEyaKdzdSipcCy4Y3aWP1sOmoSUZbdu0JZmWcMGjAAVStWLvDdIMwNSREJpb4yzJk1GxXvKo+PPvxIaTzDRZRJDyVg41tZeOhkphYtBZZHXquNVU/njyjffvsNTEHBIsEvCJgbkiISSp1/8GOrfO8W33dzORQVUR5+SY5A/N/T+pIopWF/r4QojKVLlqAcpQf8IOCVgrkhKSKh1PnH6JGjxO0pX+TjDs6iIMp6cs8b3szCw+yq36qN9a/X9liupAnv70NuRFn7Su0SR5wrJQqnCAbyKoMGDFSa/IO5ISkiodT5w3fffQ+nzY6unbsozaXhb6JseLM25u5IRoMWTiTEW1C3qQNT1yViHR1gT+VLgjBBWHJoXzsOi5CDBBFkzQnP5YuzXClRGPyodSVKE/IzsLuDuSEpIqHU+cOmDRvFFfjnnntOaS4NfxLlEfIci59IRVioETmN7Bg4NQYNWzvRbkAY1r2qwhIS9jib3s76l6dZ92ptbCQ9C/926Xk73kbMutA+8G/XOm6T63J5MJf+Uu3kFSbxxdrl+l3tc13u693LsXQdEYFh82NEPbxcu76Njnsitp7Jln0j4rjXJfaDll31cFscvnF/eD0v8zbsmbjO9TQIuZfnOvl4XKxfvpCCEOXDDz9ElYqVcN/KVUqTPzA3JEUklDp/6Ni+PTLT09XS5eFPomw5nYU+U6JhCAyik5uJXZ/WESf4/uPpYnR1ndh5u1Iwckkc5u1OEQeet+VyK4+kYcyKeIxdFY+VT6cJ78SG8cDzGZi/JwVrXswQ3mnapiRhULzNon2pGHFvHO5mr0VkXEdGxfUxOWZtS8ZwWjd3d/KFJHITPibLDqdi9PI4jFsdj/uOpp9r9/7jGVj4eKow3Blbk0TfeL0w4Dz1MAFWPJWO+55NF8v3PJIIQ0AQOg2NxIJHU8R2bMxM6FnbkzB8cRxmk+fltlx947b4ON27PxWjlsWJ/3xMVx/LoLbjMIv64CI9H19uczIRkcsuOZAqjomrP76SghCF0SG3PbIyMsTTk/kFc0NSREKpL4/vv/8ONpMJixctUprLw59E4ZFtLBlT9fIBGL4gVhjyJp6SVrE6G1zPsZFwmA3kdUwIsRkwZE40tn9QB5PuS0BMpAlhIaR3GhEZZsTdPKVNhnIvkSE2xoLGbZ0wEQmzmtgF4YbOjUG4w4gYCvFCbEa07BoiDJzX9b87GuHURjSti443k1GSkb1x4f6z0Y5eGkfljKI/TrsR8XFmzCED3vJuNubuTEFqbSta9whFTKxZzOAkpVmIEGkXhJIuL1GvmR3dhkdi1TPpSKftgmsEItRuQHK6RdTJ/eowOJz20Sj6FWI1oM+ESNJLYjZo5UDTjiFIybTCYjQgJsaEcUTgehTSOaxGGIl4Q+dIj8WE4v3luiKjzajTzHaOjO776G0pKFE2rF8v3nTD72HIL5gbkiISSn15bN2yBZUrVhQvm84v/EkUHhl5VGvbOxQ1y9dCdgM7Jq9JEKMmE2YCkcFQPRCjl8TSAc/EFOoTe49VNArbjcHCINno1ryQiabtnYiONok6lx1KQ3DVICSlWrDwsRThoebsTIaVDG3c8njs+qgOVjyZJog3aEaMGPEt9Hvkoljs+rgOFtA2yw6n4WEahV195TJLaMS2UrvdRkeSJ2IPko5sCpdiiRRscDzCm8g4c4iYK8k4eNS2E8m7UIi16dT5Y+kiSlZDK3L7hgsvcC+FoHaHAf3uicEDL2SI9aMWxcFqMtA+pIp+3f1wAqyGYEwnD8nnJqOOFU6LATM3J5EXTUdiuhWBlQMxmPZpHR2v3P6hsNJ6bnPWliQ4qC72OpupL+xx2fNwX1z98oUUlCivvfYaytx+O7Zu3qI0lwdzQ1JEQqkvj/59+iI8JAQ//fij0lwe/k7m2Xs8QkYxfmU84mLMqFKmFnqOixRxetteYYhPMIsRlA84Gw/r2ftYA4OxnIyd++g68bUqBWLO1hQRktloNOc6t76XLbYZeE8UwsjzTHowARNJppL3iYo2itGXvVAaGV1GXStmkkFxnew93JNrJu7AGdGIIG/yIIV062k91z3+vnhUKx8ovAkbO+db8ylEZA/D5OCEvX4bp2jDVZeLKHUa29C+X7jo34MULjpotB+2iPpMy+wFmncmb5FhwT3rE0W/x1Oox16n57goqj8LKUSMvhOisOPDbNFe625hSKHBgdviOiY9GA9zQDCWHEzDcvJq4VR/y66hIi/kYya8ids++kIKShS+lSU6MhJjx4xRmsuDuSEpIqHUlwbfxsz3zrRs1uyKnlP2N1HYaET+QIbIB7XbyHAEVQvEor2paNElBGnZNmGkD3N5KsvG13dKFEItRpETcI7BcTif/OpVgmjUTRJECaGRfCrtAxs8b9NnPIdwwWjVJxTNe5KQN2rawYkRKuRjb9GsUwgstF1OY4fwKO5hCfeh89BwJCVblCeUCfTkdUmoRqP4jI1JgigRkUbKqTiXoGSaCF6vmQMN2ymiqNH7X0Qhwq2mMMhBRB4yP070l8O+Bq0dgsyt+8n+snAf2aPw9qkZVvSbGCWMns9V255hyKAQ7hHlkZlYVhowFu1NEcvT1ichs54N5uBgtO8fRoSXx961j76QghKF0adXL2RRfv2/f/Jnv8wNSREJpb40fv31V8HIoUOGKE3+4G+i8Kgtrp3QiefcY9mTqQiqHIRpG5KFYUbHGIXHcY3ybNQjF8bCXCtIhhGns7GNRs8ZFH4YapCO8hP2NE4KMybTKOwiysBp0YiKMIl2ePTl+ra9L/9zP7aQsfIyE8ZO4UoLMkreztVPNrTBs6JFuMYE5WXu7wgKj2oRQZccSBPkjogwknc5TxSe7s4vUeyUn3DSvv0D9kbZaNbRiTqN7NhJoSK3x8TkPorJA6qHicIexUWUNj3CkE75Ch8vQRTydkyUhY+niHyHt+W2+LgEVQ0U+QzrXfvoCykMUZYvW4bggED8mM+IiLkhKSKh1JcGv9HRajRh7qxZSpM/+JMobCxdh0fQCQ7FvN3JYlYrp5ENUZSk82g3bUMiAqsEoNuoCEGgXmQUvSZHiVktG+UbWY3tIg/g6zAJSWbUb2EXnmkxkcVSKxiT7pdE4fyCjcUSFIR2vcMEkXi7IZTcz9mVgqWU0/QhL8XEY32I04DWfcKEsbn6yieccx8LGR4n0DzzNXNrEpHPKEb5Le9lCYI4ydhFIq6IkkV5V92WMrzLS5TMelYRXjJxWR9KYVtLOhaL9qXgQcpTJpJHCKBwctD0aKwgY5v/aDIGzYkW/eccJDHJgt5jIkXdfK5adg5FMnk8F1HGUuhpoFxtycFUkaMNnh0jEnie9DBUC6IcMP6qJsrjjz2OoICAS35qwx3MDUkRCaW+NPiFZPws/AP33680+YO/icInK4HykAgKOyIcJqSkWSiMSZSGRgbebwrlBRRbR4WaRL4ynpJ5jr952jc51YyoMBOiw02oTyHOMs5ZaNRdSjE5zyJN33B+5orbGrciDvHxZjFTlZRiQXJti5gSXk1Jee2GdrEuNtaERpRTrDzy7xkhvi4xgYyPy3Gb0eShmhNp7n8uQ7TLEwdZDW3i//rXiaDUZlsK9doPCRfr3YnC5G3VIwR9KHRiY+X9HTQ9BiHkzRITLZhL4RuTvi8NDDFR1GfS8WCQQ4PBCgoteRatSa4Tw+bK0JG37zE6Es06hIi6uU4mRDIdz5XPpAvyJhKJEohcPFvYcUC46M/FpsG9JYUhCs94BdWoiePHjinNpcHckBSRUOpL44Xnn0e5O8qI2+avBH4NvTjsohPMJ4yNi4VPnCu0YIPiE845B19LYU/CBu8K1x48Ia+XsAdh4+CTwtvxep4Z41HZvT3eH3GNhTwXt/UQbc9kcF1jWEB1sedhnZjO9ZDocruiDuoPeyDuj4tQa8gLcrv831V+9bF0QUQXSdxl9dEMQTLXOt6HpRTCca7D+8DHgvvMdbomC7ivPAHC5dk7cF9EfVTHagoJWeeqn/efScJ18f5wyMj1LCUPw6S/mq+jMM68fwaVKlTEtq3blObSYG5Iikgo9aXx/LHjKF+2LI4ePao0+YO/cxQWPmHC0Ek8nTw2RLFOGYhLxIyZIggbuvs63iavjsV9G07IXXo2SlcfLjfKXrRd+i1I46bjsnn7fcE6t7a4Lq5TkNStDtf+i/bcyvP2FyzTb/e2uD4XicV6Wsf1cP2ejo0vhPtcUKLwzbwVypfHunXrlObSYG5Iikgo9aXx/PHjqHDnneJTzleCoiCKlpIrhSVKxQoV8OCDDyrNpcHckBSRUOpLw0WUF154QWnyBxdR7tmUJGZbOP7VoqWgwvkkh7C1apYwouzcsRPlytyFLiNDMHF1DMYsi9ZyERm/Mg4TVsV7XKdFyviVMRi+IIoG31tx76Ilysryh6uaKM8++yzMRiNqVgxAQMVgLRcRUzULzCTBlY0wVbd6LKNFSq2KQahWuSp27dqprCx/uKqJwp+A5s9F86v73T8go+W8vP3OO+K48rccLQYjDh8+jNOnT3ssq+VNvE62xF9VvtIXLV7VRNHIH8aPGSNeR8ufy+Zvy//119X1PcOSAE2UYo6JEybgpv+7FjWqVBHf/biOzkm/Pn3VWg1vQROlGGPVqlWoXKmSeCCuQU5dJETFoFvXbqhZvQYmTpxYqBe4aVwITZRiCv7A6fRp03DyhPy2x7jRo9Gobj3xm79VOH36dPF5aV9+Vao0QROlmOKXX35RvyRGDB2KelnZakni7NmzmihegiZKCYEnomh4D5ooJQSaKL6FJkoJgSaKb6GJUkKgieJbaKKUEGii+BaaKCUEmii+hSZKCYEmim+hiVJCoIniW2iilBBoovgWmiglBJoovoUmSgnByGHDNFF8CE0UP+Kvv/8WD6N5W/h2LvYo9bPrKN0/F6wvrHC///nnH7UXpROaKH4AG9mE8RORkhCHzIQoZCZGe1WykmMRbgqEI6AaantYX1jJiI9CSlIinjpyRO1R6YMmih/w29mzyEhOwM0VauD2+Fa4PaaZV+W2mKYon9IOFdPae1xfKIltjtuiGuOGW8vi/lUr1R6VPmii+AFMlIaZCSgTXQ83TnwJN40+SvJssZAbxx7HTcOfwp1BoVh7vyaKJooPIYmSiDKRdXDTmOO4efhhkkPFQm4a+RRuHvwE7gwM0UTRRPEtLiTKMWWEB4uF3DTySSLKPk0UTRTfQxOl+EMTxQ/QRCn+0ETxAzRRij80UfwAfxHlhmEHxP+b3H4XVjRRJDRR/ABvEuUWkuuHHsA1/fZJGbQfN4+QupuG7MettJ6Ff19HOk91XIlookhoovgB3iTKDWT8d40+jFG7TuGRl75AnRUv4VoiTK1JR7D26MeoNO4pBNLv7S9+Btu0Z3HtYCKSh3ryK5ooEpoofoC3iMIh1TUDnsCUx9/Fr7/9iZVHPkLumldwTY/HMenx9/DCh9/j+iEHcCN5k9c++RHTnnhfeB1PdeVXNFEkNFH8AG8R5XrKO67p/TgOvf0tlhNJrmm3k4iwF+XGHMaZr37B+N2ncU1/Csf67sXwbW/jrc9+xG0jDxUqBNNEkdBE8QO8QRROzu8YeRC9176KT779FU+d/g/GbHoTlYgkqQufx0+//omkBc/jmoFPCHHOPIZvfzyLtAXPiWVPdeZHNFEkNFH8AG8QhZN1zk1WH/sEP539C598dxaPv/UNgic/je7r3sBnP5wV+cm1KokvN+owPvzmVwzb+pbwMJ7qzI9ookhoovgB3gq9ruPQi7zDUfIm85+k0KvPXkGCew58gFc+/1nMgN1EZTjhv2nYQbzw0Q9YeuRjXNPrcY/15Uc0USQ0UfwAbxGFw6/rBrkRhUhyTf8nsODoJzj5wQ9EnH0i4b+RCUVJ/YF3v8PDL3yhieIFaKL4Ad4kyg2D9+MYEWXBU0QUvo5CyftM8honPv5RkMZFlOuIKM988D3WPPc5rumpiVJYaKL4AT4lCsm43e/izH9+w+0jD4lchuWOEYdw6sufMXPfGTFT5qm+/IgmioQmih/gbaK8Qp5i2bOfnPMoHde8Kma9rNOPijzl/6hMjUlP4+sff0eHB14RZTzVlx/RRJHQRPEDvEUUDqmuH7ofc/a9h67r38D/8VQw5Sz2ac/i+1/+QMe1rwlSsLS472V8+8NZBEx5WhDHU335EU0UCU0UP8BbRGERNzxSaCVmtui3SNyJMI+/+Q22nqR8ZACRhzzN1hOf47E3viYy7acynuvKj2iiSGii+AHeJAoLk4Onf13LnMSnLzmBVz/+QVxr4esp7375C5qvLlzYxaKJIqGJ4gd4myh5RZCGJG7ucZQlolQY+ySS5j+H20ZIUnnaJr+iiSKhieIH+JooLBxecb7CpBG/KRwrTMjlEk0UCU0UP8AfRPGVaKJIaKL4AZooxR+aKH6AJkrxhyaKHyCJwm+KrI8bJr0q3r5449hj3hUioEd9IeWG8c/jxpFP486gMCLKCrVHpQ+aKH4AEyU9OQE33lkZt0Y3x61RTbwojXFbdBNUSmuP8sltxbLncgWU6Ga4Naw+brzpFjxw3yq1R6UPmih+AH86YfbsOWjTojm6tCFp28Jr0rVdS/Tu1A4hQTWQFhWKvl3aeyxXGOncuhnat2uL48efU3tU+qCJUgLw5OEnUaNKVSTFxeOrr75WWg1vQhOlmOODDz5AbFQ0qlasRMe4HJo3bYZffvlFrdXwFjRRijG+//57JCdQ7nPddTAFBiK4Zi1cR+eka+cuItzT8B40UYop2Gv06NYdcdExWEMnLy46Gq1btMCSJUsQHhqKqVOm4OzZs6q0RmGhiVJM8dJLL2HXzp3nyJAQH48+vXuL3z/99BMee/RRvH/mjFjWKDw0UYop8n58ND42Ft26dlNLGt6GJkoJQWp8Arp26aKWNLwNTZQSgjrpmejcsZNa0vA2NFFKCBrk1EXH9h3Ukoa3oYlSQtC0YSO0b5erljS8DU2UEoKWzZsjt21btaThbWiilBC0bd0abUg0fANNlBKCDrm5aNWipVrS8DY0UUoIunTqhBbNmqslDW9DE6WEoEe3bmjWpIla0vA2NFFKCHr37IUmDRupJQ1vQxOlhGBgv/5oVL++WtLwNq56ovz111/4/fffSf7Q4kn++AN//f23IEqDOnXxxx9/kngop0XJ78KmrhRXNVFOnHgRCXHxCLWGI8wahTCblrwSThLhiIGhmhmBlYNpOVqIp7KlXtiGrJEIDw3D4cOHlJXlD1c1UXZs34E7bi2D5l1N6H93CHpPcGrxIL0mODDg7ggMuieKfnsuo8WJvpOd6D7agTK334DFC5coK8sfrmqi7Nm9BxXuqoJpm5Ow8+M62PROlhYtBZZt72fjoROZqFWzHJYtvrJXLxULokx6KAEb38rCQycztWgpsDzyWm2sejodNWsQUe7VRCk28vBLnvVeFX+0UUxEE6WAsu7V2kLcdWy8j7xeGw+/fGHZta/UFgfaXedJ1r9BdeajHNfPZfO24zWhEIP7y214XF8KRROlAMKEWPZkGlbQgTs3stP/NWRg9x5IwwPPZ5zT8//VxzOw5FDaBXV4ktlbk7DwsVSsffniBspEWrwvFR0GhmHJ/rR/kZWF29zwZlbBiETbslGMXR6PvlOiBMnP7aM3hElIgwkL//ZYpgDCpBaDkRfrdBdNlALIxrez0KZPGDLr2Wk5Qxj2ejLMaRuTYDEYMGJhLJWhk0YGxm13GhaB9Po2YdQu43U3Pt7+wRczkJhsRrPOIdjA/XU3TrffvO6eRxJhrBWImZuSqV3Zjms918tE5b7c92w61X1+nXuZvLpzQuU5eW3ZJRSx0WZBzEsS7lJ1eZC1r2RiwaMpmLcnRfz2VOZK6+T+zdmZjIV7aZC5WJ2FFE2UAggTZcSCWBhqBGLBYyliNGPj6nd3FMpeWx3NOoYIHY/GbGiJKRa0IMPbcjpLkIW33/CW/O/uEWZvT8KivWRAyjA3EAm4DPdfzL7Q701vZ2P6hiQ4rMGYuyNFzMaI+oioYhsqu+xwGqzmYMzeloztH2RLYqiRnOvgMrwN98/VNv8W9VA7Oz6qg3a9w5CSZL0oUXj/RHkPdbGODYs9LLfr2mcmwPYPs9G8Uwjqt3Bg16d1RJ+4HO8rb+Oqj2Ud1cnruP9imY8VLbNOlGWvSeu2vpeNTBqIcvuHYdcndc6Vc+9vYUUTpQDCB205hV5WU7DwHptOZQnDadElBJFRRsQmmLHqmQxptBRyhYcZMXVNArbQCX3guQz0nhiJRm0d6D46gsqli235hE94MB6ztiWJE80GNIO8QuueoWjTKxT9KAzqPSWSwr00zNqajNAQAyY/mIBeEyKJmE5MfVju51Jqr8OQMFgNQWjR3YmBs6OxijwLG9rSg2noPDQcjdqRfno01pA35LbYyNmj9Z8ajSa0bszSOLTtGYbUVM9EYQOdRWFiO/KqTXKdGDAtGg++QHVRWfaOIxbFYMbmJHGcuP55u1MwcCa3l4nx98cjPsmM+EQTekyIwN3kHbnc8MWxmE+ehttuTHX2pv26n44Vr7ufQlfu77xdKfLYkG765kSMWhqLh6nOkUtiERlhQHodK3pOisBM6huXce9zYYXr00S5QmGj5hEwPduGFl1DxIjGBp+aYcXQuTFwOo2YRqP+jg/rkNHEITLSJE46S3KWBek5VvSZFIX0LCtS0y1YfSydSFUbCWkW5FLuwSP6PesSERFiFKNkbr8wBFQKQFpdiyDKXDIYiykI0TEmQc66Te0w1QoSHoSJ0qCtE+bgIGQ1olF2cBhWP5eOhY+nIjzEhAatHMIIYyisatzeiXVESBfJHeSF2lNbWfVsMFQPQu06NmEg7kRhwnH+YrcYBKm6DAuneo3Ipj5wOQ4FI6NM6DQkApvJg7InHDwjBjUrBkmDJ+KGhRvFgNKogxNjV8SJbSKoPyGhRuRQPZx/WQKD0JD6yudu+aF0BFcJwiAiC9fHnrnjoHDEEuE41Oo1KRJOezDiEs1o0smJyXTO13MO5HbOCiuaKAUUPmG9xkYiNtZExlMbE+9PQAQT4rgkDK/b/VkOeQ4nGaxdhBx9JkTBaTXgYTq5j32dgzUvZcBBXmngtBhsPZNFxLGJEX/3Z3XQnEK1Bi0d4jdfMG3Y2oEuQ8Kxk0g0c0sSgqsHov+UaGw7ky1IxuFdBzIeXr/kQCrCnAYx6jOJ2bhbEhGyG9oFCbntebuSYSZjnE3eaRGRyFgjCHevTRBt8cifmkkkJo/Cns1FFPY8a05kIJIMnUOzrdQ27xcTNKByoPAGW0iXkGxBt5GRwtNy28PmxsJcy4D7jmZQ+9lo2SkUjVs5aSDJFiTlkCyaiFKbwqcHKWTikGzcyngYawYSwVNwH3lnu8mAoXNiRH2bqd6uwyOQnGER/dvybhbq0DHuOCBchJrrOE/RoVf+4Gui8AmeuSkRVhq5F1Ke0nVkBNLIw3DO4BqVH3ktE1E0uvYkgrCBtu4RihCzAU27hKFhBzIWkuDKQeg+KlIQJYO2Z6LspDi7x/hIpFEo8cDz6SJ0io0xoweV205eajqFZA4aQeeTZ+HwjkfuxjS6t+4eJgxlERlXqN1AuUyiMCwOiTLq2hAbbxZtN6J267V2CuOeTCHhmBXxCAwMJs8mQ53Np2kf+ocjJfnC0Iv3mQkWHBSECTQw8GDB5GEPy4k/953Jk3gJomx9LwvN24egIeUovF7kNrR9FG3fmzzD5lPZog8rjqTB6TBgEoWX91O/LkWU9TRQZBHJ2lMoyH3Ke668IZooBRSOlR+guDycRtce5D3qNbGj24gIMSKPJ8NzkqGOWxWPSAp35u5IFiN7MwoL4il/4ZF32LxYYUDjlsWLcInDj/RsqzC2HUSUkYtiRSiUXtuCBNomp4FdGA8bkiCKLRiztvCslwxvGpPnat1DEoWJe44otO/c1xTyEOyhxi6Np/AwFsNJJq5KEKHLYPodaCCiUGh0jij9PBOFp7CDyRNNXCNJyDkJr4+LNYswjImSkGRBj9FRgggsoyj8dBGFR//muSFoRH3Z6IkotC/ch5W0ryHkFTkPE0QxGsQx4zb5WPYYE4lkClsFUejYMVE69A0T6/OeK2+IJkoBhUdRNtBGbUMoeTchjvKFaesTKX7OFrNODocRSZRz1CUCrX01U4z6XYdFIMRqFAb36Bc5YoZm6/vSkNeR9+GcpQsRZTuFJ5k5NjTvEIKpFA5NIMI9RGEaGxkn0pclCnkUuzFYlGNPxvvP8X52Y7sI5fZQSMhtc5820rb3rEtCYJVAzCFC7/40R/Q3jcLHFArn3EMv7ud9R9NhswSjKw0KXDfLvN3JIqcZvypOeNRk2u82PUOprjoin+Ck31idiKiI0ow8Sr1mduE52SNy3UyU+tTHR8jouY9jlseJvIu9I4d7DsqJepGX3UV9Z2JkN7QhlfI9F1H4eOX2ChN1slGLGTe381VY0UQphLCBjiPvUfa6GnSiTVjzojQmPnlZ9ey49Zpq6DGORkkiDx/oRU+kCgJlUjI/cnEs+t8dJWZ42EB55E1MtaA9JbJsxINmRMNAMXp0ogWJCZQvkPENnx8j6pq2PgkGdR2FicPb1mvuQPPOoWK0ZU8XEW5CJiXjA6ZHUTKfIUgcXC0ITTo4MHppLHnBCJH4suFznzMpNIuiBHvAtChK+O2ibErahTmKa595ps1YMwidKWcaSP3k7XIaOYR3YI/Xk0b74BqBYlavZbdQ2MgzGmsFK49CudrkaBgpfOtI+zrx/ng8QgMH5zVB1QLRqI2T1keKGcWGLZyifd6/ll1DYaEwlydBOO8zU6iYRseRPR63ycfNTvlf11HhNLjImTT3c1VY0UQphLBhsKG1HxKGYQtiz8208H/2BM3JSPg6i+uksSfh6yScCNdrYRck4RPPs15cZtDsaEx+OEGUa0DJe+vuoZi3MwWzKXnvRYQzkvHO35NCIVi6GNF5ulcQk7YdsYTCOPI83DbL3WQsfK2ibd9QrFTTw3z9pUVnGs2p7aYdnaLPrv4uPZiKtr1CkUMekKdip1A/BsyKFtd02Hu69plJs448zvD5sWhI4VO95nZBDJ72dk0P81Qzj/48edCN8iqe5uaciy+Ecn9X0zHrTDkGe4Xx91GfySPExFnQcXCYmASp08hGOU4E7qPjwuVZeJKk8+BwkbTzNPb0TUkYOCtG9I/bXfFUGnIp9MohTzV1XeK5c+Et0UQpjJB7Z8NhI2TjdtfzgeXRl0+y+wwMj5BcnvW8Df/mOjhUEMvU1+UUulWvECiuT3Aow3H/pAcSxMzUnO3JogyHLOdGem6P6hWEVG1xXWyAbDAuQ+dl3o7b5ultV9jDbbOx8TLXw//F9u775CZcH/eB13ObvA8i11Bts/Ger0v2gf9zLsJtcVmhp+03qDYiIkzoOT5ChI7iGNH2547duW1UneRF+b+rf+fq5P0lXd5j7g3RRPGGuI247uI+El8gpOd1ntaz8fNJ7zoyUkyZJlDsnUhhXHyiGf2mRokTJra7WN1u4qkNoaM2PLbtofyl5HLlL1iXp5xrW3EXAv2PjDOjO3lNvnPgonWqbTyuI3HV6WldYaXkE4VCCNfBLw4ijIFHZBod76WcZtKaRCJ7ogizeBQWXiTPNiVB5lOIupzCJx4kPK0vamGveN8zJZgo91B8vPPDOiI8KDZCHpDDNk7Md3xQR8hWSoKZ8LzO4zaFEa7TF/VegfCFU54xLOp+XEz4XDz0YiYCapbD0pL0hOOOHTtw6423IC6zGuq2C0B2Ky0Xk2Zd7Gje1YE6rXm51r/WawlAnTYByGxaCzdcew2WLC5Bz8yfOnUKPbp3R9uWHdC2RSf6ryWvtGvVGV079kaIORzmADs6t++F3FZdPJYt9cI21KIj2rdrL97wcyW4qomikT+cPHkSFoMRwQEBOHr0qNJqeBOaKMUcH3/8ERJi41ClfAVUrVgJoQ4nTp86rdZqeAuaKMUYX3/1lfjO/K033gRTUDCMAUG4jX7HRUXjv//9ryql4Q1oohRTfEdE6NW9B3LbtsOe3bvRqH4D1M3KxpZNm9GwXj107thRk8WL0EQppnj39GmcPHFCLQHNGzcRn6eT+B8OHTyIN994Qy1rFBaaKCUE9evURasWLdSShrehiVJCkJ2egbat26glDW9DE6WEICU+QXzHUcM30EQpIYiPi0Onjp3Ukoa3oYlSQhAfG4duXbqqJQ1vQxOlhCAuNha9evRQSxrehiZKCcD/SJgofXr3kQoNr0MTpQTgf//7H2KJKP3791caDW9DE6UEQBAlJgaDBw1WGg1vQxOlBODvv/9GdFQUhg0dpjQa3oYmSgnAn3/+iYjwCAwfNlxpNLwNTZQSAP52elhoKEYM10TxFTRRSgA4RwkJcWL06NFKo+FtlDqi/PPPP/jwgw/x9ttvi0eNi7u89957eOXll2G3WNC7Z0988OEHHssVR3n77bfw7bffqjNXtCh1RHn99dcRHREJa4AV9kBnsRdHUAhs9L9W+QAEVzHCGRzqsVxxlMCqgejX9+q4NlTqiPLss0dRpXxFtBxiRZ+F4eg5J6xESL+FMegzPwo9ZnteX9yk370RCE+viHpZDdWZK1qUOqIcO3ocAVVqYOyWOKw4nYHFr6ZruQrlvvczUa9nEBpmNVNnrmhRaokyYm0sFr2chrnHU7VchbLk9XTU6RKIhtmaKEUCTZTiIZooRQxNlOIhmihFDE2U4iGaKEUMTZTiIZooRQxNlOIhmihFDE2U4iGaKEUMTZTiIZooRQxNlOIhmihFjJJOlHnPSfG0rjiJJkoRw59Emfd8KhaeTKN20kVbC06kXWDEC16kdS+lYSELlZv/woX94fJcZu6x8zqXfj7r3XQu4TbnsnhYV5xEE6WI4S+isOGzQU/YkYjB98Vg6P1xmPJ4EhaQfq4a9e9+IgljNsRj5Lp4jNuSgNnPpojteHteP+WxJEzdlySN31U36SftScQ9+/PoSRYTIVuPDEPjfiFYRPUUZ8+iiVLE8AdR2ENM3ZuEjAY2hDgMSMowIyHVDKfVgBa9QwWBuO3MpnbYTcFISLMgPNyI6DgTRq6NE+vYC2W3sqNJL6cwGq6XiTH/xVQk51jRZngY7n1V6l2y+LV01GvnQEZ9m6jDRRT+z9u6E8cTifLqXNsxOfPqxf88dXpTNFGKGL4mChvyrGdSEBVrQmS0CWM2x2POsRThLQaviEXrQaG0nCpCruhEMxr3DBEh191ErKQsCyJiTMIA7yWjT29oQ/3ODix5w50oaYhNMaPlgFBRxr1tJkqjzk5kEwF53+a/QDoiExOTjZ11rlBOeDy38I3rZoK7DH/RK9Ijchi36JV0GerRdryet+WyIgSkNvISyRuiiVLE8DVR2DA7T46AqVaQMH42cjZIDrnYsNkAXcYWm2pBq8FhWP52Bla9n4k+C6MRXCNIhFVL30xHZhMbGnb9N1Hi02k7ItyliLL4tTRB2I6jI5BGHiaBtmnYySlDNmq/SQ8nhqyMFQbPxj7jqRQ0IdKOWBuPpW9loC/1Jb2uDcnpVrToG4qZR1LE8Zq8JwmtB4Zh0PIYJNW2olmvEFGfi2DeEiZKducANK3fSp25ooUmioeTVFARBKBRNpFCrfptHecMefaz0svMJhFGxaO3IkrTPiFEpFRMO5SMdDLopLpWMVIz4QpDlCVk7KPWx1HYZ0GXKZHovzQGoU4jalOdTMJE8l7pjayCuNzW4FWxMFQPFHnRgCUxsAYHo9O4SAxaFosw2i6nhQOLyXjHbkqAhQaB0BAj6rR2oP34COEhfUGUhr3MiLDF4Oizz6qzV3TQRPFwkgoqbMjz6L+dchH2FPfSyeawpGEXB+JizYiLN6NJdwq1yNi57aRsK6zWYCTXscAcEITkLCumE2HY+3C4UxiiMAHmHE0RupXvZWD1R7XRa24kLJZg0adBFAY6zMGCGMtOZaBxdycyG8mQLZrCxhb9Q2i7TKw8k4GB5D1MNcnTHUjGxJ2JRKggtB0ZhhXvZgqSuffBW8LHruXAUNQsH4Ba1aujQd162L51qzqL/ocmioeTVFARRCEJjzCK0MZFlBGUoA97MA71OzoQRkk7l+FkPY4MPifXgXFbE5Dd0o4w2m4aGaOLKBmNbWjULQ9RyNvEk5dgI7ocUTisGr4mDk0pPGpE/Umqa4Yj1IAZT6eIvMlpN6DjmAgsoHIR1Haf+dHC84WEBlMbZtSl/tbJtSONPE9YuAFT9iViwvZE2AzBGEkhmq9IwsIeJadrEBrntMDzzz2HZo0a445bbhXfrHzn7XfU2fQfNFE8nKQCC5FiERlP425OhIUaZSJMbSx6KR2rPshE9xmRiIySyToTJTaFPMOQMKw6k4l5lCdERBnRrE8ollBotJiIUru5HbVbUqj0VroIbXiigI0/Kt6E3DHhFydKMzuWvZOO/otj4CCPlTsyHMMfikOLwaGwhxgw7clkEX4xcVNyLCIfsZF3mX44GTNoHW/TvF8oxmyMx9D7YwXJJ+5MECEih142CstYx2R2b9+b4krmG9VxfZcSOHz4MMJCQlGpQkU8tOYhpfUPNFE8nKTCCBvy+G0JqFU5AA26ODGH8hMeeZe9k4Hc0eGCQOeIQjlKC569ovXsNTqMDYfNFEyJczKRJQOdJkbASPnAmE2UYNMylxm0PBbBVQKF4ec1VHeiLKdwqn6uE9ExJhE+3f9xbbSn+q02IgoRgr0de5tQIk5kPOUbrSinIh33LTaRvEk7hwi9eJKBicqzduzpxm5MgN2PRMk76/XDjz+gf7/+whAHDRgoXifrD2iieDhJhRUmS7/F0bBTPmAjSa9HSXqmBcHVgpBDCbDrOkpIpIlCqxAsIQPn5H7SrkTUqBAgvAV7lVkUImU0ssFQIwjpDWxIoZzGUDMQrQaGCe+SN4FmD1OnjR0pda3Cowy4N0bkE+yZclo6REhoICIyUcT0MPUjrYEVVW+rKTwHE5r7PvSBOOFh4snjNegQgsQMK7K437TNGCJKrQqBGLJalndv35tyMaK4sHL5CtxOoRh/Qvx///yjtL6DJoqHk1RoIQNmI7p7XxLajAoXFwHrdw5Bz9nRYmTmMIsNvfucaAy5L04YrAitSN9lZhT6LY0RYQ7rua4u90TRCO9E/U5ODKDEmvvNI3/ednkaehAZcF+1vSDs0ljUae9Aq8HhGLUhnuqPFLNvXC9PA7ceHCbyJt5eXBOh/xz2cd7UmEic08aB5n3CyKtR6EVEuZtyqNxJEeIuA3Ftxa19b8rliMLYsmULbrnhJgwbOlRpfAdNFA8nyVvChr6UwiUOaThs4pM//3nV5jHpAbgPPL3q2oa9i+iX0jEhzm1PwgS82FSsuJBJ27Khu+rk8q62+SKnyGto+3ncD/rPYVaz3v+eGGCSsVfjtjmfYQ/Edc6n/nB9glRu/fa25IcojHXr1uLmG27EqpUrlcY30ETxcJJKgzARRj0Sj8hII0atixfLnsoVleSXKIwJ48YRWW7AC88/rzTehyaKh5NUGoS90ownUyiEShSexVOZopQrIcp3330Hp9WGZo2biBeW+wKaKB5OUmkRDutceZCn9UUpV0IUxu5du0QIdmD/fqXxLjRRPJwkLUUvV0oURsN69dCiWf7LXwk0UTycJC1FLwUhyr59+1CpfHm8dPIlpfEeNFE8nCQtRS8FIcqXX36J4IAAzJg+XWm8B00UDydJS9FLQYjCH4nKSE1Dh9xcpfEeNFE8nCQtRS8FIQpj+LBhcDrs+Omnn5TGO9BE8XCStBS9FJQoy5ctR43KVcTnB72JUkuUURvixBVm8fShlqtOlr+TgZxuV06UQwcPwlArEG+9+abSeAelliiDV0Zj1rMpmHYwWUs+5B4POl8Ke5Xa7QOIKE3VmcsfTpw4gWpVqopnWLyJ0keUY8dQ7o4yqFq1HGoGVUTNwOIvgYYqcIYZYXUEelxfOKkAo7k6QsJNQuwhwQgIruyhnHelVnBF3HLz9WhYr4E6c/nD00eOwBDIHuUtpfEOSh1Rvv32G8ybNw+TJkzG1El3F3u5Z+p0TB4/BeZAEzJTMzFn5lzcPfkej2ULIjOmzULvHn1QrXwVVK9QFYnR8UI3/e4ZHst7S6aQjB87Hrt371ZnLn+4f/VqWM1mr392u9QRpSSCjaNy+QoId4bgzJkzSus9jB0zBuXL3onAGjVRq1p1zKeB5moF33IfHxODs2fPKo13oIlSzLFp40ZUq1RFGDAbc0JcHD7//HO1tvA4TqEqk5DDVVNgkLj58NYbb0L7drlebccb4Osoackp6N6lq9J4D5ooxRhHKB4vV6YMKt9VAaagYFgMRtx2882ol52Nn378UZUqOH777TdkpqXBabdj7uzZMAYGY8m9i3Hs6FFMnDhReJbvv/9elS56vE/etFqlyljoA4+niVJM8c7bb6NV8xYYOXwEnnn6aYTYnRgyaDAOHDiAJo0bUw5xD3799VdV+srBt6tv3rQZQwYPwrfffCN02ZmZ6NSxo/jN+P3334VcLVg4fz4q3lUeH3zwgdJ4D5ooxRAcYvArez779DOxzC9YsJgtGDN6tFhmvPXWW/jvf/6jlq4cXOcXn3+hliQeWrMGZW67HW96+RqFN8D9ddrs6N+vn9J4F5ooJQA/UpjFRBk5YoTS+AbcTojdgfZt2yrN1YMlS5ZQGFoWr7zyitJ4F5ooJQD+Igpj25YtuI7OO08iXC04deqU8HSDBg5UGu9DE6UEwJ9E+fPPP8XDUbVq1MDpU6eVtujwG+Vh9XPqItThxJdfXhgqehOaKCUA/iQK4xtK7jkfiI2Kxn8KkQcVFjzh0LN7T9x28y14+SXvP6zlDk2UEgB/E4Xxyssvo2qlSqhfrx5+KcTsWmHAF0L5Ofl1a9cqje+giVICUBREYRyn81q9ajVkZdYWhuQv8LQ3z27deP31WLlihdL6FpooJQBFRRQGe5aIkFAE1KiJdevWKa3v8OqrryI7IwN33lEGa9asUVrfQxOlBKAoicLg6zUtmjfHddf8Hzq274A33nhDrfEeOBeaO2eOmAIOc4aIW2v8CU2UEoCiJgqDL4Ju3bwFoU4nytx2G/r37SeM+exvhbs58fXXX8f0adNgNhhQuWJF8fv7775Ta/0HTZQSgKuBKC788MMPmDt7DqLDI3DHrbch1O7AjGnTcfToUXET5aVueWGy8b1jfFfB0iVLUTs9A2VvvwPGwCCMGDbcr3lQXmiilABcTURxgV/usG/vPgwbPERczS97++2oUa06YiIjxT1qw4YMxYTx4zF+3DhxobBLp87ITE2DiTxHxbsqwBgUTLpO2LhhAz799FNVa9FBE6UE4Gokijt4lmrf3r0ibBrYvz865rZHndpZSI6NR0pcApJJGuTURbfOXTB27Fhs27q1UPep+QKaKCUAfOHNarFiHI3OGr7BVU0Udrlbt2zBlkc2Yev6zVo8yPaNW/Dw/WtgrBGINo1bYOfm7R7LXRWyYTO2bdgi+rxj8zbRV5fs2LQN20i/jcp43NYrsgmb1m3AwYMHxK04V4Krmijz58zFzTfeiLuqVUL5apW1XEQqkARbTahpCKRlfawuKtUr4/Y774CB8p9PPvlEWVn+cFUTZdake1DVFgD7tvZwbO0Ax2b6r+WiYveg0+ImuzrBMC0HdgpTP3z/yh7u8itRXnzxRaXJH+ZMno6qjkA4DnQl6QbHE/Rfi5aCylM9YFjYEA6rHR9d4ZskXUR5wNdEKV+2rHin1pVAEMVORNnbmaQLHI/Rfy1aCioHu8Ewr0GBiVKhfHk8nM8bMJkbkiISSn1pvPDcc7jz9juwZ88epckfrhqiPO5B5wvZR6PePj0g+EwKSZTKFSqKqev8gLkhKSKh1JfG66+9hmoVK2HNAw8oTf5QpERhctCBdR7pQS67u/zP4Z+nst6Qx7vAvqGdkAITk7fzF6ldUhRtFlQKQZQ333gTQTVr4eizzyrNpcHckBSRUOpLg6d5LcEGzJ01W2nyhyIjCrdFB9V2bzOY2yXB3CAWli4psD3YGo7D3X1jGFSvuWMSLCSOQwUk5BPU7/3klTyt85Vw7M85pKd1V5sUgigHDxxEcEAg3nvvPaW5NJgbkiISSn1p/PTzz4gIC8OwIUOUJn8oEqLQyM7GZumXLqYRTSmhgijGSDsMwcGwTql33jC4T1yeicMG4ylscq1juRTBniSiNIsT4niSvFd+6nM/JuTtuG+W4VnCIDweL64vbx/cdaJuWhZ99bA91+neLg8mk6nNAZlqAHHbhn976icLL3Nb3LanffSVFIIoD1A0FBwUlO/3mDE3JEUklPrS+Od//0PtzEy0ad1aafKHIiEKjebW6Q1gqFQL1rvrSwN4isOurjC3TYAhIFiGRzxy7+kkTzT9FrqdHelkkJ7reZREjfAipFqvtmHD4XV522WitIinNhLheLqHLM/1uUgp6qPfVL99cy7s69pKY+NwUBm4uWUsETtEHqtHqW/u9XNfd1N97seRf+8mvWs/yJDsm6juR6hul3dy9ZXJR2VFu1w394v6Ym4aB1Oo/fzx4LL8m/d7I9XF+8F1u3sdLsfL2zrAvrW97L9rnS+lEEThe9My09PFjZv5AXNDUkRCqS+PHt26IyYyCj+Td8kv/E4U5U1MtcNJImQI5Brx2FA2tyevYoB1fA6cx3vB0j0Vlq7JMLdPgjHMCmOEDbaZjaShkFHbt3eAuU08jLFOGKMcMDePg30LGQYbYd62mShEElNOFMydkmEMtZAXo/rmN5Ztc31kVKI+0rOY0sJgW9IcTsqhzOwBzQYYLUaYEkJgGUWexZVTUXv2R9rBlErlFzeV9ZGh2la0IGKFwb62jTBWc2dql/saQ32tH0V6IgXvC3urGQ1hTKB13HZiKGwLm5DXzYDRSG0aVZsjs0QuZ1/fFuYmMbJsOPUzOwL2+1uK48nXxEyNo2HplQYTHS9TXTrOLqLmPSbelgIS5a+//kJKYhJGXcG9dMwNSREJpb481jz4ICrdVR6nT+f/zR1+JwqdLPuODjA4LLD0TSdvogyNhdunfhjjnSKXcL7YB+aGMQguW0MYDI+05hZxMJrMcOyikZtzDlrPpLNvJI9Co6spPYxG/QRJQDEi039FAkGUTkkwVKwFy0Cqj0Z1U2MyNjImYUi0jbk5eYwYO+wrW8j2aNlgNUsvQG2YGkTBmBxC5Gkmjd91zPg/EcEUR31vGivaEuTqKAnJfbH0SoWR1jM52JjNDaJhIrI4yPBt1J4h0HCuX9bR2bBMyBHewkzENoY7YF/aXHoiboeOkSDlg61gX9MapqxwQT5eZ99Bg42FyGU1wTq1HmzLm8v984dXKSBR3nnnHfHu5St5RRNzQ1JEQqkvD/5iKz8uumzJUqW5PPxOFB612WvYzLAM4bg7D1H2EVESQ2hUT5REaUBEyKERkQ3vaE8y4JYwGIzCgNh4DTWCRM7AIywvW/qkw2g2CcOw399KjO4s9gdaiZk1c6t4Ms5oOJ7pCcezPcVkgsFkhO3hNrJfwfSbRnInreM8xr6pHeVR5OFG14Hzhd7kEZJgqhMpt99/4fFyUh8tw2uL+sSdDrSe8y7uE4dQxlCr8EoyTGxLHimbyhpg39WBvGYKjA6rPAYciro87TM9YMmlNmPD4DjaS4SotsVNaL8DYVtGBHia+sFhJO2foTrpmBSPdiRyG+n41pbb8EDh1k+fSgGJsnvXLvFk5ckTJ5Tm8mBuSIpIKHX+wM8h1MnKUkuXh9+Jwm2QNzCRUVh6pFxIFBUaCOMig3I+35tG8Bgxqou8hE6C/b6WMNpphCei2B4k0lDyb0wLpXKRRACSdPrdgsrv6kRJO5Eiyk7hB9XXJVkYFBPF3IY8Dhk112dbSkSxmWAj78BhkoFCHPva1jIcEv3pJEI+S2/qDxmduQOFbllEXDa+vCM0eQ37mjZksEGwzm0EG430RvKc7AWYcExgE3kj0dd6JLXJ+9FvOx0PczPyZJnh0vO5zgPXT6Sx0KBhigmVBKLjZZ1YV3gL9nDnQtAtueK42GZTWMp9tpM3maLyP/c++loKSJTBAwYiMiz8itIG5oakiIRS5w+r77sPFcrdhffefVdpLg3/5ygkZFA8KnP4IMIjjvO5bRqlOaQRIyN5AedxRZSmMbIcE2UVEYW8kfAgZNyGmkGwzWoEOxvLDgrHOMRQIz0vc84hktmdHWTo1ZKIQiIMiInC7TFR2KM8RPUFBMN2XwvhfUR7FMawgVtHZMN5rCflSgmUD5BH4cmHvDE/7xt5AlO9aDkNTWQ35VBZalcYstkM6+R60rC5r5zks6Fzvyi3EqETE4WFicjrDhFRWlObsUQU9h5UlnMZMeHhmkqnMuJYBFLfKTxz7OkoiTKR2ioGRPn6q6/FtPCUSZOVJn9gbkiKSCh1/vDFF1+IxzrvmTJVaS4NvxOFhU6sbUFjyhVqUrKeQkbTAfZHO8k43WGmkZVGbOqLkzyAqS4ZXSMKlVxEodDLyKENGTUTzOiwUVJLHoRCNjYskUuwAbHRsiG7hPeNDdI1Pewiigi9DLBRmObYT/VFkwei0MyuZtQsPVNlqEf5CveHQy8OodgL2HnGLO++URu2GQ1gcJqJGEZYR9WRpOPBgfIRUwZ5DSYz7w+TmENC6gsTiGcBbXPkRAUPFKzjPMfSnvIcysvs5CV5how9iTHAIGfvaL/stK8mnoCgfon1gtw8IVK3WBDl4YceEo8089cDrgTMDUkRCaXOP/r07IVa1WuItw1eDkVCFDZiOqDWsXWEdzBGO2CkJNxot9BoHCWM/dxI25Q8QGvyAMrz2Fe3gpHCKdtDrcXsD8fpxkjaPpVCLgpfOL+x8jUHLs/tuLdLRsOhk7lDkjQgqk9szzNpRBRR36KmIlcwJlGIRCGWMdQG6zQ68ZwzMLEofxF9poSfZ6CEN3Rvg73Ftg5iJkp6PhUeUX9E0p3oFH3kvvL1I0s3Cj+5rzz1nJtIIRUNFLWpXdreMiJLkNO2qJkI4WSb5NlIZ51aH8YQq5i8MKaR8DFhL0zHzL6NvFcU9ftu7vfVTZSff/pJPPvfsUMHpck/mBuSIhJKnX+8+sor4oXKS+5dojQXR5EQhUWRhcMikXDPayw9AY/+bFiiTJ5bTlhoVBWzTRy2cBk2su0dhIHb5jaGjYh00Rkero89DhPxXH3kGSjsEvXxMrdNhs6EsM1vIq6ncD/P1UH94/JiHffL0zHjdjgv4esh7uu5bmqPvRh7DtsqCvFoWbTL5ahuG4WWNspvRJ/4WPA6bpPqsi1wa5OPHe0HHzfbwqbiGJwjLXlnsT3reHtX+/6QKyTKquXLxetaX3j+eaXJP5gbkiISSn1lGDV8OGpWq46vv/5aaTyjyIjiElc8zsKGlLcPrpjdtewyZncDYINyr4Ov1bjW5RUuy+JaVtd1LqiPr8G46nNv2yVcnte515NXuAxLXj1vwwbN2zPJ3feX+8K6c/vhtp2nNt2PXd6+cPmiOJ/Ul/wShd8mE+Z0io8y5fciozuYG5IiEkp9ZeCny2pUrXrZ1/QXOVG0lCy5AqLMmDYN5cuWw+lTp5TmysDckBSRUOorx5oH1+Dm62/Agf37lebfEEThB7fU9Ou5kVDLv4U9AYundVqkUJ5nWNToskR5nkKt8neWw4wZM5TmysHckBSRUOqCgb8sW5M8y8cffaQ0F2LmpHtQyVgD1nWtSdrAupb+a7lAbCScc9juaykvYj6ij9NFZXM7BE2oDavJgg8v8p3HH374EWEhIeKTFr/88ovSXjmYG5IiEkpdMHz04UcIqhUgLkJ6+jDn4oULUbZMGVQxVEc1Y02SGlrcxVQTwSEmmCNsqF6jOgIMgbBE2hFgC/ZcvrQLHa+7qpSHzWzx+FI9fu0Tf3q7/J134tl8PndyMTA3JEUklLrg4Adh+PaA7p274O+//1JaiW+//RZHnjqCpw48iSMHteSVF4+/gJVLlqNG+cqICYlAQJXq4v+Bx/bh6FPPetymtMuTBw7h5MmT4kbHvJgwbhyu/7//w6YNG5Sm4GBuSIpIKHXhsH3rNtx47XXiVmZmtUb+8CHF2SFWG1ISEsUEyaZNm8TnEPr07q1KaOQXd0+Zghuvux6LFy1SmsKBuSEpIqHUhcfy5cuIzdeiV48ehfo+emnB6XdOwVAzAFHh4fjss/NhBL+rlz+w0z43F7/99pvSalwK82bPwf+RLc+fP19pCg/mhqSIhFJ7BxsfWY87brkV9erVu+IXlJUmvPXGmwioWg0JcXHitqC82LD+PFnOni3cZxdKMn6kxL1v7z4oc+tt+boAfiVgbkiKSCi19/D0kSPikcvgmrVw+OAhpdVw4dTb7yCoWk0kJSTgy6++VNp/Y+vWrbj5ppvEU6Xas/wbr736KhJiYlGxbDk89uijSus9MDckRSSU2rv46KMP0axpU9x0/Q0YPXKkeFu7hnwTiDkoWMwS8mcVLgc2gLvK3okO7dvj97MX/y5JaQJ7WP5ey+0UuSTGx+O1V15Va7wL5oakiIRSex88KzFz+gxUuLMcjMHB4gnJP/74Q60tfXjj9ddhN5kR7gwRX6HiGcGLPR/BEyJ8e9APNMDwx0DL3nY7kaWD+CZ7aQUfk127diHE4UCl8hXEF4X/89//qrXeB3NDUkRCqX0H/rhl9648t10O8eQqlyxejC89xOUlGU899RQMAUHi4NeoUhVmk0l8aIffDOIJHGrVq1cXAbVqwWQwklcpK7ZtTl76P0Sw0gT+9uN9q1YhO7M2KpB3bdWiJU5cwZOKBQUfbyaIC0rte/Dcd27bdqhZtTpqVq8hvtC0edNmfPXVV6pEyQV/PPRRCqMOHz6MgwcPipmtyhUqYN7cearEhWBvbCSC5LZrh/3794ttDhw4IOr4rgi+f+hv/Jc8xeOPPYb+/fshKCAQVSpURL2cnEveLuVtMDckRSSU2n/48MMPMXfOXOFdKpUvD0NgEI0SLTDt7rvFE5Tbtm3DERqBP/roI3xOnuezzz4v9vKf//xX3E7x88+/iKnzTz7+WHz8c9LEieJdBO5lP//8C/GSNg5Xp06ZIrwLbye3/1kMLO7li6vw9yD56vrrr72O/U/sF5/S5i96tW3dBhbyuOXLlUNURAQmTZgovgnpbzA3JEUklLpo8O7pd7Fs6VK0bN5CfCeQvxHIL1KuWO4umCg04RDFbCxZYqE8xUL/DTRSmogMVovlX+v5O4iBNWrSMQiC1Xzh+hIjdG55PwPonFcij1G9WjVxa0r9uvUwa+ZMvPbaax6vvvsLzA1JEQmlLnr89ONP+OCDD0SIxjH9ru07xBX/7du2lyjZvXMX1j38sBgI+F1p/OLzHW7rd+3ciY3rNxCJDOhK4eme3ReuLzmyDTu3b8chCiv5cyJnyIteTWElc0NSREKpNfwJDr8M5C0WLlyoNP8Ge5bZs2apJQ1/g7khKSKh1Br+BE8NM1HmzJ6jNBeC8xGO06fdc4/SaPgbzA1JEQml1vAnNFGufjA3JEUklFrDn9BEufrB3JAUkVBqDX9CE+XqB3NDUkRCqTX8CU2Uqx/MDUkRCaXW8Cc0Ua5+MDckRSSUWsOf4HdOMVHmz/P8oBFfaGOizCzEW0Q0CgfmhqSIhFKXXvBdqXyhy1/y008/4v0zZ2AONmDypElC99WXX4pbWVi++fpr8QVbk9GISRMmiNeCfp+nDl8J32N1JW98L8lgbkiKSCh16cPff/+NlStXIj05BWF2h7h9O9QPwq/ScdpsKH9HWdSqUlU8M+8wmc+J02yBzWhCudvvQED16ggPCfVYjy8kxG5HBLXXvl07v9yhezWDuSEpIqHUpQv8is3evXrhlutvRG7r1pg5bbp4KcGihQt9L6KdRVg4bx7mzJyJGZSHzLhn2gUyk2T+nLlYuGCBKu+hHm+Lamfi+PFIjI1D+TJ3XtEXqkoamBuSIhJKXbrAD5SVuf12PLbH+4+QlgT8+suv6NuzFyqVuwsvvfSS0pYuMDckRSSUuvTg448/Qc2q1TB18pV9WKa0gR+5DbE50KNrN6UpXWBuSIpIKHXpwaO7d6PiXeXxyiuvKI3GxTB40CBER0aWyke4mRuSIhJKXXqw4ZFHULliJfFwlMalwdPTfBdzfl6EUdLA3JAUkVDq0gN+3SYT5Uo+A15awU8c8oNjmiiaKBqXgCbKeSh16YEmSv6hiXIeSl164E2inHzxBF4+eVIt+R78uOzhQ4fOvQidr/Dz47Qb16/HDvrPr4byJjRRzkOpSw+8SZS2rVujd/ceagniOXB+rZCvsGjBQnGl3jULNXL4cARUryneytmoYUPxgo76OTlem6jQRDkPpS498CpR2rRBv9591BLQpUsXjB07Vi1diB++//6SbxXhO4bdwWT4888/1ZLEvYsWIzI8HL//IV+v2rN7d3Rolyt+M/h7hY0aNEBcdEy+Pm9+OWiinIdSlx54kyj8grpB/fqL3/wyO37dTiwZaW5urnhpHePjjz9Gn969UL9ePfGW/w3UvgsPPbQGq1auwpIlS1A7M1N4Bn6f2b7H94ryaampeHTPHlUaWLL4XnFdw0WU3j17oVP7C7+h/i0RJKB6DSxbslRpCg5NlPNQ6tIDbxNlQN9+4jffRNiAjLtThw7CuPmzFz/+8APSklPQr29fMdrza3pq1axJ4Zl84+HECRNQrkwZDKcQ6pmnn0bzZs3hsNrI+NvjEOUiY8eMFS/Cc31CwxNROua2F7/d0bRhI3SmfhQWmijnodSlB94mSv8+fdUSMGjQoAu+RMuvQI0ICxNvROTQ6vfffycy1UefXr3E+vHjxollV3K+Z/du8QLqt9WbETl8MgQG4uAB6Z3yS5TO5GVaNm+ulgoOTZTzUOrSA18ShT3H1KlT1RJw/32rEVSjJtpRuVatWqEN5TT8qYLZM2eK9aNGjkQPyjNcYKLYzVbxfAqD/4fS8r69e8VyfonSqEFD9HKbZCgoNFHOQ6lLD3xJlL59+mD69OlqSRIlMS5efMKBH8rir2vx0418mz9jJBGlS+fO4jeDP2tgNZrxmfriLb/1n4nyxL59Yjk/OcpXX36FmtWr4+GHHlKagkMT5TyUuvTAm0Thr2H17XX+w6RMlF49eorf/yMy8HWNWjVqYC8l5y6w0fGThIzhw4aho1susXPnTpiCDBcQxRFsPOdReNaLQzkXUXjWq22r1mKG7OxvZ8X7evnzCHWz63jlSUVNlPNQ6tIDbxKlU4eOGKhmvRh8wyW/XJu/Y/KEIscM8jB2StD79euHIUOGIDsrC/v3PSHWjRs79sLQa8+jcFis54lCXijc4cT+J2T5excuQlxMDP74U15HGTNmjPgsAuc5GanpiIqKQmsK8bz1/RlNlPNQ6tIDbxKF63jvzPmLe5yUP/PMM3iECOP+EdPXaaR/iEKh9aR/+eWXxWPIDJ4KftetH+xpTrz44rkLivz/pZMn8Z3yQJ9+8gleoe1dyT9/OuHYsWM4cuQInqZ2+Uq9N6GJch5KXXrgTaKUdGiinIdSlx5oouQfmijnodSlB/rBrfxDPLhl1g9uMZS69IDvsuUvevGXeTUujdGjRsFht5fK79wzNyRFJJS69IA9SfUqVbDwIm9p1JD486+/kBAbizatWp2bPChNYG5IikgodenCyBEjxAvmjj7zjNJo5IW4D+2OMnj26dJ5jJgbkiISSl268OOPP6JO7dooX/ZOjBoxUrzojb9GvHXLllItfAzuX30/Gtarj1tvvhkL5pder8vckBSRUOrSB/6O4qxZsxAZGk6hWFWR4FepVLlUS2WSmnQsGtStJz5CWprB3JAUkVDq0ou/KRbnC3nvvfsezpw5U3qFcrcz750R96VpaKJoaOQLzA1JEQml1tDQcAdzQ1JEQqk1NDTcwdyQFJFQag0NDXcwNyRFJJRaQ0PDHcwNSREJpdbQ0HAHc0NSREKpNTQ03MHckBSRUGoNDQ13MDckRSSUWkNDwx3MDUkRCaXW0NBwB3NDUkTiexKXUosWLeeFuHHNNf8P3+x1Q/cvmlwAAAAASUVORK5CYII="/>
          <p:cNvSpPr>
            <a:spLocks noChangeAspect="1" noChangeArrowheads="1"/>
          </p:cNvSpPr>
          <p:nvPr/>
        </p:nvSpPr>
        <p:spPr bwMode="auto">
          <a:xfrm>
            <a:off x="1710136" y="1110854"/>
            <a:ext cx="228599"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algn="l" defTabSz="1300460" hangingPunct="1">
              <a:buClr>
                <a:srgbClr val="000000"/>
              </a:buClr>
            </a:pPr>
            <a:endParaRPr lang="en-US" sz="1050">
              <a:solidFill>
                <a:srgbClr val="000000"/>
              </a:solidFill>
              <a:latin typeface="Arial"/>
              <a:cs typeface="Arial"/>
              <a:sym typeface="Arial"/>
            </a:endParaRPr>
          </a:p>
        </p:txBody>
      </p:sp>
      <p:sp>
        <p:nvSpPr>
          <p:cNvPr id="9" name="Introduction">
            <a:extLst>
              <a:ext uri="{FF2B5EF4-FFF2-40B4-BE49-F238E27FC236}">
                <a16:creationId xmlns:a16="http://schemas.microsoft.com/office/drawing/2014/main" id="{AFFC5B32-D58F-4376-9FEB-8655344C6853}"/>
              </a:ext>
            </a:extLst>
          </p:cNvPr>
          <p:cNvSpPr txBox="1"/>
          <p:nvPr/>
        </p:nvSpPr>
        <p:spPr>
          <a:xfrm>
            <a:off x="3961624" y="1379005"/>
            <a:ext cx="5081552" cy="1477584"/>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defRPr sz="3500">
                <a:latin typeface="Gill Sans"/>
                <a:ea typeface="Gill Sans"/>
                <a:cs typeface="Gill Sans"/>
                <a:sym typeface="Gill Sans"/>
              </a:defRPr>
            </a:lvl1pPr>
          </a:lstStyle>
          <a:p>
            <a:pPr defTabSz="1300460" hangingPunct="1">
              <a:buClr>
                <a:srgbClr val="000000"/>
              </a:buClr>
            </a:pPr>
            <a:r>
              <a:rPr lang="en-US" sz="4551" b="1" dirty="0">
                <a:solidFill>
                  <a:srgbClr val="000000"/>
                </a:solidFill>
                <a:latin typeface="Nixie One"/>
              </a:rPr>
              <a:t>Features of The Evaluated Methods</a:t>
            </a:r>
          </a:p>
        </p:txBody>
      </p:sp>
      <p:sp>
        <p:nvSpPr>
          <p:cNvPr id="11" name="Open-Set, Text-Independent Speaker Identification…">
            <a:extLst>
              <a:ext uri="{FF2B5EF4-FFF2-40B4-BE49-F238E27FC236}">
                <a16:creationId xmlns:a16="http://schemas.microsoft.com/office/drawing/2014/main" id="{2E03C8E0-EC38-4B8A-B5C0-A288FB7E4ACA}"/>
              </a:ext>
            </a:extLst>
          </p:cNvPr>
          <p:cNvSpPr txBox="1"/>
          <p:nvPr/>
        </p:nvSpPr>
        <p:spPr>
          <a:xfrm>
            <a:off x="799655" y="3772994"/>
            <a:ext cx="11291712" cy="439381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marL="212221" indent="-212221" algn="l" defTabSz="1300460" hangingPunct="1">
              <a:spcBef>
                <a:spcPts val="853"/>
              </a:spcBef>
              <a:buSzPct val="100000"/>
              <a:buFont typeface="Arial"/>
              <a:buChar char="•"/>
              <a:defRPr sz="2500"/>
            </a:pPr>
            <a:r>
              <a:rPr lang="en-US" sz="2276" dirty="0">
                <a:solidFill>
                  <a:srgbClr val="000000"/>
                </a:solidFill>
                <a:latin typeface="Nixie One"/>
                <a:cs typeface="Arial"/>
                <a:sym typeface="Arial"/>
              </a:rPr>
              <a:t>Motivation</a:t>
            </a:r>
          </a:p>
          <a:p>
            <a:pPr marL="685732" lvl="1" indent="-342867" algn="l" defTabSz="1300460" hangingPunct="1">
              <a:spcBef>
                <a:spcPts val="853"/>
              </a:spcBef>
              <a:buSzPct val="82000"/>
              <a:buFont typeface="Wingdings" panose="05000000000000000000" pitchFamily="2" charset="2"/>
              <a:buChar char="Ø"/>
              <a:defRPr sz="2500"/>
            </a:pPr>
            <a:r>
              <a:rPr lang="en-US" sz="2276" dirty="0">
                <a:solidFill>
                  <a:srgbClr val="000000"/>
                </a:solidFill>
                <a:latin typeface="Nixie One"/>
                <a:cs typeface="Arial"/>
                <a:sym typeface="Arial"/>
              </a:rPr>
              <a:t>Number of samples is tied to the batch size</a:t>
            </a:r>
          </a:p>
          <a:p>
            <a:pPr marL="685732" lvl="1" indent="-342867" algn="l" defTabSz="1300460" hangingPunct="1">
              <a:spcBef>
                <a:spcPts val="853"/>
              </a:spcBef>
              <a:buSzPct val="82000"/>
              <a:buFont typeface="Wingdings" panose="05000000000000000000" pitchFamily="2" charset="2"/>
              <a:buChar char="Ø"/>
              <a:defRPr sz="2500"/>
            </a:pPr>
            <a:r>
              <a:rPr lang="en-US" sz="2276" dirty="0">
                <a:solidFill>
                  <a:srgbClr val="000000"/>
                </a:solidFill>
                <a:latin typeface="Nixie One"/>
                <a:cs typeface="Arial"/>
                <a:sym typeface="Arial"/>
              </a:rPr>
              <a:t>Sampling probability is always the same</a:t>
            </a:r>
          </a:p>
          <a:p>
            <a:pPr marL="212221" indent="-212221" algn="l" defTabSz="1300460" hangingPunct="1">
              <a:spcBef>
                <a:spcPts val="853"/>
              </a:spcBef>
              <a:buSzPct val="100000"/>
              <a:buFont typeface="Arial"/>
              <a:buChar char="•"/>
              <a:defRPr sz="2500"/>
            </a:pPr>
            <a:r>
              <a:rPr lang="en-US" sz="2276" dirty="0">
                <a:solidFill>
                  <a:srgbClr val="000000"/>
                </a:solidFill>
                <a:latin typeface="Nixie One"/>
                <a:cs typeface="Arial"/>
                <a:sym typeface="Arial"/>
              </a:rPr>
              <a:t>Add extra samples</a:t>
            </a:r>
          </a:p>
          <a:p>
            <a:pPr marL="212221" indent="-212221" algn="l" defTabSz="1300460" hangingPunct="1">
              <a:spcBef>
                <a:spcPts val="853"/>
              </a:spcBef>
              <a:buSzPct val="100000"/>
              <a:buFont typeface="Arial"/>
              <a:buChar char="•"/>
              <a:defRPr sz="2500"/>
            </a:pPr>
            <a:r>
              <a:rPr lang="en-US" sz="2276" dirty="0">
                <a:solidFill>
                  <a:srgbClr val="000000"/>
                </a:solidFill>
                <a:latin typeface="Nixie One"/>
                <a:cs typeface="Arial"/>
                <a:sym typeface="Arial"/>
              </a:rPr>
              <a:t>Shared between mini-batches</a:t>
            </a:r>
          </a:p>
          <a:p>
            <a:pPr marL="212221" indent="-212221" algn="l" defTabSz="1300460" hangingPunct="1">
              <a:spcBef>
                <a:spcPts val="853"/>
              </a:spcBef>
              <a:buSzPct val="100000"/>
              <a:buFont typeface="Arial"/>
              <a:buChar char="•"/>
              <a:defRPr sz="2500"/>
            </a:pPr>
            <a:r>
              <a:rPr lang="en-US" sz="2276" dirty="0">
                <a:solidFill>
                  <a:srgbClr val="000000"/>
                </a:solidFill>
                <a:latin typeface="Nixie One"/>
                <a:cs typeface="Arial"/>
                <a:sym typeface="Arial"/>
              </a:rPr>
              <a:t>Implementation trick</a:t>
            </a:r>
          </a:p>
          <a:p>
            <a:pPr marL="685732" lvl="1" indent="-342867" algn="l" defTabSz="1300460" hangingPunct="1">
              <a:spcBef>
                <a:spcPts val="853"/>
              </a:spcBef>
              <a:buSzPct val="82000"/>
              <a:buFont typeface="Wingdings" panose="05000000000000000000" pitchFamily="2" charset="2"/>
              <a:buChar char="Ø"/>
              <a:defRPr sz="2500"/>
            </a:pPr>
            <a:r>
              <a:rPr lang="en-US" sz="2276" dirty="0">
                <a:solidFill>
                  <a:srgbClr val="000000"/>
                </a:solidFill>
                <a:latin typeface="Nixie One"/>
                <a:cs typeface="Arial"/>
                <a:sym typeface="Arial"/>
              </a:rPr>
              <a:t>Sampling interrupts GPU computations</a:t>
            </a:r>
          </a:p>
          <a:p>
            <a:pPr marL="685732" lvl="1" indent="-342867" algn="l" defTabSz="1300460" hangingPunct="1">
              <a:spcBef>
                <a:spcPts val="853"/>
              </a:spcBef>
              <a:buSzPct val="82000"/>
              <a:buFont typeface="Wingdings" panose="05000000000000000000" pitchFamily="2" charset="2"/>
              <a:buChar char="Ø"/>
              <a:defRPr sz="2500"/>
            </a:pPr>
            <a:r>
              <a:rPr lang="en-US" sz="2276" dirty="0">
                <a:solidFill>
                  <a:srgbClr val="000000"/>
                </a:solidFill>
                <a:latin typeface="Nixie One"/>
                <a:cs typeface="Arial"/>
                <a:sym typeface="Arial"/>
              </a:rPr>
              <a:t>More efficient in parallelization capabilities of the GPU</a:t>
            </a:r>
          </a:p>
          <a:p>
            <a:pPr marL="685732" lvl="1" indent="-342867" algn="l" defTabSz="1300460" hangingPunct="1">
              <a:spcBef>
                <a:spcPts val="853"/>
              </a:spcBef>
              <a:buSzPct val="82000"/>
              <a:buFont typeface="Wingdings" panose="05000000000000000000" pitchFamily="2" charset="2"/>
              <a:buChar char="Ø"/>
              <a:defRPr sz="2500"/>
            </a:pPr>
            <a:r>
              <a:rPr lang="en-US" sz="2276" dirty="0">
                <a:solidFill>
                  <a:srgbClr val="000000"/>
                </a:solidFill>
                <a:latin typeface="Nixie One"/>
                <a:cs typeface="Arial"/>
                <a:sym typeface="Arial"/>
              </a:rPr>
              <a:t>Sample store (cache)</a:t>
            </a:r>
          </a:p>
          <a:p>
            <a:pPr marL="1028599" lvl="2" indent="-342867" algn="l" defTabSz="1300460" hangingPunct="1">
              <a:spcBef>
                <a:spcPts val="853"/>
              </a:spcBef>
              <a:buSzPct val="82000"/>
              <a:buFont typeface="Wingdings" panose="05000000000000000000" pitchFamily="2" charset="2"/>
              <a:buChar char="q"/>
              <a:defRPr sz="2500"/>
            </a:pPr>
            <a:r>
              <a:rPr lang="en-US" sz="2276" dirty="0">
                <a:solidFill>
                  <a:srgbClr val="000000"/>
                </a:solidFill>
                <a:latin typeface="Nixie One"/>
                <a:cs typeface="Arial"/>
                <a:sym typeface="Arial"/>
              </a:rPr>
              <a:t>Pre-compute 10-100M samples</a:t>
            </a:r>
          </a:p>
        </p:txBody>
      </p:sp>
      <p:sp>
        <p:nvSpPr>
          <p:cNvPr id="8" name="Open-Set, Text-Independent Speaker Identification…">
            <a:extLst>
              <a:ext uri="{FF2B5EF4-FFF2-40B4-BE49-F238E27FC236}">
                <a16:creationId xmlns:a16="http://schemas.microsoft.com/office/drawing/2014/main" id="{E38721A0-BA04-4E26-AE74-951D8C28AD63}"/>
              </a:ext>
            </a:extLst>
          </p:cNvPr>
          <p:cNvSpPr txBox="1"/>
          <p:nvPr/>
        </p:nvSpPr>
        <p:spPr>
          <a:xfrm>
            <a:off x="403597" y="3339441"/>
            <a:ext cx="10366005" cy="372356"/>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marL="406394" indent="-406394" algn="l" defTabSz="1300460" hangingPunct="1">
              <a:spcBef>
                <a:spcPts val="2850"/>
              </a:spcBef>
              <a:buFont typeface="Wingdings" panose="05000000000000000000" pitchFamily="2" charset="2"/>
              <a:buChar char="v"/>
              <a:defRPr sz="2500">
                <a:latin typeface="Gill Sans"/>
                <a:ea typeface="Gill Sans"/>
                <a:cs typeface="Gill Sans"/>
                <a:sym typeface="Gill Sans"/>
              </a:defRPr>
            </a:pPr>
            <a:r>
              <a:rPr lang="en-US" sz="2276" b="1" dirty="0">
                <a:solidFill>
                  <a:srgbClr val="000000"/>
                </a:solidFill>
                <a:latin typeface="Nixie One"/>
                <a:cs typeface="Gill Sans"/>
                <a:sym typeface="Gill Sans"/>
              </a:rPr>
              <a:t>Extra Negative Samples</a:t>
            </a:r>
          </a:p>
        </p:txBody>
      </p:sp>
    </p:spTree>
    <p:extLst>
      <p:ext uri="{BB962C8B-B14F-4D97-AF65-F5344CB8AC3E}">
        <p14:creationId xmlns:p14="http://schemas.microsoft.com/office/powerpoint/2010/main" val="3377148490"/>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36" name="Slide Number"/>
          <p:cNvSpPr txBox="1">
            <a:spLocks noGrp="1"/>
          </p:cNvSpPr>
          <p:nvPr>
            <p:ph type="sldNum" idx="12"/>
          </p:nvPr>
        </p:nvSpPr>
        <p:spPr>
          <a:prstGeom prst="rect">
            <a:avLst/>
          </a:prstGeom>
          <a:extLst>
            <a:ext uri="{C572A759-6A51-4108-AA02-DFA0A04FC94B}">
              <ma14:wrappingTextBoxFlag xmlns="" xmlns:ma14="http://schemas.microsoft.com/office/mac/drawingml/2011/main" val="1"/>
            </a:ext>
          </a:extLst>
        </p:spPr>
        <p:txBody>
          <a:bodyPr/>
          <a:lstStyle/>
          <a:p>
            <a:pPr algn="l" defTabSz="1300460" hangingPunct="1">
              <a:buClr>
                <a:srgbClr val="000000"/>
              </a:buClr>
            </a:pPr>
            <a:fld id="{86CB4B4D-7CA3-9044-876B-883B54F8677D}" type="slidenum">
              <a:rPr>
                <a:solidFill>
                  <a:srgbClr val="000000"/>
                </a:solidFill>
              </a:rPr>
              <a:pPr algn="l" defTabSz="1300460" hangingPunct="1">
                <a:buClr>
                  <a:srgbClr val="000000"/>
                </a:buClr>
              </a:pPr>
              <a:t>15</a:t>
            </a:fld>
            <a:endParaRPr>
              <a:solidFill>
                <a:srgbClr val="000000"/>
              </a:solidFill>
            </a:endParaRPr>
          </a:p>
        </p:txBody>
      </p:sp>
      <p:sp>
        <p:nvSpPr>
          <p:cNvPr id="11" name="Introduction">
            <a:extLst>
              <a:ext uri="{FF2B5EF4-FFF2-40B4-BE49-F238E27FC236}">
                <a16:creationId xmlns:a16="http://schemas.microsoft.com/office/drawing/2014/main" id="{08820ED4-6AD0-4E81-BB3D-1FBC1917879C}"/>
              </a:ext>
            </a:extLst>
          </p:cNvPr>
          <p:cNvSpPr txBox="1"/>
          <p:nvPr/>
        </p:nvSpPr>
        <p:spPr>
          <a:xfrm>
            <a:off x="3961624" y="1729165"/>
            <a:ext cx="5081552" cy="777264"/>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defRPr sz="3500">
                <a:latin typeface="Gill Sans"/>
                <a:ea typeface="Gill Sans"/>
                <a:cs typeface="Gill Sans"/>
                <a:sym typeface="Gill Sans"/>
              </a:defRPr>
            </a:lvl1pPr>
          </a:lstStyle>
          <a:p>
            <a:pPr defTabSz="1300460" hangingPunct="1">
              <a:buClr>
                <a:srgbClr val="000000"/>
              </a:buClr>
            </a:pPr>
            <a:r>
              <a:rPr lang="en-US" sz="4551" b="1">
                <a:solidFill>
                  <a:srgbClr val="000000"/>
                </a:solidFill>
                <a:latin typeface="Nixie One"/>
              </a:rPr>
              <a:t>Experiment</a:t>
            </a:r>
          </a:p>
        </p:txBody>
      </p:sp>
      <p:sp>
        <p:nvSpPr>
          <p:cNvPr id="12" name="Open-Set, Text-Independent Speaker Identification…">
            <a:extLst>
              <a:ext uri="{FF2B5EF4-FFF2-40B4-BE49-F238E27FC236}">
                <a16:creationId xmlns:a16="http://schemas.microsoft.com/office/drawing/2014/main" id="{B0F36D0A-5DC9-49B2-BAC8-47273937BB3E}"/>
              </a:ext>
            </a:extLst>
          </p:cNvPr>
          <p:cNvSpPr txBox="1"/>
          <p:nvPr/>
        </p:nvSpPr>
        <p:spPr>
          <a:xfrm>
            <a:off x="799656" y="3262032"/>
            <a:ext cx="9969946" cy="372356"/>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algn="l" defTabSz="1300460" hangingPunct="1">
              <a:spcBef>
                <a:spcPts val="2850"/>
              </a:spcBef>
              <a:buClr>
                <a:srgbClr val="000000"/>
              </a:buClr>
              <a:defRPr sz="2500">
                <a:latin typeface="Gill Sans"/>
                <a:ea typeface="Gill Sans"/>
                <a:cs typeface="Gill Sans"/>
                <a:sym typeface="Gill Sans"/>
              </a:defRPr>
            </a:pPr>
            <a:r>
              <a:rPr lang="en-US" sz="3413" b="1">
                <a:solidFill>
                  <a:srgbClr val="000000"/>
                </a:solidFill>
                <a:latin typeface="Nixie One"/>
                <a:cs typeface="Gill Sans"/>
                <a:sym typeface="Gill Sans"/>
              </a:rPr>
              <a:t>Datasets for evaluation</a:t>
            </a:r>
          </a:p>
        </p:txBody>
      </p:sp>
      <p:sp>
        <p:nvSpPr>
          <p:cNvPr id="13" name="Open-Set, Text-Independent Speaker Identification…">
            <a:extLst>
              <a:ext uri="{FF2B5EF4-FFF2-40B4-BE49-F238E27FC236}">
                <a16:creationId xmlns:a16="http://schemas.microsoft.com/office/drawing/2014/main" id="{12B76CE4-101C-46A8-AB91-82D77E4AA88F}"/>
              </a:ext>
            </a:extLst>
          </p:cNvPr>
          <p:cNvSpPr txBox="1"/>
          <p:nvPr/>
        </p:nvSpPr>
        <p:spPr>
          <a:xfrm>
            <a:off x="799655" y="3772994"/>
            <a:ext cx="11291712" cy="439381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marL="212221" indent="-212221" algn="l" defTabSz="1300460" hangingPunct="1">
              <a:spcBef>
                <a:spcPts val="1280"/>
              </a:spcBef>
              <a:buSzPct val="100000"/>
              <a:buFont typeface="Arial"/>
              <a:buChar char="•"/>
              <a:defRPr sz="2500"/>
            </a:pPr>
            <a:r>
              <a:rPr lang="en-US" sz="2276" b="1" dirty="0">
                <a:solidFill>
                  <a:srgbClr val="000000"/>
                </a:solidFill>
                <a:latin typeface="Nixie One"/>
                <a:cs typeface="Arial"/>
                <a:sym typeface="Arial"/>
              </a:rPr>
              <a:t>E-Commerce</a:t>
            </a:r>
            <a:endParaRPr lang="en-US" sz="2276" dirty="0">
              <a:solidFill>
                <a:srgbClr val="000000"/>
              </a:solidFill>
              <a:latin typeface="Nixie One"/>
              <a:cs typeface="Arial"/>
              <a:sym typeface="Arial"/>
            </a:endParaRPr>
          </a:p>
        </p:txBody>
      </p:sp>
      <p:pic>
        <p:nvPicPr>
          <p:cNvPr id="6" name="Picture 5" descr="A screenshot of a cell phone&#10;&#10;Description automatically generated">
            <a:extLst>
              <a:ext uri="{FF2B5EF4-FFF2-40B4-BE49-F238E27FC236}">
                <a16:creationId xmlns:a16="http://schemas.microsoft.com/office/drawing/2014/main" id="{93E3988D-BFA4-4367-82C5-5F1AF9C22E38}"/>
              </a:ext>
            </a:extLst>
          </p:cNvPr>
          <p:cNvPicPr>
            <a:picLocks noChangeAspect="1"/>
          </p:cNvPicPr>
          <p:nvPr/>
        </p:nvPicPr>
        <p:blipFill>
          <a:blip r:embed="rId4"/>
          <a:stretch>
            <a:fillRect/>
          </a:stretch>
        </p:blipFill>
        <p:spPr>
          <a:xfrm>
            <a:off x="2713394" y="3803142"/>
            <a:ext cx="8007198" cy="46878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36" name="Slide Number"/>
          <p:cNvSpPr txBox="1">
            <a:spLocks noGrp="1"/>
          </p:cNvSpPr>
          <p:nvPr>
            <p:ph type="sldNum" idx="12"/>
          </p:nvPr>
        </p:nvSpPr>
        <p:spPr>
          <a:prstGeom prst="rect">
            <a:avLst/>
          </a:prstGeom>
          <a:extLst>
            <a:ext uri="{C572A759-6A51-4108-AA02-DFA0A04FC94B}">
              <ma14:wrappingTextBoxFlag xmlns="" xmlns:ma14="http://schemas.microsoft.com/office/mac/drawingml/2011/main" val="1"/>
            </a:ext>
          </a:extLst>
        </p:spPr>
        <p:txBody>
          <a:bodyPr/>
          <a:lstStyle/>
          <a:p>
            <a:pPr algn="l" defTabSz="1300460" hangingPunct="1">
              <a:buClr>
                <a:srgbClr val="000000"/>
              </a:buClr>
            </a:pPr>
            <a:fld id="{86CB4B4D-7CA3-9044-876B-883B54F8677D}" type="slidenum">
              <a:rPr>
                <a:solidFill>
                  <a:srgbClr val="000000"/>
                </a:solidFill>
              </a:rPr>
              <a:pPr algn="l" defTabSz="1300460" hangingPunct="1">
                <a:buClr>
                  <a:srgbClr val="000000"/>
                </a:buClr>
              </a:pPr>
              <a:t>16</a:t>
            </a:fld>
            <a:endParaRPr>
              <a:solidFill>
                <a:srgbClr val="000000"/>
              </a:solidFill>
            </a:endParaRPr>
          </a:p>
        </p:txBody>
      </p:sp>
      <p:sp>
        <p:nvSpPr>
          <p:cNvPr id="11" name="Introduction">
            <a:extLst>
              <a:ext uri="{FF2B5EF4-FFF2-40B4-BE49-F238E27FC236}">
                <a16:creationId xmlns:a16="http://schemas.microsoft.com/office/drawing/2014/main" id="{08820ED4-6AD0-4E81-BB3D-1FBC1917879C}"/>
              </a:ext>
            </a:extLst>
          </p:cNvPr>
          <p:cNvSpPr txBox="1"/>
          <p:nvPr/>
        </p:nvSpPr>
        <p:spPr>
          <a:xfrm>
            <a:off x="3961624" y="1729165"/>
            <a:ext cx="5081552" cy="777264"/>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defRPr sz="3500">
                <a:latin typeface="Gill Sans"/>
                <a:ea typeface="Gill Sans"/>
                <a:cs typeface="Gill Sans"/>
                <a:sym typeface="Gill Sans"/>
              </a:defRPr>
            </a:lvl1pPr>
          </a:lstStyle>
          <a:p>
            <a:pPr defTabSz="1300460" hangingPunct="1">
              <a:buClr>
                <a:srgbClr val="000000"/>
              </a:buClr>
            </a:pPr>
            <a:r>
              <a:rPr lang="en-US" sz="4551" b="1">
                <a:solidFill>
                  <a:srgbClr val="000000"/>
                </a:solidFill>
                <a:latin typeface="Nixie One"/>
              </a:rPr>
              <a:t>Experiment</a:t>
            </a:r>
          </a:p>
        </p:txBody>
      </p:sp>
      <p:sp>
        <p:nvSpPr>
          <p:cNvPr id="12" name="Open-Set, Text-Independent Speaker Identification…">
            <a:extLst>
              <a:ext uri="{FF2B5EF4-FFF2-40B4-BE49-F238E27FC236}">
                <a16:creationId xmlns:a16="http://schemas.microsoft.com/office/drawing/2014/main" id="{B0F36D0A-5DC9-49B2-BAC8-47273937BB3E}"/>
              </a:ext>
            </a:extLst>
          </p:cNvPr>
          <p:cNvSpPr txBox="1"/>
          <p:nvPr/>
        </p:nvSpPr>
        <p:spPr>
          <a:xfrm>
            <a:off x="799656" y="3262032"/>
            <a:ext cx="9969946" cy="372356"/>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algn="l" defTabSz="1300460" hangingPunct="1">
              <a:spcBef>
                <a:spcPts val="2850"/>
              </a:spcBef>
              <a:buClr>
                <a:srgbClr val="000000"/>
              </a:buClr>
              <a:defRPr sz="2500">
                <a:latin typeface="Gill Sans"/>
                <a:ea typeface="Gill Sans"/>
                <a:cs typeface="Gill Sans"/>
                <a:sym typeface="Gill Sans"/>
              </a:defRPr>
            </a:pPr>
            <a:r>
              <a:rPr lang="en-US" sz="3413" b="1">
                <a:solidFill>
                  <a:srgbClr val="000000"/>
                </a:solidFill>
                <a:latin typeface="Nixie One"/>
                <a:cs typeface="Gill Sans"/>
                <a:sym typeface="Gill Sans"/>
              </a:rPr>
              <a:t>Datasets for evaluation</a:t>
            </a:r>
          </a:p>
        </p:txBody>
      </p:sp>
      <p:sp>
        <p:nvSpPr>
          <p:cNvPr id="13" name="Open-Set, Text-Independent Speaker Identification…">
            <a:extLst>
              <a:ext uri="{FF2B5EF4-FFF2-40B4-BE49-F238E27FC236}">
                <a16:creationId xmlns:a16="http://schemas.microsoft.com/office/drawing/2014/main" id="{12B76CE4-101C-46A8-AB91-82D77E4AA88F}"/>
              </a:ext>
            </a:extLst>
          </p:cNvPr>
          <p:cNvSpPr txBox="1"/>
          <p:nvPr/>
        </p:nvSpPr>
        <p:spPr>
          <a:xfrm>
            <a:off x="799655" y="3772994"/>
            <a:ext cx="11291712" cy="439381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algn="l" defTabSz="1300460" hangingPunct="1">
              <a:spcBef>
                <a:spcPts val="1280"/>
              </a:spcBef>
              <a:buClr>
                <a:srgbClr val="19BBD5"/>
              </a:buClr>
              <a:buSzPct val="82000"/>
              <a:defRPr sz="2500"/>
            </a:pPr>
            <a:r>
              <a:rPr lang="en-US" sz="2276" b="1" dirty="0">
                <a:solidFill>
                  <a:srgbClr val="000000"/>
                </a:solidFill>
                <a:latin typeface="Nixie One"/>
                <a:cs typeface="Arial"/>
                <a:sym typeface="Wingdings" panose="05000000000000000000" pitchFamily="2" charset="2"/>
              </a:rPr>
              <a:t> </a:t>
            </a:r>
            <a:r>
              <a:rPr lang="en-US" sz="2276" b="1" dirty="0">
                <a:solidFill>
                  <a:srgbClr val="000000"/>
                </a:solidFill>
                <a:latin typeface="Nixie One"/>
                <a:cs typeface="Arial"/>
                <a:sym typeface="Arial"/>
              </a:rPr>
              <a:t>Music					</a:t>
            </a:r>
            <a:r>
              <a:rPr lang="en-US" sz="2276" b="1" dirty="0">
                <a:solidFill>
                  <a:srgbClr val="000000"/>
                </a:solidFill>
                <a:latin typeface="Nixie One"/>
                <a:cs typeface="Arial"/>
                <a:sym typeface="Wingdings" panose="05000000000000000000" pitchFamily="2" charset="2"/>
              </a:rPr>
              <a:t>  </a:t>
            </a:r>
            <a:r>
              <a:rPr lang="en-US" sz="2276" b="1" dirty="0">
                <a:solidFill>
                  <a:srgbClr val="000000"/>
                </a:solidFill>
                <a:latin typeface="Nixie One"/>
                <a:cs typeface="Arial"/>
                <a:sym typeface="Arial"/>
              </a:rPr>
              <a:t>News</a:t>
            </a:r>
          </a:p>
        </p:txBody>
      </p:sp>
      <p:pic>
        <p:nvPicPr>
          <p:cNvPr id="7" name="Picture 2">
            <a:extLst>
              <a:ext uri="{FF2B5EF4-FFF2-40B4-BE49-F238E27FC236}">
                <a16:creationId xmlns:a16="http://schemas.microsoft.com/office/drawing/2014/main" id="{17FCA56F-577C-40FA-BF6A-BF6B9E7537D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77"/>
          <a:stretch/>
        </p:blipFill>
        <p:spPr bwMode="auto">
          <a:xfrm>
            <a:off x="1068250" y="4212660"/>
            <a:ext cx="2591103" cy="2331721"/>
          </a:xfrm>
          <a:prstGeom prst="rect">
            <a:avLst/>
          </a:prstGeom>
          <a:solidFill>
            <a:schemeClr val="bg1"/>
          </a:solidFill>
          <a:ln>
            <a:noFill/>
          </a:ln>
          <a:effectLst/>
        </p:spPr>
      </p:pic>
      <p:pic>
        <p:nvPicPr>
          <p:cNvPr id="8" name="Picture 3">
            <a:extLst>
              <a:ext uri="{FF2B5EF4-FFF2-40B4-BE49-F238E27FC236}">
                <a16:creationId xmlns:a16="http://schemas.microsoft.com/office/drawing/2014/main" id="{D1000614-F15B-403B-A012-E5040E4D055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4363"/>
          <a:stretch/>
        </p:blipFill>
        <p:spPr bwMode="auto">
          <a:xfrm>
            <a:off x="7526390" y="4215575"/>
            <a:ext cx="2665102" cy="2331721"/>
          </a:xfrm>
          <a:prstGeom prst="rect">
            <a:avLst/>
          </a:prstGeom>
          <a:solidFill>
            <a:schemeClr val="bg1"/>
          </a:solidFill>
          <a:ln>
            <a:noFill/>
          </a:ln>
          <a:effectLst/>
        </p:spPr>
      </p:pic>
    </p:spTree>
    <p:extLst>
      <p:ext uri="{BB962C8B-B14F-4D97-AF65-F5344CB8AC3E}">
        <p14:creationId xmlns:p14="http://schemas.microsoft.com/office/powerpoint/2010/main" val="1980280609"/>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36" name="Slide Number"/>
          <p:cNvSpPr txBox="1">
            <a:spLocks noGrp="1"/>
          </p:cNvSpPr>
          <p:nvPr>
            <p:ph type="sldNum" idx="12"/>
          </p:nvPr>
        </p:nvSpPr>
        <p:spPr>
          <a:prstGeom prst="rect">
            <a:avLst/>
          </a:prstGeom>
          <a:extLst>
            <a:ext uri="{C572A759-6A51-4108-AA02-DFA0A04FC94B}">
              <ma14:wrappingTextBoxFlag xmlns="" xmlns:ma14="http://schemas.microsoft.com/office/mac/drawingml/2011/main" val="1"/>
            </a:ext>
          </a:extLst>
        </p:spPr>
        <p:txBody>
          <a:bodyPr/>
          <a:lstStyle/>
          <a:p>
            <a:pPr algn="l" defTabSz="1300460" hangingPunct="1">
              <a:buClr>
                <a:srgbClr val="000000"/>
              </a:buClr>
            </a:pPr>
            <a:fld id="{86CB4B4D-7CA3-9044-876B-883B54F8677D}" type="slidenum">
              <a:rPr>
                <a:solidFill>
                  <a:srgbClr val="000000"/>
                </a:solidFill>
              </a:rPr>
              <a:pPr algn="l" defTabSz="1300460" hangingPunct="1">
                <a:buClr>
                  <a:srgbClr val="000000"/>
                </a:buClr>
              </a:pPr>
              <a:t>17</a:t>
            </a:fld>
            <a:endParaRPr>
              <a:solidFill>
                <a:srgbClr val="000000"/>
              </a:solidFill>
            </a:endParaRP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02B27AC7-4AE8-437C-B9EA-487E1CBD6E56}"/>
                  </a:ext>
                </a:extLst>
              </p:cNvPr>
              <p:cNvSpPr/>
              <p:nvPr/>
            </p:nvSpPr>
            <p:spPr>
              <a:xfrm>
                <a:off x="799654" y="5988007"/>
                <a:ext cx="10548584" cy="819455"/>
              </a:xfrm>
              <a:prstGeom prst="rect">
                <a:avLst/>
              </a:prstGeom>
              <a:ln>
                <a:solidFill>
                  <a:schemeClr val="tx1"/>
                </a:solidFill>
              </a:ln>
            </p:spPr>
            <p:txBody>
              <a:bodyPr wrap="square">
                <a:spAutoFit/>
              </a:bodyPr>
              <a:lstStyle/>
              <a:p>
                <a:pPr algn="l" defTabSz="1300460" hangingPunct="1">
                  <a:buClr>
                    <a:srgbClr val="000000"/>
                  </a:buClr>
                </a:pPr>
                <a14:m>
                  <m:oMathPara xmlns:m="http://schemas.openxmlformats.org/officeDocument/2006/math">
                    <m:oMathParaPr>
                      <m:jc m:val="centerGroup"/>
                    </m:oMathParaPr>
                    <m:oMath xmlns:m="http://schemas.openxmlformats.org/officeDocument/2006/math">
                      <m:r>
                        <a:rPr lang="en-US" sz="2276" i="1">
                          <a:solidFill>
                            <a:srgbClr val="000000"/>
                          </a:solidFill>
                          <a:latin typeface="Cambria Math" panose="02040503050406030204" pitchFamily="18" charset="0"/>
                          <a:sym typeface="Arial"/>
                        </a:rPr>
                        <m:t>𝑅𝑒𝑐𝑎𝑙𝑙</m:t>
                      </m:r>
                      <m:r>
                        <a:rPr lang="en-US" sz="2276">
                          <a:solidFill>
                            <a:srgbClr val="000000"/>
                          </a:solidFill>
                          <a:latin typeface="Cambria Math" panose="02040503050406030204" pitchFamily="18" charset="0"/>
                          <a:sym typeface="Arial"/>
                        </a:rPr>
                        <m:t>@20= </m:t>
                      </m:r>
                      <m:f>
                        <m:fPr>
                          <m:ctrlPr>
                            <a:rPr lang="en-US" sz="2276" i="1">
                              <a:solidFill>
                                <a:srgbClr val="000000"/>
                              </a:solidFill>
                              <a:latin typeface="Cambria Math" panose="02040503050406030204" pitchFamily="18" charset="0"/>
                              <a:sym typeface="Arial"/>
                            </a:rPr>
                          </m:ctrlPr>
                        </m:fPr>
                        <m:num>
                          <m:r>
                            <a:rPr lang="en-US" sz="2276" i="1">
                              <a:solidFill>
                                <a:srgbClr val="000000"/>
                              </a:solidFill>
                              <a:latin typeface="Cambria Math" panose="02040503050406030204" pitchFamily="18" charset="0"/>
                              <a:sym typeface="Arial"/>
                            </a:rPr>
                            <m:t>𝑛𝑢𝑚𝑏𝑒𝑟</m:t>
                          </m:r>
                          <m:r>
                            <a:rPr lang="en-US" sz="2276">
                              <a:solidFill>
                                <a:srgbClr val="000000"/>
                              </a:solidFill>
                              <a:latin typeface="Cambria Math" panose="02040503050406030204" pitchFamily="18" charset="0"/>
                              <a:sym typeface="Arial"/>
                            </a:rPr>
                            <m:t> </m:t>
                          </m:r>
                          <m:r>
                            <a:rPr lang="en-US" sz="2276" i="1">
                              <a:solidFill>
                                <a:srgbClr val="000000"/>
                              </a:solidFill>
                              <a:latin typeface="Cambria Math" panose="02040503050406030204" pitchFamily="18" charset="0"/>
                              <a:sym typeface="Arial"/>
                            </a:rPr>
                            <m:t>𝑜𝑓</m:t>
                          </m:r>
                          <m:r>
                            <a:rPr lang="en-US" sz="2276">
                              <a:solidFill>
                                <a:srgbClr val="000000"/>
                              </a:solidFill>
                              <a:latin typeface="Cambria Math" panose="02040503050406030204" pitchFamily="18" charset="0"/>
                              <a:sym typeface="Arial"/>
                            </a:rPr>
                            <m:t> </m:t>
                          </m:r>
                          <m:r>
                            <a:rPr lang="en-US" sz="2276" i="1">
                              <a:solidFill>
                                <a:srgbClr val="000000"/>
                              </a:solidFill>
                              <a:latin typeface="Cambria Math" panose="02040503050406030204" pitchFamily="18" charset="0"/>
                              <a:sym typeface="Arial"/>
                            </a:rPr>
                            <m:t>𝑡𝑜𝑝</m:t>
                          </m:r>
                          <m:r>
                            <a:rPr lang="en-US" sz="2276">
                              <a:solidFill>
                                <a:srgbClr val="000000"/>
                              </a:solidFill>
                              <a:latin typeface="Cambria Math" panose="02040503050406030204" pitchFamily="18" charset="0"/>
                              <a:sym typeface="Arial"/>
                            </a:rPr>
                            <m:t> 20 </m:t>
                          </m:r>
                          <m:r>
                            <a:rPr lang="en-US" sz="2276" i="1">
                              <a:solidFill>
                                <a:srgbClr val="000000"/>
                              </a:solidFill>
                              <a:latin typeface="Cambria Math" panose="02040503050406030204" pitchFamily="18" charset="0"/>
                              <a:sym typeface="Arial"/>
                            </a:rPr>
                            <m:t>𝑟𝑒𝑐𝑜𝑚𝑚𝑒𝑛𝑑𝑒𝑑</m:t>
                          </m:r>
                          <m:r>
                            <a:rPr lang="en-US" sz="2276">
                              <a:solidFill>
                                <a:srgbClr val="000000"/>
                              </a:solidFill>
                              <a:latin typeface="Cambria Math" panose="02040503050406030204" pitchFamily="18" charset="0"/>
                              <a:sym typeface="Arial"/>
                            </a:rPr>
                            <m:t> </m:t>
                          </m:r>
                          <m:r>
                            <a:rPr lang="en-US" sz="2276" i="1">
                              <a:solidFill>
                                <a:srgbClr val="000000"/>
                              </a:solidFill>
                              <a:latin typeface="Cambria Math" panose="02040503050406030204" pitchFamily="18" charset="0"/>
                              <a:sym typeface="Arial"/>
                            </a:rPr>
                            <m:t>𝑖𝑡𝑒𝑚𝑠</m:t>
                          </m:r>
                          <m:r>
                            <a:rPr lang="en-US" sz="2276">
                              <a:solidFill>
                                <a:srgbClr val="000000"/>
                              </a:solidFill>
                              <a:latin typeface="Cambria Math" panose="02040503050406030204" pitchFamily="18" charset="0"/>
                              <a:sym typeface="Arial"/>
                            </a:rPr>
                            <m:t> </m:t>
                          </m:r>
                          <m:r>
                            <a:rPr lang="en-US" sz="2276" i="1">
                              <a:solidFill>
                                <a:srgbClr val="000000"/>
                              </a:solidFill>
                              <a:latin typeface="Cambria Math" panose="02040503050406030204" pitchFamily="18" charset="0"/>
                              <a:sym typeface="Arial"/>
                            </a:rPr>
                            <m:t>𝑡h𝑎𝑡</m:t>
                          </m:r>
                          <m:r>
                            <a:rPr lang="en-US" sz="2276">
                              <a:solidFill>
                                <a:srgbClr val="000000"/>
                              </a:solidFill>
                              <a:latin typeface="Cambria Math" panose="02040503050406030204" pitchFamily="18" charset="0"/>
                              <a:sym typeface="Arial"/>
                            </a:rPr>
                            <m:t> </m:t>
                          </m:r>
                          <m:r>
                            <a:rPr lang="en-US" sz="2276" i="1">
                              <a:solidFill>
                                <a:srgbClr val="000000"/>
                              </a:solidFill>
                              <a:latin typeface="Cambria Math" panose="02040503050406030204" pitchFamily="18" charset="0"/>
                              <a:sym typeface="Arial"/>
                            </a:rPr>
                            <m:t>𝑎𝑟𝑒</m:t>
                          </m:r>
                          <m:r>
                            <a:rPr lang="en-US" sz="2276">
                              <a:solidFill>
                                <a:srgbClr val="000000"/>
                              </a:solidFill>
                              <a:latin typeface="Cambria Math" panose="02040503050406030204" pitchFamily="18" charset="0"/>
                              <a:sym typeface="Arial"/>
                            </a:rPr>
                            <m:t> </m:t>
                          </m:r>
                          <m:r>
                            <a:rPr lang="en-US" sz="2276" i="1">
                              <a:solidFill>
                                <a:srgbClr val="000000"/>
                              </a:solidFill>
                              <a:latin typeface="Cambria Math" panose="02040503050406030204" pitchFamily="18" charset="0"/>
                              <a:sym typeface="Arial"/>
                            </a:rPr>
                            <m:t>𝑟𝑒𝑙𝑒𝑣𝑎𝑛𝑡</m:t>
                          </m:r>
                        </m:num>
                        <m:den>
                          <m:r>
                            <a:rPr lang="en-US" sz="2276" i="1">
                              <a:solidFill>
                                <a:srgbClr val="000000"/>
                              </a:solidFill>
                              <a:latin typeface="Cambria Math" panose="02040503050406030204" pitchFamily="18" charset="0"/>
                              <a:sym typeface="Arial"/>
                            </a:rPr>
                            <m:t>𝑡𝑜𝑡𝑎𝑙</m:t>
                          </m:r>
                          <m:r>
                            <a:rPr lang="en-US" sz="2276">
                              <a:solidFill>
                                <a:srgbClr val="000000"/>
                              </a:solidFill>
                              <a:latin typeface="Cambria Math" panose="02040503050406030204" pitchFamily="18" charset="0"/>
                              <a:sym typeface="Arial"/>
                            </a:rPr>
                            <m:t> </m:t>
                          </m:r>
                          <m:r>
                            <a:rPr lang="en-US" sz="2276" i="1">
                              <a:solidFill>
                                <a:srgbClr val="000000"/>
                              </a:solidFill>
                              <a:latin typeface="Cambria Math" panose="02040503050406030204" pitchFamily="18" charset="0"/>
                              <a:sym typeface="Arial"/>
                            </a:rPr>
                            <m:t>𝑜𝑓</m:t>
                          </m:r>
                          <m:r>
                            <a:rPr lang="en-US" sz="2276">
                              <a:solidFill>
                                <a:srgbClr val="000000"/>
                              </a:solidFill>
                              <a:latin typeface="Cambria Math" panose="02040503050406030204" pitchFamily="18" charset="0"/>
                              <a:sym typeface="Arial"/>
                            </a:rPr>
                            <m:t> </m:t>
                          </m:r>
                          <m:r>
                            <a:rPr lang="en-US" sz="2276" i="1">
                              <a:solidFill>
                                <a:srgbClr val="000000"/>
                              </a:solidFill>
                              <a:latin typeface="Cambria Math" panose="02040503050406030204" pitchFamily="18" charset="0"/>
                              <a:sym typeface="Arial"/>
                            </a:rPr>
                            <m:t>𝑟𝑒𝑙𝑒𝑣𝑎𝑛𝑡</m:t>
                          </m:r>
                          <m:r>
                            <a:rPr lang="en-US" sz="2276">
                              <a:solidFill>
                                <a:srgbClr val="000000"/>
                              </a:solidFill>
                              <a:latin typeface="Cambria Math" panose="02040503050406030204" pitchFamily="18" charset="0"/>
                              <a:sym typeface="Arial"/>
                            </a:rPr>
                            <m:t> </m:t>
                          </m:r>
                          <m:r>
                            <a:rPr lang="en-US" sz="2276" i="1">
                              <a:solidFill>
                                <a:srgbClr val="000000"/>
                              </a:solidFill>
                              <a:latin typeface="Cambria Math" panose="02040503050406030204" pitchFamily="18" charset="0"/>
                              <a:sym typeface="Arial"/>
                            </a:rPr>
                            <m:t>𝑖𝑡𝑒𝑚𝑠</m:t>
                          </m:r>
                        </m:den>
                      </m:f>
                    </m:oMath>
                  </m:oMathPara>
                </a14:m>
                <a:endParaRPr lang="en-US" sz="2276" dirty="0">
                  <a:solidFill>
                    <a:srgbClr val="000000"/>
                  </a:solidFill>
                  <a:latin typeface="Arial"/>
                  <a:cs typeface="Arial"/>
                  <a:sym typeface="Arial"/>
                </a:endParaRPr>
              </a:p>
            </p:txBody>
          </p:sp>
        </mc:Choice>
        <mc:Fallback>
          <p:sp>
            <p:nvSpPr>
              <p:cNvPr id="3" name="Rectangle 2">
                <a:extLst>
                  <a:ext uri="{FF2B5EF4-FFF2-40B4-BE49-F238E27FC236}">
                    <a16:creationId xmlns:a16="http://schemas.microsoft.com/office/drawing/2014/main" id="{02B27AC7-4AE8-437C-B9EA-487E1CBD6E56}"/>
                  </a:ext>
                </a:extLst>
              </p:cNvPr>
              <p:cNvSpPr>
                <a:spLocks noRot="1" noChangeAspect="1" noMove="1" noResize="1" noEditPoints="1" noAdjustHandles="1" noChangeArrowheads="1" noChangeShapeType="1" noTextEdit="1"/>
              </p:cNvSpPr>
              <p:nvPr/>
            </p:nvSpPr>
            <p:spPr>
              <a:xfrm>
                <a:off x="799654" y="5988007"/>
                <a:ext cx="10548584" cy="819455"/>
              </a:xfrm>
              <a:prstGeom prst="rect">
                <a:avLst/>
              </a:prstGeom>
              <a:blipFill>
                <a:blip r:embed="rId4"/>
                <a:stretch>
                  <a:fillRect b="-11940"/>
                </a:stretch>
              </a:blipFill>
              <a:ln>
                <a:solidFill>
                  <a:schemeClr val="tx1"/>
                </a:solidFill>
              </a:ln>
            </p:spPr>
            <p:txBody>
              <a:bodyPr/>
              <a:lstStyle/>
              <a:p>
                <a:r>
                  <a:rPr lang="en-VN">
                    <a:noFill/>
                  </a:rPr>
                  <a:t> </a:t>
                </a:r>
              </a:p>
            </p:txBody>
          </p:sp>
        </mc:Fallback>
      </mc:AlternateContent>
      <p:sp>
        <p:nvSpPr>
          <p:cNvPr id="8" name="Introduction">
            <a:extLst>
              <a:ext uri="{FF2B5EF4-FFF2-40B4-BE49-F238E27FC236}">
                <a16:creationId xmlns:a16="http://schemas.microsoft.com/office/drawing/2014/main" id="{C83F9D37-2E68-41B0-A60D-3809FF3429C0}"/>
              </a:ext>
            </a:extLst>
          </p:cNvPr>
          <p:cNvSpPr txBox="1"/>
          <p:nvPr/>
        </p:nvSpPr>
        <p:spPr>
          <a:xfrm>
            <a:off x="3961624" y="1729165"/>
            <a:ext cx="5081552" cy="777264"/>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defRPr sz="3500">
                <a:latin typeface="Gill Sans"/>
                <a:ea typeface="Gill Sans"/>
                <a:cs typeface="Gill Sans"/>
                <a:sym typeface="Gill Sans"/>
              </a:defRPr>
            </a:lvl1pPr>
          </a:lstStyle>
          <a:p>
            <a:pPr defTabSz="1300460" hangingPunct="1">
              <a:buClr>
                <a:srgbClr val="000000"/>
              </a:buClr>
            </a:pPr>
            <a:r>
              <a:rPr lang="en-US" sz="4551" b="1">
                <a:solidFill>
                  <a:srgbClr val="000000"/>
                </a:solidFill>
                <a:latin typeface="Nixie One"/>
              </a:rPr>
              <a:t>Experiment</a:t>
            </a:r>
          </a:p>
        </p:txBody>
      </p:sp>
      <p:sp>
        <p:nvSpPr>
          <p:cNvPr id="7" name="Open-Set, Text-Independent Speaker Identification…">
            <a:extLst>
              <a:ext uri="{FF2B5EF4-FFF2-40B4-BE49-F238E27FC236}">
                <a16:creationId xmlns:a16="http://schemas.microsoft.com/office/drawing/2014/main" id="{DF0219ED-CFE9-4302-BEAE-F7337B95D93D}"/>
              </a:ext>
            </a:extLst>
          </p:cNvPr>
          <p:cNvSpPr txBox="1"/>
          <p:nvPr/>
        </p:nvSpPr>
        <p:spPr>
          <a:xfrm>
            <a:off x="799656" y="3262032"/>
            <a:ext cx="9969946" cy="503562"/>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algn="l" defTabSz="1300460" hangingPunct="1">
              <a:spcBef>
                <a:spcPts val="2850"/>
              </a:spcBef>
              <a:buClr>
                <a:srgbClr val="000000"/>
              </a:buClr>
              <a:defRPr sz="2500">
                <a:latin typeface="Gill Sans"/>
                <a:ea typeface="Gill Sans"/>
                <a:cs typeface="Gill Sans"/>
                <a:sym typeface="Gill Sans"/>
              </a:defRPr>
            </a:pPr>
            <a:r>
              <a:rPr lang="en-US" sz="3413" b="1">
                <a:solidFill>
                  <a:srgbClr val="000000"/>
                </a:solidFill>
                <a:latin typeface="Nixie One"/>
                <a:cs typeface="Gill Sans"/>
                <a:sym typeface="Gill Sans"/>
              </a:rPr>
              <a:t>Evaluation Metrics</a:t>
            </a:r>
          </a:p>
        </p:txBody>
      </p:sp>
      <p:sp>
        <p:nvSpPr>
          <p:cNvPr id="11" name="Open-Set, Text-Independent Speaker Identification…">
            <a:extLst>
              <a:ext uri="{FF2B5EF4-FFF2-40B4-BE49-F238E27FC236}">
                <a16:creationId xmlns:a16="http://schemas.microsoft.com/office/drawing/2014/main" id="{C5C3E534-59D3-4474-98C4-244D32CC126A}"/>
              </a:ext>
            </a:extLst>
          </p:cNvPr>
          <p:cNvSpPr txBox="1"/>
          <p:nvPr/>
        </p:nvSpPr>
        <p:spPr>
          <a:xfrm>
            <a:off x="799655" y="3772994"/>
            <a:ext cx="11291712" cy="439381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marL="212221" indent="-212221" algn="l" defTabSz="1300460" hangingPunct="1">
              <a:spcBef>
                <a:spcPts val="1280"/>
              </a:spcBef>
              <a:buSzPct val="100000"/>
              <a:buFont typeface="Arial"/>
              <a:buChar char="•"/>
              <a:defRPr sz="2500"/>
            </a:pPr>
            <a:r>
              <a:rPr lang="en-US" sz="2276" b="1" dirty="0">
                <a:solidFill>
                  <a:srgbClr val="000000"/>
                </a:solidFill>
                <a:latin typeface="Nixie One"/>
                <a:cs typeface="Arial"/>
                <a:sym typeface="Arial"/>
              </a:rPr>
              <a:t>Recall</a:t>
            </a:r>
          </a:p>
          <a:p>
            <a:pPr marL="685732" lvl="1" indent="-342867" algn="l" defTabSz="1300460" hangingPunct="1">
              <a:spcBef>
                <a:spcPts val="1280"/>
              </a:spcBef>
              <a:buSzPct val="82000"/>
              <a:buFont typeface="Wingdings" panose="05000000000000000000" pitchFamily="2" charset="2"/>
              <a:buChar char="Ø"/>
              <a:defRPr sz="2500"/>
            </a:pPr>
            <a:r>
              <a:rPr lang="en-US" sz="2276" dirty="0">
                <a:solidFill>
                  <a:srgbClr val="000000"/>
                </a:solidFill>
                <a:latin typeface="Nixie One"/>
                <a:cs typeface="Arial"/>
                <a:sym typeface="Arial"/>
              </a:rPr>
              <a:t>A wide-use measurement applied in top-N recommendation</a:t>
            </a:r>
          </a:p>
          <a:p>
            <a:pPr marL="685732" lvl="1" indent="-342867" algn="l" defTabSz="1300460" hangingPunct="1">
              <a:spcBef>
                <a:spcPts val="1280"/>
              </a:spcBef>
              <a:buSzPct val="82000"/>
              <a:buFont typeface="Wingdings" panose="05000000000000000000" pitchFamily="2" charset="2"/>
              <a:buChar char="Ø"/>
              <a:defRPr sz="2500"/>
            </a:pPr>
            <a:r>
              <a:rPr lang="en-US" sz="2276" dirty="0">
                <a:solidFill>
                  <a:srgbClr val="000000"/>
                </a:solidFill>
                <a:latin typeface="Nixie One"/>
                <a:cs typeface="Arial"/>
                <a:sym typeface="Arial"/>
              </a:rPr>
              <a:t>Obtains the long-term predictions proficiency of an algorithm</a:t>
            </a:r>
          </a:p>
          <a:p>
            <a:pPr marL="685732" lvl="1" indent="-342867" algn="l" defTabSz="1300460" hangingPunct="1">
              <a:spcBef>
                <a:spcPts val="1280"/>
              </a:spcBef>
              <a:buSzPct val="82000"/>
              <a:buFont typeface="Wingdings" panose="05000000000000000000" pitchFamily="2" charset="2"/>
              <a:buChar char="Ø"/>
              <a:defRPr sz="2500"/>
            </a:pPr>
            <a:r>
              <a:rPr lang="en-US" sz="2276" dirty="0">
                <a:solidFill>
                  <a:srgbClr val="000000"/>
                </a:solidFill>
                <a:latin typeface="Nixie One"/>
                <a:cs typeface="Arial"/>
                <a:sym typeface="Arial"/>
              </a:rPr>
              <a:t>Measures how many of the relevant items actually made it into the top-N list</a:t>
            </a:r>
          </a:p>
        </p:txBody>
      </p:sp>
    </p:spTree>
    <p:extLst>
      <p:ext uri="{BB962C8B-B14F-4D97-AF65-F5344CB8AC3E}">
        <p14:creationId xmlns:p14="http://schemas.microsoft.com/office/powerpoint/2010/main" val="1856828159"/>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36" name="Slide Number"/>
          <p:cNvSpPr txBox="1">
            <a:spLocks noGrp="1"/>
          </p:cNvSpPr>
          <p:nvPr>
            <p:ph type="sldNum" idx="12"/>
          </p:nvPr>
        </p:nvSpPr>
        <p:spPr>
          <a:prstGeom prst="rect">
            <a:avLst/>
          </a:prstGeom>
          <a:extLst>
            <a:ext uri="{C572A759-6A51-4108-AA02-DFA0A04FC94B}">
              <ma14:wrappingTextBoxFlag xmlns="" xmlns:ma14="http://schemas.microsoft.com/office/mac/drawingml/2011/main" val="1"/>
            </a:ext>
          </a:extLst>
        </p:spPr>
        <p:txBody>
          <a:bodyPr/>
          <a:lstStyle/>
          <a:p>
            <a:pPr algn="l" defTabSz="1300460" hangingPunct="1">
              <a:buClr>
                <a:srgbClr val="000000"/>
              </a:buClr>
            </a:pPr>
            <a:fld id="{86CB4B4D-7CA3-9044-876B-883B54F8677D}" type="slidenum">
              <a:rPr>
                <a:solidFill>
                  <a:srgbClr val="000000"/>
                </a:solidFill>
              </a:rPr>
              <a:pPr algn="l" defTabSz="1300460" hangingPunct="1">
                <a:buClr>
                  <a:srgbClr val="000000"/>
                </a:buClr>
              </a:pPr>
              <a:t>18</a:t>
            </a:fld>
            <a:endParaRPr>
              <a:solidFill>
                <a:srgbClr val="000000"/>
              </a:solidFill>
            </a:endParaRPr>
          </a:p>
        </p:txBody>
      </p:sp>
      <p:sp>
        <p:nvSpPr>
          <p:cNvPr id="8" name="Introduction">
            <a:extLst>
              <a:ext uri="{FF2B5EF4-FFF2-40B4-BE49-F238E27FC236}">
                <a16:creationId xmlns:a16="http://schemas.microsoft.com/office/drawing/2014/main" id="{C83F9D37-2E68-41B0-A60D-3809FF3429C0}"/>
              </a:ext>
            </a:extLst>
          </p:cNvPr>
          <p:cNvSpPr txBox="1"/>
          <p:nvPr/>
        </p:nvSpPr>
        <p:spPr>
          <a:xfrm>
            <a:off x="3961624" y="1729165"/>
            <a:ext cx="5081552" cy="777264"/>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defRPr sz="3500">
                <a:latin typeface="Gill Sans"/>
                <a:ea typeface="Gill Sans"/>
                <a:cs typeface="Gill Sans"/>
                <a:sym typeface="Gill Sans"/>
              </a:defRPr>
            </a:lvl1pPr>
          </a:lstStyle>
          <a:p>
            <a:pPr defTabSz="1300460" hangingPunct="1">
              <a:buClr>
                <a:srgbClr val="000000"/>
              </a:buClr>
            </a:pPr>
            <a:r>
              <a:rPr lang="en-US" sz="4551" b="1">
                <a:solidFill>
                  <a:srgbClr val="000000"/>
                </a:solidFill>
                <a:latin typeface="Nixie One"/>
              </a:rPr>
              <a:t>Experiment</a:t>
            </a:r>
          </a:p>
        </p:txBody>
      </p:sp>
      <p:sp>
        <p:nvSpPr>
          <p:cNvPr id="7" name="Open-Set, Text-Independent Speaker Identification…">
            <a:extLst>
              <a:ext uri="{FF2B5EF4-FFF2-40B4-BE49-F238E27FC236}">
                <a16:creationId xmlns:a16="http://schemas.microsoft.com/office/drawing/2014/main" id="{DF0219ED-CFE9-4302-BEAE-F7337B95D93D}"/>
              </a:ext>
            </a:extLst>
          </p:cNvPr>
          <p:cNvSpPr txBox="1"/>
          <p:nvPr/>
        </p:nvSpPr>
        <p:spPr>
          <a:xfrm>
            <a:off x="799656" y="3262032"/>
            <a:ext cx="9969946" cy="503562"/>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algn="l" defTabSz="1300460" hangingPunct="1">
              <a:spcBef>
                <a:spcPts val="2850"/>
              </a:spcBef>
              <a:buClr>
                <a:srgbClr val="000000"/>
              </a:buClr>
              <a:defRPr sz="2500">
                <a:latin typeface="Gill Sans"/>
                <a:ea typeface="Gill Sans"/>
                <a:cs typeface="Gill Sans"/>
                <a:sym typeface="Gill Sans"/>
              </a:defRPr>
            </a:pPr>
            <a:r>
              <a:rPr lang="en-US" sz="3413" b="1">
                <a:solidFill>
                  <a:srgbClr val="000000"/>
                </a:solidFill>
                <a:latin typeface="Nixie One"/>
                <a:cs typeface="Gill Sans"/>
                <a:sym typeface="Gill Sans"/>
              </a:rPr>
              <a:t>Evaluation Metrics</a:t>
            </a:r>
          </a:p>
        </p:txBody>
      </p:sp>
      <p:sp>
        <p:nvSpPr>
          <p:cNvPr id="11" name="Open-Set, Text-Independent Speaker Identification…">
            <a:extLst>
              <a:ext uri="{FF2B5EF4-FFF2-40B4-BE49-F238E27FC236}">
                <a16:creationId xmlns:a16="http://schemas.microsoft.com/office/drawing/2014/main" id="{C5C3E534-59D3-4474-98C4-244D32CC126A}"/>
              </a:ext>
            </a:extLst>
          </p:cNvPr>
          <p:cNvSpPr txBox="1"/>
          <p:nvPr/>
        </p:nvSpPr>
        <p:spPr>
          <a:xfrm>
            <a:off x="799655" y="3772994"/>
            <a:ext cx="11291712" cy="439381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marL="212221" indent="-212221" algn="l" defTabSz="1300460" hangingPunct="1">
              <a:spcBef>
                <a:spcPts val="1280"/>
              </a:spcBef>
              <a:buClr>
                <a:srgbClr val="000000"/>
              </a:buClr>
              <a:buSzPct val="100000"/>
              <a:buFont typeface="Arial"/>
              <a:buChar char="•"/>
              <a:defRPr sz="2500"/>
            </a:pPr>
            <a:r>
              <a:rPr lang="en-US" sz="2276" b="1" dirty="0">
                <a:solidFill>
                  <a:srgbClr val="000000"/>
                </a:solidFill>
                <a:latin typeface="Nixie One"/>
                <a:cs typeface="Arial"/>
                <a:sym typeface="Arial"/>
              </a:rPr>
              <a:t>Mean reciprocal rank</a:t>
            </a:r>
          </a:p>
          <a:p>
            <a:pPr marL="685732" lvl="1" indent="-342867" algn="l" defTabSz="1300460" hangingPunct="1">
              <a:spcBef>
                <a:spcPts val="1280"/>
              </a:spcBef>
              <a:buClr>
                <a:srgbClr val="000000"/>
              </a:buClr>
              <a:buSzPct val="82000"/>
              <a:buFont typeface="Wingdings" panose="05000000000000000000" pitchFamily="2" charset="2"/>
              <a:buChar char="Ø"/>
              <a:defRPr sz="2500"/>
            </a:pPr>
            <a:r>
              <a:rPr lang="en-US" sz="2276" dirty="0">
                <a:solidFill>
                  <a:srgbClr val="000000"/>
                </a:solidFill>
                <a:latin typeface="Nixie One"/>
                <a:cs typeface="Arial"/>
                <a:sym typeface="Arial"/>
              </a:rPr>
              <a:t>A statistic measure for evaluating any process that produces a list of possible responses</a:t>
            </a:r>
          </a:p>
          <a:p>
            <a:pPr marL="685732" lvl="1" indent="-342867" algn="l" defTabSz="1300460" hangingPunct="1">
              <a:spcBef>
                <a:spcPts val="1280"/>
              </a:spcBef>
              <a:buClr>
                <a:srgbClr val="000000"/>
              </a:buClr>
              <a:buSzPct val="82000"/>
              <a:buFont typeface="Wingdings" panose="05000000000000000000" pitchFamily="2" charset="2"/>
              <a:buChar char="Ø"/>
              <a:defRPr sz="2500"/>
            </a:pPr>
            <a:r>
              <a:rPr lang="en-US" sz="2276" dirty="0">
                <a:solidFill>
                  <a:srgbClr val="000000"/>
                </a:solidFill>
                <a:latin typeface="Nixie One"/>
                <a:cs typeface="Arial"/>
                <a:sym typeface="Arial"/>
              </a:rPr>
              <a:t>Multiplicative inverse of the rank of the first correct answer</a:t>
            </a:r>
          </a:p>
          <a:p>
            <a:pPr marL="685732" lvl="1" indent="-342867" algn="l" defTabSz="1300460" hangingPunct="1">
              <a:spcBef>
                <a:spcPts val="1280"/>
              </a:spcBef>
              <a:buClr>
                <a:srgbClr val="000000"/>
              </a:buClr>
              <a:buSzPct val="82000"/>
              <a:buFont typeface="Wingdings" panose="05000000000000000000" pitchFamily="2" charset="2"/>
              <a:buChar char="Ø"/>
              <a:defRPr sz="2500"/>
            </a:pPr>
            <a:r>
              <a:rPr lang="en-US" sz="2276" dirty="0">
                <a:solidFill>
                  <a:srgbClr val="000000"/>
                </a:solidFill>
                <a:latin typeface="Nixie One"/>
                <a:cs typeface="Arial"/>
                <a:sym typeface="Arial"/>
              </a:rPr>
              <a:t>Consider the position of the relevant elements</a:t>
            </a:r>
          </a:p>
        </p:txBody>
      </p:sp>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419DD4C2-6F28-4D78-A582-E1BAB6BC004F}"/>
                  </a:ext>
                </a:extLst>
              </p:cNvPr>
              <p:cNvSpPr/>
              <p:nvPr/>
            </p:nvSpPr>
            <p:spPr>
              <a:xfrm>
                <a:off x="4906769" y="5936180"/>
                <a:ext cx="3443955" cy="1076961"/>
              </a:xfrm>
              <a:prstGeom prst="rect">
                <a:avLst/>
              </a:prstGeom>
              <a:ln>
                <a:solidFill>
                  <a:schemeClr val="tx1"/>
                </a:solidFill>
              </a:ln>
            </p:spPr>
            <p:txBody>
              <a:bodyPr wrap="none">
                <a:spAutoFit/>
              </a:bodyPr>
              <a:lstStyle/>
              <a:p>
                <a:pPr algn="l" defTabSz="1300460" hangingPunct="1">
                  <a:buClr>
                    <a:srgbClr val="000000"/>
                  </a:buClr>
                </a:pPr>
                <a14:m>
                  <m:oMathPara xmlns:m="http://schemas.openxmlformats.org/officeDocument/2006/math">
                    <m:oMathParaPr>
                      <m:jc m:val="centerGroup"/>
                    </m:oMathParaPr>
                    <m:oMath xmlns:m="http://schemas.openxmlformats.org/officeDocument/2006/math">
                      <m:r>
                        <a:rPr lang="en-US" sz="2276" i="1">
                          <a:solidFill>
                            <a:srgbClr val="000000"/>
                          </a:solidFill>
                          <a:latin typeface="Cambria Math" panose="02040503050406030204" pitchFamily="18" charset="0"/>
                          <a:sym typeface="Arial"/>
                        </a:rPr>
                        <m:t>𝑀𝑅𝑅</m:t>
                      </m:r>
                      <m:r>
                        <a:rPr lang="en-US" sz="2276">
                          <a:solidFill>
                            <a:srgbClr val="000000"/>
                          </a:solidFill>
                          <a:latin typeface="Cambria Math" panose="02040503050406030204" pitchFamily="18" charset="0"/>
                          <a:sym typeface="Arial"/>
                        </a:rPr>
                        <m:t>@20= </m:t>
                      </m:r>
                      <m:f>
                        <m:fPr>
                          <m:ctrlPr>
                            <a:rPr lang="en-US" sz="2276" i="1">
                              <a:solidFill>
                                <a:srgbClr val="000000"/>
                              </a:solidFill>
                              <a:latin typeface="Cambria Math" panose="02040503050406030204" pitchFamily="18" charset="0"/>
                              <a:sym typeface="Arial"/>
                            </a:rPr>
                          </m:ctrlPr>
                        </m:fPr>
                        <m:num>
                          <m:r>
                            <a:rPr lang="en-US" sz="2276">
                              <a:solidFill>
                                <a:srgbClr val="000000"/>
                              </a:solidFill>
                              <a:latin typeface="Cambria Math" panose="02040503050406030204" pitchFamily="18" charset="0"/>
                              <a:sym typeface="Arial"/>
                            </a:rPr>
                            <m:t>1</m:t>
                          </m:r>
                        </m:num>
                        <m:den>
                          <m:r>
                            <a:rPr lang="en-US" sz="2276">
                              <a:solidFill>
                                <a:srgbClr val="000000"/>
                              </a:solidFill>
                              <a:latin typeface="Cambria Math" panose="02040503050406030204" pitchFamily="18" charset="0"/>
                              <a:sym typeface="Arial"/>
                            </a:rPr>
                            <m:t>20</m:t>
                          </m:r>
                        </m:den>
                      </m:f>
                      <m:nary>
                        <m:naryPr>
                          <m:chr m:val="∑"/>
                          <m:limLoc m:val="undOvr"/>
                          <m:ctrlPr>
                            <a:rPr lang="en-US" sz="2276" i="1">
                              <a:solidFill>
                                <a:srgbClr val="000000"/>
                              </a:solidFill>
                              <a:latin typeface="Cambria Math" panose="02040503050406030204" pitchFamily="18" charset="0"/>
                              <a:sym typeface="Arial"/>
                            </a:rPr>
                          </m:ctrlPr>
                        </m:naryPr>
                        <m:sub>
                          <m:r>
                            <a:rPr lang="en-US" sz="2276" i="1">
                              <a:solidFill>
                                <a:srgbClr val="000000"/>
                              </a:solidFill>
                              <a:latin typeface="Cambria Math" panose="02040503050406030204" pitchFamily="18" charset="0"/>
                              <a:sym typeface="Arial"/>
                            </a:rPr>
                            <m:t>𝑖</m:t>
                          </m:r>
                          <m:r>
                            <a:rPr lang="en-US" sz="2276">
                              <a:solidFill>
                                <a:srgbClr val="000000"/>
                              </a:solidFill>
                              <a:latin typeface="Cambria Math" panose="02040503050406030204" pitchFamily="18" charset="0"/>
                              <a:sym typeface="Arial"/>
                            </a:rPr>
                            <m:t>=1</m:t>
                          </m:r>
                        </m:sub>
                        <m:sup>
                          <m:r>
                            <a:rPr lang="en-US" sz="2276">
                              <a:solidFill>
                                <a:srgbClr val="000000"/>
                              </a:solidFill>
                              <a:latin typeface="Cambria Math" panose="02040503050406030204" pitchFamily="18" charset="0"/>
                              <a:sym typeface="Arial"/>
                            </a:rPr>
                            <m:t>20</m:t>
                          </m:r>
                        </m:sup>
                        <m:e>
                          <m:f>
                            <m:fPr>
                              <m:ctrlPr>
                                <a:rPr lang="en-US" sz="2276" i="1">
                                  <a:solidFill>
                                    <a:srgbClr val="000000"/>
                                  </a:solidFill>
                                  <a:latin typeface="Cambria Math" panose="02040503050406030204" pitchFamily="18" charset="0"/>
                                  <a:sym typeface="Arial"/>
                                </a:rPr>
                              </m:ctrlPr>
                            </m:fPr>
                            <m:num>
                              <m:r>
                                <a:rPr lang="en-US" sz="2276">
                                  <a:solidFill>
                                    <a:srgbClr val="000000"/>
                                  </a:solidFill>
                                  <a:latin typeface="Cambria Math" panose="02040503050406030204" pitchFamily="18" charset="0"/>
                                  <a:sym typeface="Arial"/>
                                </a:rPr>
                                <m:t>1</m:t>
                              </m:r>
                            </m:num>
                            <m:den>
                              <m:sSub>
                                <m:sSubPr>
                                  <m:ctrlPr>
                                    <a:rPr lang="en-US" sz="2276" i="1">
                                      <a:solidFill>
                                        <a:srgbClr val="000000"/>
                                      </a:solidFill>
                                      <a:latin typeface="Cambria Math" panose="02040503050406030204" pitchFamily="18" charset="0"/>
                                      <a:sym typeface="Arial"/>
                                    </a:rPr>
                                  </m:ctrlPr>
                                </m:sSubPr>
                                <m:e>
                                  <m:r>
                                    <a:rPr lang="en-US" sz="2276" i="1">
                                      <a:solidFill>
                                        <a:srgbClr val="000000"/>
                                      </a:solidFill>
                                      <a:latin typeface="Cambria Math" panose="02040503050406030204" pitchFamily="18" charset="0"/>
                                      <a:sym typeface="Arial"/>
                                    </a:rPr>
                                    <m:t>𝑟𝑎𝑛𝑘</m:t>
                                  </m:r>
                                </m:e>
                                <m:sub>
                                  <m:r>
                                    <a:rPr lang="en-US" sz="2276" i="1">
                                      <a:solidFill>
                                        <a:srgbClr val="000000"/>
                                      </a:solidFill>
                                      <a:latin typeface="Cambria Math" panose="02040503050406030204" pitchFamily="18" charset="0"/>
                                      <a:sym typeface="Arial"/>
                                    </a:rPr>
                                    <m:t>𝑖</m:t>
                                  </m:r>
                                </m:sub>
                              </m:sSub>
                            </m:den>
                          </m:f>
                        </m:e>
                      </m:nary>
                    </m:oMath>
                  </m:oMathPara>
                </a14:m>
                <a:endParaRPr lang="en-US" sz="2276" dirty="0">
                  <a:solidFill>
                    <a:srgbClr val="000000"/>
                  </a:solidFill>
                  <a:latin typeface="Arial"/>
                  <a:cs typeface="Arial"/>
                  <a:sym typeface="Arial"/>
                </a:endParaRPr>
              </a:p>
            </p:txBody>
          </p:sp>
        </mc:Choice>
        <mc:Fallback>
          <p:sp>
            <p:nvSpPr>
              <p:cNvPr id="9" name="Rectangle 8">
                <a:extLst>
                  <a:ext uri="{FF2B5EF4-FFF2-40B4-BE49-F238E27FC236}">
                    <a16:creationId xmlns:a16="http://schemas.microsoft.com/office/drawing/2014/main" id="{419DD4C2-6F28-4D78-A582-E1BAB6BC004F}"/>
                  </a:ext>
                </a:extLst>
              </p:cNvPr>
              <p:cNvSpPr>
                <a:spLocks noRot="1" noChangeAspect="1" noMove="1" noResize="1" noEditPoints="1" noAdjustHandles="1" noChangeArrowheads="1" noChangeShapeType="1" noTextEdit="1"/>
              </p:cNvSpPr>
              <p:nvPr/>
            </p:nvSpPr>
            <p:spPr>
              <a:xfrm>
                <a:off x="4906769" y="5936180"/>
                <a:ext cx="3443955" cy="1076961"/>
              </a:xfrm>
              <a:prstGeom prst="rect">
                <a:avLst/>
              </a:prstGeom>
              <a:blipFill>
                <a:blip r:embed="rId4"/>
                <a:stretch>
                  <a:fillRect t="-102326" b="-158140"/>
                </a:stretch>
              </a:blipFill>
              <a:ln>
                <a:solidFill>
                  <a:schemeClr val="tx1"/>
                </a:solidFill>
              </a:ln>
            </p:spPr>
            <p:txBody>
              <a:bodyPr/>
              <a:lstStyle/>
              <a:p>
                <a:r>
                  <a:rPr lang="en-VN">
                    <a:noFill/>
                  </a:rPr>
                  <a:t> </a:t>
                </a:r>
              </a:p>
            </p:txBody>
          </p:sp>
        </mc:Fallback>
      </mc:AlternateContent>
    </p:spTree>
    <p:extLst>
      <p:ext uri="{BB962C8B-B14F-4D97-AF65-F5344CB8AC3E}">
        <p14:creationId xmlns:p14="http://schemas.microsoft.com/office/powerpoint/2010/main" val="679587659"/>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36" name="Slide Number"/>
          <p:cNvSpPr txBox="1">
            <a:spLocks noGrp="1"/>
          </p:cNvSpPr>
          <p:nvPr>
            <p:ph type="sldNum" sz="quarter" idx="4294967295"/>
          </p:nvPr>
        </p:nvSpPr>
        <p:spPr>
          <a:prstGeom prst="rect">
            <a:avLst/>
          </a:prstGeom>
          <a:extLst>
            <a:ext uri="{C572A759-6A51-4108-AA02-DFA0A04FC94B}">
              <ma14:wrappingTextBoxFlag xmlns="" xmlns:ma14="http://schemas.microsoft.com/office/mac/drawingml/2011/main" val="1"/>
            </a:ext>
          </a:extLst>
        </p:spPr>
        <p:txBody>
          <a:bodyPr/>
          <a:lstStyle/>
          <a:p>
            <a:pPr algn="l" defTabSz="1300460" hangingPunct="1">
              <a:buClr>
                <a:srgbClr val="000000"/>
              </a:buClr>
            </a:pPr>
            <a:fld id="{86CB4B4D-7CA3-9044-876B-883B54F8677D}" type="slidenum">
              <a:rPr>
                <a:solidFill>
                  <a:srgbClr val="000000"/>
                </a:solidFill>
              </a:rPr>
              <a:pPr algn="l" defTabSz="1300460" hangingPunct="1">
                <a:buClr>
                  <a:srgbClr val="000000"/>
                </a:buClr>
              </a:pPr>
              <a:t>19</a:t>
            </a:fld>
            <a:endParaRPr>
              <a:solidFill>
                <a:srgbClr val="000000"/>
              </a:solidFill>
            </a:endParaRPr>
          </a:p>
        </p:txBody>
      </p:sp>
      <p:sp>
        <p:nvSpPr>
          <p:cNvPr id="11" name="Introduction">
            <a:extLst>
              <a:ext uri="{FF2B5EF4-FFF2-40B4-BE49-F238E27FC236}">
                <a16:creationId xmlns:a16="http://schemas.microsoft.com/office/drawing/2014/main" id="{793AC47F-7625-469D-B0CF-3EE5746D8FF1}"/>
              </a:ext>
            </a:extLst>
          </p:cNvPr>
          <p:cNvSpPr txBox="1"/>
          <p:nvPr/>
        </p:nvSpPr>
        <p:spPr>
          <a:xfrm>
            <a:off x="3961624" y="1729165"/>
            <a:ext cx="5081552" cy="777264"/>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defRPr sz="3500">
                <a:latin typeface="Gill Sans"/>
                <a:ea typeface="Gill Sans"/>
                <a:cs typeface="Gill Sans"/>
                <a:sym typeface="Gill Sans"/>
              </a:defRPr>
            </a:lvl1pPr>
          </a:lstStyle>
          <a:p>
            <a:pPr defTabSz="1300460" hangingPunct="1">
              <a:buClr>
                <a:srgbClr val="000000"/>
              </a:buClr>
            </a:pPr>
            <a:r>
              <a:rPr lang="en-US" sz="4551" b="1">
                <a:solidFill>
                  <a:srgbClr val="000000"/>
                </a:solidFill>
                <a:latin typeface="Nixie One"/>
              </a:rPr>
              <a:t>Results</a:t>
            </a:r>
          </a:p>
        </p:txBody>
      </p:sp>
      <p:sp>
        <p:nvSpPr>
          <p:cNvPr id="7" name="Open-Set, Text-Independent Speaker Identification…">
            <a:extLst>
              <a:ext uri="{FF2B5EF4-FFF2-40B4-BE49-F238E27FC236}">
                <a16:creationId xmlns:a16="http://schemas.microsoft.com/office/drawing/2014/main" id="{519BDDC6-1B76-49F7-A396-15241BECE84F}"/>
              </a:ext>
            </a:extLst>
          </p:cNvPr>
          <p:cNvSpPr txBox="1"/>
          <p:nvPr/>
        </p:nvSpPr>
        <p:spPr>
          <a:xfrm>
            <a:off x="799656" y="3262032"/>
            <a:ext cx="9969946" cy="503562"/>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algn="l" defTabSz="1300460" hangingPunct="1">
              <a:spcBef>
                <a:spcPts val="2850"/>
              </a:spcBef>
              <a:buClr>
                <a:srgbClr val="000000"/>
              </a:buClr>
              <a:defRPr sz="2500">
                <a:latin typeface="Gill Sans"/>
                <a:ea typeface="Gill Sans"/>
                <a:cs typeface="Gill Sans"/>
                <a:sym typeface="Gill Sans"/>
              </a:defRPr>
            </a:pPr>
            <a:r>
              <a:rPr lang="en-US" sz="3413" b="1" dirty="0">
                <a:solidFill>
                  <a:srgbClr val="000000"/>
                </a:solidFill>
                <a:latin typeface="Nixie One"/>
                <a:cs typeface="Gill Sans"/>
                <a:sym typeface="Gill Sans"/>
              </a:rPr>
              <a:t>E-commerce Datasets</a:t>
            </a:r>
          </a:p>
        </p:txBody>
      </p:sp>
      <p:graphicFrame>
        <p:nvGraphicFramePr>
          <p:cNvPr id="2" name="Table 1">
            <a:extLst>
              <a:ext uri="{FF2B5EF4-FFF2-40B4-BE49-F238E27FC236}">
                <a16:creationId xmlns:a16="http://schemas.microsoft.com/office/drawing/2014/main" id="{A163E9A0-4C6A-4063-AE9A-950D2F342266}"/>
              </a:ext>
            </a:extLst>
          </p:cNvPr>
          <p:cNvGraphicFramePr>
            <a:graphicFrameLocks noGrp="1"/>
          </p:cNvGraphicFramePr>
          <p:nvPr/>
        </p:nvGraphicFramePr>
        <p:xfrm>
          <a:off x="232230" y="4018301"/>
          <a:ext cx="12586786" cy="4006156"/>
        </p:xfrm>
        <a:graphic>
          <a:graphicData uri="http://schemas.openxmlformats.org/drawingml/2006/table">
            <a:tbl>
              <a:tblPr/>
              <a:tblGrid>
                <a:gridCol w="1439818">
                  <a:extLst>
                    <a:ext uri="{9D8B030D-6E8A-4147-A177-3AD203B41FA5}">
                      <a16:colId xmlns:a16="http://schemas.microsoft.com/office/drawing/2014/main" val="756505827"/>
                    </a:ext>
                  </a:extLst>
                </a:gridCol>
                <a:gridCol w="1393371">
                  <a:extLst>
                    <a:ext uri="{9D8B030D-6E8A-4147-A177-3AD203B41FA5}">
                      <a16:colId xmlns:a16="http://schemas.microsoft.com/office/drawing/2014/main" val="4113809004"/>
                    </a:ext>
                  </a:extLst>
                </a:gridCol>
                <a:gridCol w="1393371">
                  <a:extLst>
                    <a:ext uri="{9D8B030D-6E8A-4147-A177-3AD203B41FA5}">
                      <a16:colId xmlns:a16="http://schemas.microsoft.com/office/drawing/2014/main" val="1964055523"/>
                    </a:ext>
                  </a:extLst>
                </a:gridCol>
                <a:gridCol w="1393371">
                  <a:extLst>
                    <a:ext uri="{9D8B030D-6E8A-4147-A177-3AD203B41FA5}">
                      <a16:colId xmlns:a16="http://schemas.microsoft.com/office/drawing/2014/main" val="2546876766"/>
                    </a:ext>
                  </a:extLst>
                </a:gridCol>
                <a:gridCol w="1393371">
                  <a:extLst>
                    <a:ext uri="{9D8B030D-6E8A-4147-A177-3AD203B41FA5}">
                      <a16:colId xmlns:a16="http://schemas.microsoft.com/office/drawing/2014/main" val="2831294168"/>
                    </a:ext>
                  </a:extLst>
                </a:gridCol>
                <a:gridCol w="1393371">
                  <a:extLst>
                    <a:ext uri="{9D8B030D-6E8A-4147-A177-3AD203B41FA5}">
                      <a16:colId xmlns:a16="http://schemas.microsoft.com/office/drawing/2014/main" val="2872930846"/>
                    </a:ext>
                  </a:extLst>
                </a:gridCol>
                <a:gridCol w="1393371">
                  <a:extLst>
                    <a:ext uri="{9D8B030D-6E8A-4147-A177-3AD203B41FA5}">
                      <a16:colId xmlns:a16="http://schemas.microsoft.com/office/drawing/2014/main" val="2246065820"/>
                    </a:ext>
                  </a:extLst>
                </a:gridCol>
                <a:gridCol w="1393371">
                  <a:extLst>
                    <a:ext uri="{9D8B030D-6E8A-4147-A177-3AD203B41FA5}">
                      <a16:colId xmlns:a16="http://schemas.microsoft.com/office/drawing/2014/main" val="201111545"/>
                    </a:ext>
                  </a:extLst>
                </a:gridCol>
                <a:gridCol w="1393371">
                  <a:extLst>
                    <a:ext uri="{9D8B030D-6E8A-4147-A177-3AD203B41FA5}">
                      <a16:colId xmlns:a16="http://schemas.microsoft.com/office/drawing/2014/main" val="1966226325"/>
                    </a:ext>
                  </a:extLst>
                </a:gridCol>
              </a:tblGrid>
              <a:tr h="572308">
                <a:tc>
                  <a:txBody>
                    <a:bodyPr/>
                    <a:lstStyle/>
                    <a:p>
                      <a:pPr marL="0" marR="0" indent="0" algn="l"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Dataset</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ctr"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YOOCHOOSE</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gridSpan="2">
                  <a:txBody>
                    <a:bodyPr/>
                    <a:lstStyle/>
                    <a:p>
                      <a:pPr algn="ctr"/>
                      <a:r>
                        <a:rPr lang="en-US" sz="2300" b="1" dirty="0">
                          <a:solidFill>
                            <a:schemeClr val="tx1"/>
                          </a:solidFill>
                          <a:effectLst/>
                          <a:latin typeface="Cambria Math" panose="02040503050406030204" pitchFamily="18" charset="0"/>
                          <a:ea typeface="Cambria Math" panose="02040503050406030204" pitchFamily="18" charset="0"/>
                        </a:rPr>
                        <a:t>RETAIL_ROCKET</a:t>
                      </a:r>
                      <a:endParaRPr lang="en-US" sz="2800" b="1" dirty="0">
                        <a:solidFill>
                          <a:schemeClr val="tx1"/>
                        </a:solidFill>
                        <a:latin typeface="Cambria Math" panose="02040503050406030204" pitchFamily="18" charset="0"/>
                        <a:ea typeface="Cambria Math" panose="02040503050406030204" pitchFamily="18" charset="0"/>
                      </a:endParaRPr>
                    </a:p>
                  </a:txBody>
                  <a:tcPr marL="130048" marR="21187" marT="1300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indent="0" algn="ctr"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DIGINETICA</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indent="0" algn="ctr"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TMALL</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875110357"/>
                  </a:ext>
                </a:extLst>
              </a:tr>
              <a:tr h="572308">
                <a:tc>
                  <a:txBody>
                    <a:bodyPr/>
                    <a:lstStyle/>
                    <a:p>
                      <a:pPr marL="0" marR="0" indent="0" algn="l"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Metric</a:t>
                      </a:r>
                    </a:p>
                  </a:txBody>
                  <a:tcPr marL="130048" marR="21187" marT="1300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R@20</a:t>
                      </a:r>
                    </a:p>
                  </a:txBody>
                  <a:tcPr marL="130048" marR="21187" marT="1300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b="1">
                          <a:solidFill>
                            <a:schemeClr val="tx1"/>
                          </a:solidFill>
                          <a:effectLst/>
                          <a:latin typeface="Cambria Math" panose="02040503050406030204" pitchFamily="18" charset="0"/>
                          <a:ea typeface="Cambria Math" panose="02040503050406030204" pitchFamily="18" charset="0"/>
                        </a:rPr>
                        <a:t>MRR@20</a:t>
                      </a:r>
                    </a:p>
                  </a:txBody>
                  <a:tcPr marL="130048" marR="21187" marT="1300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b="1">
                          <a:solidFill>
                            <a:schemeClr val="tx1"/>
                          </a:solidFill>
                          <a:effectLst/>
                          <a:latin typeface="Cambria Math" panose="02040503050406030204" pitchFamily="18" charset="0"/>
                          <a:ea typeface="Cambria Math" panose="02040503050406030204" pitchFamily="18" charset="0"/>
                        </a:rPr>
                        <a:t>R@20</a:t>
                      </a:r>
                    </a:p>
                  </a:txBody>
                  <a:tcPr marL="130048" marR="21187" marT="1300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b="1">
                          <a:solidFill>
                            <a:schemeClr val="tx1"/>
                          </a:solidFill>
                          <a:effectLst/>
                          <a:latin typeface="Cambria Math" panose="02040503050406030204" pitchFamily="18" charset="0"/>
                          <a:ea typeface="Cambria Math" panose="02040503050406030204" pitchFamily="18" charset="0"/>
                        </a:rPr>
                        <a:t>MRR@20</a:t>
                      </a:r>
                    </a:p>
                  </a:txBody>
                  <a:tcPr marL="130048" marR="21187" marT="1300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b="1">
                          <a:solidFill>
                            <a:schemeClr val="tx1"/>
                          </a:solidFill>
                          <a:effectLst/>
                          <a:latin typeface="Cambria Math" panose="02040503050406030204" pitchFamily="18" charset="0"/>
                          <a:ea typeface="Cambria Math" panose="02040503050406030204" pitchFamily="18" charset="0"/>
                        </a:rPr>
                        <a:t>R@20</a:t>
                      </a:r>
                    </a:p>
                  </a:txBody>
                  <a:tcPr marL="130048" marR="21187" marT="1300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b="1">
                          <a:solidFill>
                            <a:schemeClr val="tx1"/>
                          </a:solidFill>
                          <a:effectLst/>
                          <a:latin typeface="Cambria Math" panose="02040503050406030204" pitchFamily="18" charset="0"/>
                          <a:ea typeface="Cambria Math" panose="02040503050406030204" pitchFamily="18" charset="0"/>
                        </a:rPr>
                        <a:t>MRR@20</a:t>
                      </a:r>
                    </a:p>
                  </a:txBody>
                  <a:tcPr marL="130048" marR="21187" marT="1300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b="1">
                          <a:solidFill>
                            <a:schemeClr val="tx1"/>
                          </a:solidFill>
                          <a:effectLst/>
                          <a:latin typeface="Cambria Math" panose="02040503050406030204" pitchFamily="18" charset="0"/>
                          <a:ea typeface="Cambria Math" panose="02040503050406030204" pitchFamily="18" charset="0"/>
                        </a:rPr>
                        <a:t>R@20</a:t>
                      </a:r>
                    </a:p>
                  </a:txBody>
                  <a:tcPr marL="130048" marR="21187" marT="1300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MRR@20</a:t>
                      </a:r>
                    </a:p>
                  </a:txBody>
                  <a:tcPr marL="130048" marR="21187" marT="1300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029522"/>
                  </a:ext>
                </a:extLst>
              </a:tr>
              <a:tr h="572308">
                <a:tc>
                  <a:txBody>
                    <a:bodyPr/>
                    <a:lstStyle/>
                    <a:p>
                      <a:pPr marL="0" marR="0" indent="0" algn="l"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POP</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dirty="0">
                          <a:solidFill>
                            <a:schemeClr val="tx1"/>
                          </a:solidFill>
                          <a:effectLst/>
                          <a:latin typeface="Cambria Math" panose="02040503050406030204" pitchFamily="18" charset="0"/>
                          <a:ea typeface="Cambria Math" panose="02040503050406030204" pitchFamily="18" charset="0"/>
                        </a:rPr>
                        <a:t>0.005</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a:solidFill>
                            <a:schemeClr val="tx1"/>
                          </a:solidFill>
                          <a:effectLst/>
                          <a:latin typeface="Cambria Math" panose="02040503050406030204" pitchFamily="18" charset="0"/>
                          <a:ea typeface="Cambria Math" panose="02040503050406030204" pitchFamily="18" charset="0"/>
                        </a:rPr>
                        <a:t>0.001</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a:solidFill>
                            <a:schemeClr val="tx1"/>
                          </a:solidFill>
                          <a:effectLst/>
                          <a:latin typeface="Cambria Math" panose="02040503050406030204" pitchFamily="18" charset="0"/>
                          <a:ea typeface="Cambria Math" panose="02040503050406030204" pitchFamily="18" charset="0"/>
                        </a:rPr>
                        <a:t>0.016</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a:solidFill>
                            <a:schemeClr val="tx1"/>
                          </a:solidFill>
                          <a:effectLst/>
                          <a:latin typeface="Cambria Math" panose="02040503050406030204" pitchFamily="18" charset="0"/>
                          <a:ea typeface="Cambria Math" panose="02040503050406030204" pitchFamily="18" charset="0"/>
                        </a:rPr>
                        <a:t>0.003</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a:solidFill>
                            <a:schemeClr val="tx1"/>
                          </a:solidFill>
                          <a:effectLst/>
                          <a:latin typeface="Cambria Math" panose="02040503050406030204" pitchFamily="18" charset="0"/>
                          <a:ea typeface="Cambria Math" panose="02040503050406030204" pitchFamily="18" charset="0"/>
                        </a:rPr>
                        <a:t>0.010</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a:solidFill>
                            <a:schemeClr val="tx1"/>
                          </a:solidFill>
                          <a:effectLst/>
                          <a:latin typeface="Cambria Math" panose="02040503050406030204" pitchFamily="18" charset="0"/>
                          <a:ea typeface="Cambria Math" panose="02040503050406030204" pitchFamily="18" charset="0"/>
                        </a:rPr>
                        <a:t>0.003</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dirty="0">
                          <a:solidFill>
                            <a:schemeClr val="tx1"/>
                          </a:solidFill>
                          <a:effectLst/>
                          <a:latin typeface="Cambria Math" panose="02040503050406030204" pitchFamily="18" charset="0"/>
                          <a:ea typeface="Cambria Math" panose="02040503050406030204" pitchFamily="18" charset="0"/>
                        </a:rPr>
                        <a:t>0.066</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a:solidFill>
                            <a:schemeClr val="tx1"/>
                          </a:solidFill>
                          <a:effectLst/>
                          <a:latin typeface="Cambria Math" panose="02040503050406030204" pitchFamily="18" charset="0"/>
                          <a:ea typeface="Cambria Math" panose="02040503050406030204" pitchFamily="18" charset="0"/>
                        </a:rPr>
                        <a:t>0.038</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591056"/>
                  </a:ext>
                </a:extLst>
              </a:tr>
              <a:tr h="572308">
                <a:tc>
                  <a:txBody>
                    <a:bodyPr/>
                    <a:lstStyle/>
                    <a:p>
                      <a:pPr marL="0" marR="0" indent="0" algn="l"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S-POP</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dirty="0">
                          <a:solidFill>
                            <a:schemeClr val="tx1"/>
                          </a:solidFill>
                          <a:effectLst/>
                          <a:latin typeface="Cambria Math" panose="02040503050406030204" pitchFamily="18" charset="0"/>
                          <a:ea typeface="Cambria Math" panose="02040503050406030204" pitchFamily="18" charset="0"/>
                        </a:rPr>
                        <a:t>0.267</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dirty="0">
                          <a:solidFill>
                            <a:schemeClr val="tx1"/>
                          </a:solidFill>
                          <a:effectLst/>
                          <a:latin typeface="Cambria Math" panose="02040503050406030204" pitchFamily="18" charset="0"/>
                          <a:ea typeface="Cambria Math" panose="02040503050406030204" pitchFamily="18" charset="0"/>
                        </a:rPr>
                        <a:t>0.176</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dirty="0">
                          <a:solidFill>
                            <a:schemeClr val="tx1"/>
                          </a:solidFill>
                          <a:effectLst/>
                          <a:latin typeface="Cambria Math" panose="02040503050406030204" pitchFamily="18" charset="0"/>
                          <a:ea typeface="Cambria Math" panose="02040503050406030204" pitchFamily="18" charset="0"/>
                        </a:rPr>
                        <a:t>0.363</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0.288</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dirty="0">
                          <a:solidFill>
                            <a:schemeClr val="tx1"/>
                          </a:solidFill>
                          <a:effectLst/>
                          <a:latin typeface="Cambria Math" panose="02040503050406030204" pitchFamily="18" charset="0"/>
                          <a:ea typeface="Cambria Math" panose="02040503050406030204" pitchFamily="18" charset="0"/>
                        </a:rPr>
                        <a:t>0.232</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a:solidFill>
                            <a:schemeClr val="tx1"/>
                          </a:solidFill>
                          <a:effectLst/>
                          <a:latin typeface="Cambria Math" panose="02040503050406030204" pitchFamily="18" charset="0"/>
                          <a:ea typeface="Cambria Math" panose="02040503050406030204" pitchFamily="18" charset="0"/>
                        </a:rPr>
                        <a:t>0.125</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0.448</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0.265</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9458678"/>
                  </a:ext>
                </a:extLst>
              </a:tr>
              <a:tr h="572308">
                <a:tc>
                  <a:txBody>
                    <a:bodyPr/>
                    <a:lstStyle/>
                    <a:p>
                      <a:pPr marL="0" marR="0" indent="0" algn="l"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Item-KNN</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dirty="0">
                          <a:solidFill>
                            <a:schemeClr val="tx1"/>
                          </a:solidFill>
                          <a:effectLst/>
                          <a:latin typeface="Cambria Math" panose="02040503050406030204" pitchFamily="18" charset="0"/>
                          <a:ea typeface="Cambria Math" panose="02040503050406030204" pitchFamily="18" charset="0"/>
                        </a:rPr>
                        <a:t>0.498</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dirty="0">
                          <a:solidFill>
                            <a:schemeClr val="tx1"/>
                          </a:solidFill>
                          <a:effectLst/>
                          <a:latin typeface="Cambria Math" panose="02040503050406030204" pitchFamily="18" charset="0"/>
                          <a:ea typeface="Cambria Math" panose="02040503050406030204" pitchFamily="18" charset="0"/>
                        </a:rPr>
                        <a:t>0.201</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dirty="0">
                          <a:solidFill>
                            <a:schemeClr val="tx1"/>
                          </a:solidFill>
                          <a:effectLst/>
                          <a:latin typeface="Cambria Math" panose="02040503050406030204" pitchFamily="18" charset="0"/>
                          <a:ea typeface="Cambria Math" panose="02040503050406030204" pitchFamily="18" charset="0"/>
                        </a:rPr>
                        <a:t>0.282</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dirty="0">
                          <a:solidFill>
                            <a:schemeClr val="tx1"/>
                          </a:solidFill>
                          <a:effectLst/>
                          <a:latin typeface="Cambria Math" panose="02040503050406030204" pitchFamily="18" charset="0"/>
                          <a:ea typeface="Cambria Math" panose="02040503050406030204" pitchFamily="18" charset="0"/>
                        </a:rPr>
                        <a:t>0.122</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a:solidFill>
                            <a:schemeClr val="tx1"/>
                          </a:solidFill>
                          <a:effectLst/>
                          <a:latin typeface="Cambria Math" panose="02040503050406030204" pitchFamily="18" charset="0"/>
                          <a:ea typeface="Cambria Math" panose="02040503050406030204" pitchFamily="18" charset="0"/>
                        </a:rPr>
                        <a:t>0.376</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a:solidFill>
                            <a:schemeClr val="tx1"/>
                          </a:solidFill>
                          <a:effectLst/>
                          <a:latin typeface="Cambria Math" panose="02040503050406030204" pitchFamily="18" charset="0"/>
                          <a:ea typeface="Cambria Math" panose="02040503050406030204" pitchFamily="18" charset="0"/>
                        </a:rPr>
                        <a:t>0.118</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a:solidFill>
                            <a:schemeClr val="tx1"/>
                          </a:solidFill>
                          <a:effectLst/>
                          <a:latin typeface="Cambria Math" panose="02040503050406030204" pitchFamily="18" charset="0"/>
                          <a:ea typeface="Cambria Math" panose="02040503050406030204" pitchFamily="18" charset="0"/>
                        </a:rPr>
                        <a:t>0.074</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a:solidFill>
                            <a:schemeClr val="tx1"/>
                          </a:solidFill>
                          <a:effectLst/>
                          <a:latin typeface="Cambria Math" panose="02040503050406030204" pitchFamily="18" charset="0"/>
                          <a:ea typeface="Cambria Math" panose="02040503050406030204" pitchFamily="18" charset="0"/>
                        </a:rPr>
                        <a:t>0.025</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9795296"/>
                  </a:ext>
                </a:extLst>
              </a:tr>
              <a:tr h="572308">
                <a:tc>
                  <a:txBody>
                    <a:bodyPr/>
                    <a:lstStyle/>
                    <a:p>
                      <a:pPr marL="0" marR="0" indent="0" algn="l"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BPR-MF</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a:solidFill>
                            <a:schemeClr val="tx1"/>
                          </a:solidFill>
                          <a:effectLst/>
                          <a:latin typeface="Cambria Math" panose="02040503050406030204" pitchFamily="18" charset="0"/>
                          <a:ea typeface="Cambria Math" panose="02040503050406030204" pitchFamily="18" charset="0"/>
                        </a:rPr>
                        <a:t>0.035</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a:solidFill>
                            <a:schemeClr val="tx1"/>
                          </a:solidFill>
                          <a:effectLst/>
                          <a:latin typeface="Cambria Math" panose="02040503050406030204" pitchFamily="18" charset="0"/>
                          <a:ea typeface="Cambria Math" panose="02040503050406030204" pitchFamily="18" charset="0"/>
                        </a:rPr>
                        <a:t>0.012</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dirty="0">
                          <a:solidFill>
                            <a:schemeClr val="tx1"/>
                          </a:solidFill>
                          <a:effectLst/>
                          <a:latin typeface="Cambria Math" panose="02040503050406030204" pitchFamily="18" charset="0"/>
                          <a:ea typeface="Cambria Math" panose="02040503050406030204" pitchFamily="18" charset="0"/>
                        </a:rPr>
                        <a:t>0.267</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dirty="0">
                          <a:solidFill>
                            <a:schemeClr val="tx1"/>
                          </a:solidFill>
                          <a:effectLst/>
                          <a:latin typeface="Cambria Math" panose="02040503050406030204" pitchFamily="18" charset="0"/>
                          <a:ea typeface="Cambria Math" panose="02040503050406030204" pitchFamily="18" charset="0"/>
                        </a:rPr>
                        <a:t>0.127</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dirty="0">
                          <a:solidFill>
                            <a:schemeClr val="tx1"/>
                          </a:solidFill>
                          <a:effectLst/>
                          <a:latin typeface="Cambria Math" panose="02040503050406030204" pitchFamily="18" charset="0"/>
                          <a:ea typeface="Cambria Math" panose="02040503050406030204" pitchFamily="18" charset="0"/>
                        </a:rPr>
                        <a:t>0.093</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dirty="0">
                          <a:solidFill>
                            <a:schemeClr val="tx1"/>
                          </a:solidFill>
                          <a:effectLst/>
                          <a:latin typeface="Cambria Math" panose="02040503050406030204" pitchFamily="18" charset="0"/>
                          <a:ea typeface="Cambria Math" panose="02040503050406030204" pitchFamily="18" charset="0"/>
                        </a:rPr>
                        <a:t>0.040</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dirty="0">
                          <a:solidFill>
                            <a:schemeClr val="tx1"/>
                          </a:solidFill>
                          <a:effectLst/>
                          <a:latin typeface="Cambria Math" panose="02040503050406030204" pitchFamily="18" charset="0"/>
                          <a:ea typeface="Cambria Math" panose="02040503050406030204" pitchFamily="18" charset="0"/>
                        </a:rPr>
                        <a:t>0.166</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a:solidFill>
                            <a:schemeClr val="tx1"/>
                          </a:solidFill>
                          <a:effectLst/>
                          <a:latin typeface="Cambria Math" panose="02040503050406030204" pitchFamily="18" charset="0"/>
                          <a:ea typeface="Cambria Math" panose="02040503050406030204" pitchFamily="18" charset="0"/>
                        </a:rPr>
                        <a:t>0.090</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6058769"/>
                  </a:ext>
                </a:extLst>
              </a:tr>
              <a:tr h="572308">
                <a:tc>
                  <a:txBody>
                    <a:bodyPr/>
                    <a:lstStyle/>
                    <a:p>
                      <a:pPr marL="0" marR="0" indent="0" algn="l"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GRU4rec</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0.718</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0.314</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0.541</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a:solidFill>
                            <a:schemeClr val="tx1"/>
                          </a:solidFill>
                          <a:effectLst/>
                          <a:latin typeface="Cambria Math" panose="02040503050406030204" pitchFamily="18" charset="0"/>
                          <a:ea typeface="Cambria Math" panose="02040503050406030204" pitchFamily="18" charset="0"/>
                        </a:rPr>
                        <a:t>0.258</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0.477</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0.142</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dirty="0">
                          <a:solidFill>
                            <a:schemeClr val="tx1"/>
                          </a:solidFill>
                          <a:effectLst/>
                          <a:latin typeface="Cambria Math" panose="02040503050406030204" pitchFamily="18" charset="0"/>
                          <a:ea typeface="Cambria Math" panose="02040503050406030204" pitchFamily="18" charset="0"/>
                        </a:rPr>
                        <a:t>0.230</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hangingPunct="0">
                        <a:lnSpc>
                          <a:spcPts val="1200"/>
                        </a:lnSpc>
                        <a:spcBef>
                          <a:spcPts val="0"/>
                        </a:spcBef>
                        <a:spcAft>
                          <a:spcPts val="0"/>
                        </a:spcAft>
                      </a:pPr>
                      <a:r>
                        <a:rPr lang="en-US" sz="2300" dirty="0">
                          <a:solidFill>
                            <a:schemeClr val="tx1"/>
                          </a:solidFill>
                          <a:effectLst/>
                          <a:latin typeface="Cambria Math" panose="02040503050406030204" pitchFamily="18" charset="0"/>
                          <a:ea typeface="Cambria Math" panose="02040503050406030204" pitchFamily="18" charset="0"/>
                        </a:rPr>
                        <a:t>0.129</a:t>
                      </a:r>
                    </a:p>
                  </a:txBody>
                  <a:tcPr marL="130048" marR="21187"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2505824"/>
                  </a:ext>
                </a:extLst>
              </a:tr>
            </a:tbl>
          </a:graphicData>
        </a:graphic>
      </p:graphicFrame>
    </p:spTree>
    <p:extLst>
      <p:ext uri="{BB962C8B-B14F-4D97-AF65-F5344CB8AC3E}">
        <p14:creationId xmlns:p14="http://schemas.microsoft.com/office/powerpoint/2010/main" val="196788127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5"/>
          <p:cNvSpPr txBox="1">
            <a:spLocks noGrp="1"/>
          </p:cNvSpPr>
          <p:nvPr>
            <p:ph type="title"/>
          </p:nvPr>
        </p:nvSpPr>
        <p:spPr>
          <a:xfrm>
            <a:off x="817025" y="1435958"/>
            <a:ext cx="11682588" cy="6357224"/>
          </a:xfrm>
          <a:prstGeom prst="rect">
            <a:avLst/>
          </a:prstGeom>
        </p:spPr>
        <p:txBody>
          <a:bodyPr spcFirstLastPara="1" wrap="square" lIns="130027" tIns="130027" rIns="130027" bIns="130027" anchor="t" anchorCtr="0">
            <a:noAutofit/>
          </a:bodyPr>
          <a:lstStyle/>
          <a:p>
            <a:pPr lvl="0"/>
            <a:r>
              <a:rPr lang="en-GB" sz="5689" b="1" dirty="0"/>
              <a:t>Evaluating Session-Based Recommendation Approaches on Datasets from Different Domains</a:t>
            </a:r>
            <a:br>
              <a:rPr lang="en-GB" sz="2844" dirty="0"/>
            </a:br>
            <a:br>
              <a:rPr lang="en-US" sz="2844" dirty="0"/>
            </a:br>
            <a:r>
              <a:rPr lang="en-US" sz="2844" dirty="0"/>
              <a:t>FDSE 2019. Lecture Notes in Computer Science, vol 11814. pp 577-592</a:t>
            </a:r>
            <a:br>
              <a:rPr lang="en-US" sz="2844" dirty="0"/>
            </a:br>
            <a:br>
              <a:rPr lang="en-GB" sz="2844" dirty="0"/>
            </a:br>
            <a:r>
              <a:rPr lang="en-GB" sz="2800" cap="none" dirty="0"/>
              <a:t>Authors: Tran </a:t>
            </a:r>
            <a:r>
              <a:rPr lang="en-GB" sz="2800" cap="none" dirty="0" err="1"/>
              <a:t>Khanh</a:t>
            </a:r>
            <a:r>
              <a:rPr lang="en-GB" sz="2800" cap="none" dirty="0"/>
              <a:t> Dang, Quang </a:t>
            </a:r>
            <a:r>
              <a:rPr lang="en-GB" sz="2800" cap="none" dirty="0" err="1"/>
              <a:t>Phu</a:t>
            </a:r>
            <a:r>
              <a:rPr lang="en-GB" sz="2800" cap="none" dirty="0"/>
              <a:t> Nguyen, Van </a:t>
            </a:r>
            <a:r>
              <a:rPr lang="en-GB" sz="2800" cap="none" dirty="0" err="1"/>
              <a:t>Sinh</a:t>
            </a:r>
            <a:r>
              <a:rPr lang="en-GB" sz="2800" cap="none" dirty="0"/>
              <a:t> Nguyen</a:t>
            </a:r>
            <a:endParaRPr sz="3982" dirty="0"/>
          </a:p>
        </p:txBody>
      </p:sp>
      <p:sp>
        <p:nvSpPr>
          <p:cNvPr id="3" name="Presenter:  Vo Tu Lanh">
            <a:extLst>
              <a:ext uri="{FF2B5EF4-FFF2-40B4-BE49-F238E27FC236}">
                <a16:creationId xmlns:a16="http://schemas.microsoft.com/office/drawing/2014/main" id="{5FFAC70C-A6C9-4128-9F87-587F56498F74}"/>
              </a:ext>
            </a:extLst>
          </p:cNvPr>
          <p:cNvSpPr txBox="1"/>
          <p:nvPr/>
        </p:nvSpPr>
        <p:spPr>
          <a:xfrm>
            <a:off x="5962465" y="7867496"/>
            <a:ext cx="7041915" cy="900292"/>
          </a:xfrm>
          <a:prstGeom prst="rect">
            <a:avLst/>
          </a:prstGeom>
          <a:noFill/>
          <a:ln>
            <a:noFill/>
          </a:ln>
          <a:extLst>
            <a:ext uri="{C572A759-6A51-4108-AA02-DFA0A04FC94B}">
              <ma14:wrappingTextBoxFlag xmlns="" xmlns:ma14="http://schemas.microsoft.com/office/mac/drawingml/2011/main" val="1"/>
            </a:ext>
          </a:extLst>
        </p:spPr>
        <p:txBody>
          <a:bodyPr spcFirstLastPara="1" wrap="square" lIns="130027" tIns="130027" rIns="130027" bIns="130027" anchor="t" anchorCtr="0">
            <a:noAutofit/>
          </a:bodyPr>
          <a:lstStyle>
            <a:defPPr marR="0" lvl="0" algn="l" rtl="0">
              <a:lnSpc>
                <a:spcPct val="100000"/>
              </a:lnSpc>
              <a:spcBef>
                <a:spcPts val="0"/>
              </a:spcBef>
              <a:spcAft>
                <a:spcPts val="0"/>
              </a:spcAft>
            </a:defPPr>
            <a:lvl1pPr>
              <a:buClr>
                <a:schemeClr val="lt1"/>
              </a:buClr>
              <a:buSzPts val="5800"/>
              <a:buFont typeface="Titillium Web ExtraLight"/>
              <a:buNone/>
              <a:defRPr sz="4000">
                <a:solidFill>
                  <a:schemeClr val="lt1"/>
                </a:solidFill>
                <a:latin typeface="Titillium Web ExtraLight"/>
                <a:ea typeface="Titillium Web ExtraLight"/>
                <a:cs typeface="Titillium Web ExtraLight"/>
                <a:sym typeface="Titillium Web ExtraLight"/>
              </a:defRPr>
            </a:lvl1pPr>
            <a:lvl2pPr>
              <a:buClr>
                <a:schemeClr val="lt1"/>
              </a:buClr>
              <a:buSzPts val="5800"/>
              <a:buFont typeface="Titillium Web ExtraLight"/>
              <a:buNone/>
              <a:defRPr sz="5800">
                <a:solidFill>
                  <a:schemeClr val="lt1"/>
                </a:solidFill>
                <a:latin typeface="Titillium Web ExtraLight"/>
                <a:ea typeface="Titillium Web ExtraLight"/>
                <a:cs typeface="Titillium Web ExtraLight"/>
                <a:sym typeface="Titillium Web ExtraLight"/>
              </a:defRPr>
            </a:lvl2pPr>
            <a:lvl3pPr>
              <a:buClr>
                <a:schemeClr val="lt1"/>
              </a:buClr>
              <a:buSzPts val="5800"/>
              <a:buFont typeface="Titillium Web ExtraLight"/>
              <a:buNone/>
              <a:defRPr sz="5800">
                <a:solidFill>
                  <a:schemeClr val="lt1"/>
                </a:solidFill>
                <a:latin typeface="Titillium Web ExtraLight"/>
                <a:ea typeface="Titillium Web ExtraLight"/>
                <a:cs typeface="Titillium Web ExtraLight"/>
                <a:sym typeface="Titillium Web ExtraLight"/>
              </a:defRPr>
            </a:lvl3pPr>
            <a:lvl4pPr>
              <a:buClr>
                <a:schemeClr val="lt1"/>
              </a:buClr>
              <a:buSzPts val="5800"/>
              <a:buFont typeface="Titillium Web ExtraLight"/>
              <a:buNone/>
              <a:defRPr sz="5800">
                <a:solidFill>
                  <a:schemeClr val="lt1"/>
                </a:solidFill>
                <a:latin typeface="Titillium Web ExtraLight"/>
                <a:ea typeface="Titillium Web ExtraLight"/>
                <a:cs typeface="Titillium Web ExtraLight"/>
                <a:sym typeface="Titillium Web ExtraLight"/>
              </a:defRPr>
            </a:lvl4pPr>
            <a:lvl5pPr>
              <a:buClr>
                <a:schemeClr val="lt1"/>
              </a:buClr>
              <a:buSzPts val="5800"/>
              <a:buFont typeface="Titillium Web ExtraLight"/>
              <a:buNone/>
              <a:defRPr sz="5800">
                <a:solidFill>
                  <a:schemeClr val="lt1"/>
                </a:solidFill>
                <a:latin typeface="Titillium Web ExtraLight"/>
                <a:ea typeface="Titillium Web ExtraLight"/>
                <a:cs typeface="Titillium Web ExtraLight"/>
                <a:sym typeface="Titillium Web ExtraLight"/>
              </a:defRPr>
            </a:lvl5pPr>
            <a:lvl6pPr>
              <a:buClr>
                <a:schemeClr val="lt1"/>
              </a:buClr>
              <a:buSzPts val="5800"/>
              <a:buFont typeface="Titillium Web ExtraLight"/>
              <a:buNone/>
              <a:defRPr sz="5800">
                <a:solidFill>
                  <a:schemeClr val="lt1"/>
                </a:solidFill>
                <a:latin typeface="Titillium Web ExtraLight"/>
                <a:ea typeface="Titillium Web ExtraLight"/>
                <a:cs typeface="Titillium Web ExtraLight"/>
                <a:sym typeface="Titillium Web ExtraLight"/>
              </a:defRPr>
            </a:lvl6pPr>
            <a:lvl7pPr>
              <a:buClr>
                <a:schemeClr val="lt1"/>
              </a:buClr>
              <a:buSzPts val="5800"/>
              <a:buFont typeface="Titillium Web ExtraLight"/>
              <a:buNone/>
              <a:defRPr sz="5800">
                <a:solidFill>
                  <a:schemeClr val="lt1"/>
                </a:solidFill>
                <a:latin typeface="Titillium Web ExtraLight"/>
                <a:ea typeface="Titillium Web ExtraLight"/>
                <a:cs typeface="Titillium Web ExtraLight"/>
                <a:sym typeface="Titillium Web ExtraLight"/>
              </a:defRPr>
            </a:lvl7pPr>
            <a:lvl8pPr>
              <a:buClr>
                <a:schemeClr val="lt1"/>
              </a:buClr>
              <a:buSzPts val="5800"/>
              <a:buFont typeface="Titillium Web ExtraLight"/>
              <a:buNone/>
              <a:defRPr sz="5800">
                <a:solidFill>
                  <a:schemeClr val="lt1"/>
                </a:solidFill>
                <a:latin typeface="Titillium Web ExtraLight"/>
                <a:ea typeface="Titillium Web ExtraLight"/>
                <a:cs typeface="Titillium Web ExtraLight"/>
                <a:sym typeface="Titillium Web ExtraLight"/>
              </a:defRPr>
            </a:lvl8pPr>
            <a:lvl9pPr>
              <a:buClr>
                <a:schemeClr val="lt1"/>
              </a:buClr>
              <a:buSzPts val="5800"/>
              <a:buFont typeface="Titillium Web ExtraLight"/>
              <a:buNone/>
              <a:defRPr sz="5800">
                <a:solidFill>
                  <a:schemeClr val="lt1"/>
                </a:solidFill>
                <a:latin typeface="Titillium Web ExtraLight"/>
                <a:ea typeface="Titillium Web ExtraLight"/>
                <a:cs typeface="Titillium Web ExtraLight"/>
                <a:sym typeface="Titillium Web ExtraLight"/>
              </a:defRPr>
            </a:lvl9pPr>
          </a:lstStyle>
          <a:p>
            <a:r>
              <a:rPr sz="3600" b="1" dirty="0">
                <a:solidFill>
                  <a:schemeClr val="tx1"/>
                </a:solidFill>
                <a:latin typeface="+mj-lt"/>
                <a:sym typeface="Nixie One"/>
              </a:rPr>
              <a:t>Presenter</a:t>
            </a:r>
            <a:r>
              <a:rPr sz="3600" b="1" dirty="0">
                <a:solidFill>
                  <a:schemeClr val="tx1"/>
                </a:solidFill>
                <a:latin typeface="+mj-lt"/>
              </a:rPr>
              <a:t>:  </a:t>
            </a:r>
            <a:r>
              <a:rPr lang="en-US" sz="3600" b="1" dirty="0">
                <a:solidFill>
                  <a:schemeClr val="tx1"/>
                </a:solidFill>
                <a:latin typeface="+mj-lt"/>
              </a:rPr>
              <a:t>Quang </a:t>
            </a:r>
            <a:r>
              <a:rPr lang="en-US" sz="3600" b="1" dirty="0" err="1">
                <a:solidFill>
                  <a:schemeClr val="tx1"/>
                </a:solidFill>
                <a:latin typeface="+mj-lt"/>
              </a:rPr>
              <a:t>Phu</a:t>
            </a:r>
            <a:r>
              <a:rPr lang="en-US" sz="3600" b="1" dirty="0">
                <a:solidFill>
                  <a:schemeClr val="tx1"/>
                </a:solidFill>
                <a:latin typeface="+mj-lt"/>
              </a:rPr>
              <a:t> Nguyen</a:t>
            </a:r>
            <a:endParaRPr sz="3600" b="1" dirty="0">
              <a:solidFill>
                <a:schemeClr val="tx1"/>
              </a:solidFill>
              <a:latin typeface="+mj-lt"/>
            </a:endParaRPr>
          </a:p>
        </p:txBody>
      </p:sp>
      <p:pic>
        <p:nvPicPr>
          <p:cNvPr id="4" name="Picture 3" descr="A close up of a sign&#10;&#10;Description automatically generated">
            <a:extLst>
              <a:ext uri="{FF2B5EF4-FFF2-40B4-BE49-F238E27FC236}">
                <a16:creationId xmlns:a16="http://schemas.microsoft.com/office/drawing/2014/main" id="{4D7BBF2D-125D-46F5-85CB-93C50B48E7D5}"/>
              </a:ext>
            </a:extLst>
          </p:cNvPr>
          <p:cNvPicPr>
            <a:picLocks noChangeAspect="1"/>
          </p:cNvPicPr>
          <p:nvPr/>
        </p:nvPicPr>
        <p:blipFill>
          <a:blip r:embed="rId3"/>
          <a:stretch>
            <a:fillRect/>
          </a:stretch>
        </p:blipFill>
        <p:spPr>
          <a:xfrm>
            <a:off x="9033" y="1232122"/>
            <a:ext cx="1300480" cy="1300480"/>
          </a:xfrm>
          <a:prstGeom prst="rect">
            <a:avLst/>
          </a:prstGeom>
        </p:spPr>
      </p:pic>
      <p:pic>
        <p:nvPicPr>
          <p:cNvPr id="6" name="Logo_HCMIU.jpg">
            <a:extLst>
              <a:ext uri="{FF2B5EF4-FFF2-40B4-BE49-F238E27FC236}">
                <a16:creationId xmlns:a16="http://schemas.microsoft.com/office/drawing/2014/main" id="{FC697B16-6769-4968-B7AB-5D53B419930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703900" y="1219200"/>
            <a:ext cx="1300480" cy="1300480"/>
          </a:xfrm>
          <a:prstGeom prst="rect">
            <a:avLst/>
          </a:prstGeom>
          <a:ln w="12700">
            <a:miter lim="400000"/>
          </a:ln>
        </p:spPr>
      </p:pic>
    </p:spTree>
    <p:extLst>
      <p:ext uri="{BB962C8B-B14F-4D97-AF65-F5344CB8AC3E}">
        <p14:creationId xmlns:p14="http://schemas.microsoft.com/office/powerpoint/2010/main" val="196018260"/>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6" name="Slide Number"/>
          <p:cNvSpPr txBox="1">
            <a:spLocks noGrp="1"/>
          </p:cNvSpPr>
          <p:nvPr>
            <p:ph type="sldNum" idx="12"/>
          </p:nvPr>
        </p:nvSpPr>
        <p:spPr>
          <a:prstGeom prst="rect">
            <a:avLst/>
          </a:prstGeom>
          <a:extLst>
            <a:ext uri="{C572A759-6A51-4108-AA02-DFA0A04FC94B}">
              <ma14:wrappingTextBoxFlag xmlns="" xmlns:ma14="http://schemas.microsoft.com/office/mac/drawingml/2011/main" val="1"/>
            </a:ext>
          </a:extLst>
        </p:spPr>
        <p:txBody>
          <a:bodyPr/>
          <a:lstStyle/>
          <a:p>
            <a:pPr algn="l" defTabSz="1300460" hangingPunct="1">
              <a:buClr>
                <a:srgbClr val="000000"/>
              </a:buClr>
            </a:pPr>
            <a:fld id="{86CB4B4D-7CA3-9044-876B-883B54F8677D}" type="slidenum">
              <a:rPr>
                <a:solidFill>
                  <a:srgbClr val="000000"/>
                </a:solidFill>
              </a:rPr>
              <a:pPr algn="l" defTabSz="1300460" hangingPunct="1">
                <a:buClr>
                  <a:srgbClr val="000000"/>
                </a:buClr>
              </a:pPr>
              <a:t>20</a:t>
            </a:fld>
            <a:endParaRPr>
              <a:solidFill>
                <a:srgbClr val="000000"/>
              </a:solidFill>
            </a:endParaRPr>
          </a:p>
        </p:txBody>
      </p:sp>
      <p:sp>
        <p:nvSpPr>
          <p:cNvPr id="11" name="Introduction">
            <a:extLst>
              <a:ext uri="{FF2B5EF4-FFF2-40B4-BE49-F238E27FC236}">
                <a16:creationId xmlns:a16="http://schemas.microsoft.com/office/drawing/2014/main" id="{793AC47F-7625-469D-B0CF-3EE5746D8FF1}"/>
              </a:ext>
            </a:extLst>
          </p:cNvPr>
          <p:cNvSpPr txBox="1"/>
          <p:nvPr/>
        </p:nvSpPr>
        <p:spPr>
          <a:xfrm>
            <a:off x="3961624" y="1729165"/>
            <a:ext cx="5081552" cy="777264"/>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defRPr sz="3500">
                <a:latin typeface="Gill Sans"/>
                <a:ea typeface="Gill Sans"/>
                <a:cs typeface="Gill Sans"/>
                <a:sym typeface="Gill Sans"/>
              </a:defRPr>
            </a:lvl1pPr>
          </a:lstStyle>
          <a:p>
            <a:pPr defTabSz="1300460" hangingPunct="1">
              <a:buClr>
                <a:srgbClr val="000000"/>
              </a:buClr>
            </a:pPr>
            <a:r>
              <a:rPr lang="en-US" sz="4551" b="1">
                <a:solidFill>
                  <a:srgbClr val="000000"/>
                </a:solidFill>
                <a:latin typeface="Nixie One"/>
              </a:rPr>
              <a:t>Results</a:t>
            </a:r>
          </a:p>
        </p:txBody>
      </p:sp>
      <p:sp>
        <p:nvSpPr>
          <p:cNvPr id="7" name="Open-Set, Text-Independent Speaker Identification…">
            <a:extLst>
              <a:ext uri="{FF2B5EF4-FFF2-40B4-BE49-F238E27FC236}">
                <a16:creationId xmlns:a16="http://schemas.microsoft.com/office/drawing/2014/main" id="{519BDDC6-1B76-49F7-A396-15241BECE84F}"/>
              </a:ext>
            </a:extLst>
          </p:cNvPr>
          <p:cNvSpPr txBox="1"/>
          <p:nvPr/>
        </p:nvSpPr>
        <p:spPr>
          <a:xfrm>
            <a:off x="799656" y="3262032"/>
            <a:ext cx="9969946" cy="503562"/>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algn="l" defTabSz="1300460" hangingPunct="1">
              <a:spcBef>
                <a:spcPts val="2850"/>
              </a:spcBef>
              <a:buClr>
                <a:srgbClr val="000000"/>
              </a:buClr>
              <a:defRPr sz="2500">
                <a:latin typeface="Gill Sans"/>
                <a:ea typeface="Gill Sans"/>
                <a:cs typeface="Gill Sans"/>
                <a:sym typeface="Gill Sans"/>
              </a:defRPr>
            </a:pPr>
            <a:r>
              <a:rPr lang="en-US" sz="3413" b="1">
                <a:solidFill>
                  <a:srgbClr val="000000"/>
                </a:solidFill>
                <a:latin typeface="Nixie One"/>
                <a:cs typeface="Gill Sans"/>
                <a:sym typeface="Gill Sans"/>
              </a:rPr>
              <a:t>Music Dataset</a:t>
            </a:r>
          </a:p>
        </p:txBody>
      </p:sp>
      <p:graphicFrame>
        <p:nvGraphicFramePr>
          <p:cNvPr id="3" name="Table 2">
            <a:extLst>
              <a:ext uri="{FF2B5EF4-FFF2-40B4-BE49-F238E27FC236}">
                <a16:creationId xmlns:a16="http://schemas.microsoft.com/office/drawing/2014/main" id="{BD55A668-147E-4B6F-8AEF-3F0428E45C32}"/>
              </a:ext>
            </a:extLst>
          </p:cNvPr>
          <p:cNvGraphicFramePr>
            <a:graphicFrameLocks noGrp="1"/>
          </p:cNvGraphicFramePr>
          <p:nvPr/>
        </p:nvGraphicFramePr>
        <p:xfrm>
          <a:off x="4098024" y="4167963"/>
          <a:ext cx="4468036" cy="3856493"/>
        </p:xfrm>
        <a:graphic>
          <a:graphicData uri="http://schemas.openxmlformats.org/drawingml/2006/table">
            <a:tbl>
              <a:tblPr/>
              <a:tblGrid>
                <a:gridCol w="1552653">
                  <a:extLst>
                    <a:ext uri="{9D8B030D-6E8A-4147-A177-3AD203B41FA5}">
                      <a16:colId xmlns:a16="http://schemas.microsoft.com/office/drawing/2014/main" val="588608707"/>
                    </a:ext>
                  </a:extLst>
                </a:gridCol>
                <a:gridCol w="1371063">
                  <a:extLst>
                    <a:ext uri="{9D8B030D-6E8A-4147-A177-3AD203B41FA5}">
                      <a16:colId xmlns:a16="http://schemas.microsoft.com/office/drawing/2014/main" val="764813403"/>
                    </a:ext>
                  </a:extLst>
                </a:gridCol>
                <a:gridCol w="1544320">
                  <a:extLst>
                    <a:ext uri="{9D8B030D-6E8A-4147-A177-3AD203B41FA5}">
                      <a16:colId xmlns:a16="http://schemas.microsoft.com/office/drawing/2014/main" val="2771599172"/>
                    </a:ext>
                  </a:extLst>
                </a:gridCol>
              </a:tblGrid>
              <a:tr h="506294">
                <a:tc>
                  <a:txBody>
                    <a:bodyPr/>
                    <a:lstStyle/>
                    <a:p>
                      <a:pPr marL="0" marR="0" indent="0" algn="ctr"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Dataset</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ctr" hangingPunct="0">
                        <a:lnSpc>
                          <a:spcPts val="1200"/>
                        </a:lnSpc>
                        <a:spcBef>
                          <a:spcPts val="0"/>
                        </a:spcBef>
                        <a:spcAft>
                          <a:spcPts val="0"/>
                        </a:spcAft>
                      </a:pPr>
                      <a:r>
                        <a:rPr lang="en-US" sz="2300" b="1">
                          <a:solidFill>
                            <a:schemeClr val="tx1"/>
                          </a:solidFill>
                          <a:effectLst/>
                          <a:latin typeface="Cambria Math" panose="02040503050406030204" pitchFamily="18" charset="0"/>
                          <a:ea typeface="Cambria Math" panose="02040503050406030204" pitchFamily="18" charset="0"/>
                        </a:rPr>
                        <a:t>LAST.FM</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641605829"/>
                  </a:ext>
                </a:extLst>
              </a:tr>
              <a:tr h="506294">
                <a:tc>
                  <a:txBody>
                    <a:bodyPr/>
                    <a:lstStyle/>
                    <a:p>
                      <a:pPr marL="0" marR="0" indent="0" algn="ctr"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Metric</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R@20</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MRR@20</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7504973"/>
                  </a:ext>
                </a:extLst>
              </a:tr>
              <a:tr h="568781">
                <a:tc>
                  <a:txBody>
                    <a:bodyPr/>
                    <a:lstStyle/>
                    <a:p>
                      <a:pPr marL="0" marR="0" indent="0" algn="ctr"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POP</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hangingPunct="0">
                        <a:lnSpc>
                          <a:spcPts val="1200"/>
                        </a:lnSpc>
                        <a:spcBef>
                          <a:spcPts val="0"/>
                        </a:spcBef>
                        <a:spcAft>
                          <a:spcPts val="0"/>
                        </a:spcAft>
                      </a:pPr>
                      <a:r>
                        <a:rPr lang="en-US" sz="2300" dirty="0">
                          <a:solidFill>
                            <a:schemeClr val="tx1"/>
                          </a:solidFill>
                          <a:effectLst/>
                          <a:latin typeface="Cambria Math" panose="02040503050406030204" pitchFamily="18" charset="0"/>
                          <a:ea typeface="Cambria Math" panose="02040503050406030204" pitchFamily="18" charset="0"/>
                        </a:rPr>
                        <a:t>0.006</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hangingPunct="0">
                        <a:lnSpc>
                          <a:spcPts val="1200"/>
                        </a:lnSpc>
                        <a:spcBef>
                          <a:spcPts val="0"/>
                        </a:spcBef>
                        <a:spcAft>
                          <a:spcPts val="0"/>
                        </a:spcAft>
                      </a:pPr>
                      <a:r>
                        <a:rPr lang="en-US" sz="2300" dirty="0">
                          <a:solidFill>
                            <a:schemeClr val="tx1"/>
                          </a:solidFill>
                          <a:effectLst/>
                          <a:latin typeface="Cambria Math" panose="02040503050406030204" pitchFamily="18" charset="0"/>
                          <a:ea typeface="Cambria Math" panose="02040503050406030204" pitchFamily="18" charset="0"/>
                        </a:rPr>
                        <a:t>0.002</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7281829"/>
                  </a:ext>
                </a:extLst>
              </a:tr>
              <a:tr h="568781">
                <a:tc>
                  <a:txBody>
                    <a:bodyPr/>
                    <a:lstStyle/>
                    <a:p>
                      <a:pPr marL="0" marR="0" indent="0" algn="ctr"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S-POP</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hangingPunct="0">
                        <a:lnSpc>
                          <a:spcPts val="1200"/>
                        </a:lnSpc>
                        <a:spcBef>
                          <a:spcPts val="0"/>
                        </a:spcBef>
                        <a:spcAft>
                          <a:spcPts val="0"/>
                        </a:spcAft>
                      </a:pPr>
                      <a:r>
                        <a:rPr lang="en-US" sz="2300" dirty="0">
                          <a:solidFill>
                            <a:schemeClr val="tx1"/>
                          </a:solidFill>
                          <a:effectLst/>
                          <a:latin typeface="Cambria Math" panose="02040503050406030204" pitchFamily="18" charset="0"/>
                          <a:ea typeface="Cambria Math" panose="02040503050406030204" pitchFamily="18" charset="0"/>
                        </a:rPr>
                        <a:t>0.187</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hangingPunct="0">
                        <a:lnSpc>
                          <a:spcPts val="1200"/>
                        </a:lnSpc>
                        <a:spcBef>
                          <a:spcPts val="0"/>
                        </a:spcBef>
                        <a:spcAft>
                          <a:spcPts val="0"/>
                        </a:spcAft>
                      </a:pPr>
                      <a:r>
                        <a:rPr lang="en-US" sz="2300" dirty="0">
                          <a:solidFill>
                            <a:schemeClr val="tx1"/>
                          </a:solidFill>
                          <a:effectLst/>
                          <a:latin typeface="Cambria Math" panose="02040503050406030204" pitchFamily="18" charset="0"/>
                          <a:ea typeface="Cambria Math" panose="02040503050406030204" pitchFamily="18" charset="0"/>
                        </a:rPr>
                        <a:t>0.082</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0364668"/>
                  </a:ext>
                </a:extLst>
              </a:tr>
              <a:tr h="568781">
                <a:tc>
                  <a:txBody>
                    <a:bodyPr/>
                    <a:lstStyle/>
                    <a:p>
                      <a:pPr marL="0" marR="0" indent="0" algn="ctr"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Item-KNN</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hangingPunct="0">
                        <a:lnSpc>
                          <a:spcPts val="1200"/>
                        </a:lnSpc>
                        <a:spcBef>
                          <a:spcPts val="0"/>
                        </a:spcBef>
                        <a:spcAft>
                          <a:spcPts val="0"/>
                        </a:spcAft>
                      </a:pPr>
                      <a:r>
                        <a:rPr lang="en-US" sz="2300" dirty="0">
                          <a:solidFill>
                            <a:schemeClr val="tx1"/>
                          </a:solidFill>
                          <a:effectLst/>
                          <a:latin typeface="Cambria Math" panose="02040503050406030204" pitchFamily="18" charset="0"/>
                          <a:ea typeface="Cambria Math" panose="02040503050406030204" pitchFamily="18" charset="0"/>
                        </a:rPr>
                        <a:t>0.374</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hangingPunct="0">
                        <a:lnSpc>
                          <a:spcPts val="1200"/>
                        </a:lnSpc>
                        <a:spcBef>
                          <a:spcPts val="0"/>
                        </a:spcBef>
                        <a:spcAft>
                          <a:spcPts val="0"/>
                        </a:spcAft>
                      </a:pPr>
                      <a:r>
                        <a:rPr lang="en-US" sz="2300" dirty="0">
                          <a:solidFill>
                            <a:schemeClr val="tx1"/>
                          </a:solidFill>
                          <a:effectLst/>
                          <a:latin typeface="Cambria Math" panose="02040503050406030204" pitchFamily="18" charset="0"/>
                          <a:ea typeface="Cambria Math" panose="02040503050406030204" pitchFamily="18" charset="0"/>
                        </a:rPr>
                        <a:t>0.156</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7864059"/>
                  </a:ext>
                </a:extLst>
              </a:tr>
              <a:tr h="568781">
                <a:tc>
                  <a:txBody>
                    <a:bodyPr/>
                    <a:lstStyle/>
                    <a:p>
                      <a:pPr marL="0" marR="0" indent="0" algn="ctr"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BPR-MF</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hangingPunct="0">
                        <a:lnSpc>
                          <a:spcPts val="1200"/>
                        </a:lnSpc>
                        <a:spcBef>
                          <a:spcPts val="0"/>
                        </a:spcBef>
                        <a:spcAft>
                          <a:spcPts val="0"/>
                        </a:spcAft>
                      </a:pPr>
                      <a:r>
                        <a:rPr lang="en-US" sz="2300">
                          <a:solidFill>
                            <a:schemeClr val="tx1"/>
                          </a:solidFill>
                          <a:effectLst/>
                          <a:latin typeface="Cambria Math" panose="02040503050406030204" pitchFamily="18" charset="0"/>
                          <a:ea typeface="Cambria Math" panose="02040503050406030204" pitchFamily="18" charset="0"/>
                        </a:rPr>
                        <a:t>0.044</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hangingPunct="0">
                        <a:lnSpc>
                          <a:spcPts val="1200"/>
                        </a:lnSpc>
                        <a:spcBef>
                          <a:spcPts val="0"/>
                        </a:spcBef>
                        <a:spcAft>
                          <a:spcPts val="0"/>
                        </a:spcAft>
                      </a:pPr>
                      <a:r>
                        <a:rPr lang="en-US" sz="2300" dirty="0">
                          <a:solidFill>
                            <a:schemeClr val="tx1"/>
                          </a:solidFill>
                          <a:effectLst/>
                          <a:latin typeface="Cambria Math" panose="02040503050406030204" pitchFamily="18" charset="0"/>
                          <a:ea typeface="Cambria Math" panose="02040503050406030204" pitchFamily="18" charset="0"/>
                        </a:rPr>
                        <a:t>0.011</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2864854"/>
                  </a:ext>
                </a:extLst>
              </a:tr>
              <a:tr h="568781">
                <a:tc>
                  <a:txBody>
                    <a:bodyPr/>
                    <a:lstStyle/>
                    <a:p>
                      <a:pPr marL="0" marR="0" indent="0" algn="ctr"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GRU4rec</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0.402</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0.272</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2253678"/>
                  </a:ext>
                </a:extLst>
              </a:tr>
            </a:tbl>
          </a:graphicData>
        </a:graphic>
      </p:graphicFrame>
    </p:spTree>
    <p:extLst>
      <p:ext uri="{BB962C8B-B14F-4D97-AF65-F5344CB8AC3E}">
        <p14:creationId xmlns:p14="http://schemas.microsoft.com/office/powerpoint/2010/main" val="1843027965"/>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6" name="Slide Number"/>
          <p:cNvSpPr txBox="1">
            <a:spLocks noGrp="1"/>
          </p:cNvSpPr>
          <p:nvPr>
            <p:ph type="sldNum" idx="12"/>
          </p:nvPr>
        </p:nvSpPr>
        <p:spPr>
          <a:prstGeom prst="rect">
            <a:avLst/>
          </a:prstGeom>
          <a:extLst>
            <a:ext uri="{C572A759-6A51-4108-AA02-DFA0A04FC94B}">
              <ma14:wrappingTextBoxFlag xmlns="" xmlns:ma14="http://schemas.microsoft.com/office/mac/drawingml/2011/main" val="1"/>
            </a:ext>
          </a:extLst>
        </p:spPr>
        <p:txBody>
          <a:bodyPr/>
          <a:lstStyle/>
          <a:p>
            <a:pPr algn="l" defTabSz="1300460" hangingPunct="1">
              <a:buClr>
                <a:srgbClr val="000000"/>
              </a:buClr>
            </a:pPr>
            <a:fld id="{86CB4B4D-7CA3-9044-876B-883B54F8677D}" type="slidenum">
              <a:rPr>
                <a:solidFill>
                  <a:srgbClr val="000000"/>
                </a:solidFill>
              </a:rPr>
              <a:pPr algn="l" defTabSz="1300460" hangingPunct="1">
                <a:buClr>
                  <a:srgbClr val="000000"/>
                </a:buClr>
              </a:pPr>
              <a:t>21</a:t>
            </a:fld>
            <a:endParaRPr>
              <a:solidFill>
                <a:srgbClr val="000000"/>
              </a:solidFill>
            </a:endParaRPr>
          </a:p>
        </p:txBody>
      </p:sp>
      <p:sp>
        <p:nvSpPr>
          <p:cNvPr id="11" name="Introduction">
            <a:extLst>
              <a:ext uri="{FF2B5EF4-FFF2-40B4-BE49-F238E27FC236}">
                <a16:creationId xmlns:a16="http://schemas.microsoft.com/office/drawing/2014/main" id="{793AC47F-7625-469D-B0CF-3EE5746D8FF1}"/>
              </a:ext>
            </a:extLst>
          </p:cNvPr>
          <p:cNvSpPr txBox="1"/>
          <p:nvPr/>
        </p:nvSpPr>
        <p:spPr>
          <a:xfrm>
            <a:off x="3961624" y="1729165"/>
            <a:ext cx="5081552" cy="777264"/>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defRPr sz="3500">
                <a:latin typeface="Gill Sans"/>
                <a:ea typeface="Gill Sans"/>
                <a:cs typeface="Gill Sans"/>
                <a:sym typeface="Gill Sans"/>
              </a:defRPr>
            </a:lvl1pPr>
          </a:lstStyle>
          <a:p>
            <a:pPr defTabSz="1300460" hangingPunct="1">
              <a:buClr>
                <a:srgbClr val="000000"/>
              </a:buClr>
            </a:pPr>
            <a:r>
              <a:rPr lang="en-US" sz="4551" b="1">
                <a:solidFill>
                  <a:srgbClr val="000000"/>
                </a:solidFill>
                <a:latin typeface="Nixie One"/>
              </a:rPr>
              <a:t>Results</a:t>
            </a:r>
          </a:p>
        </p:txBody>
      </p:sp>
      <p:sp>
        <p:nvSpPr>
          <p:cNvPr id="7" name="Open-Set, Text-Independent Speaker Identification…">
            <a:extLst>
              <a:ext uri="{FF2B5EF4-FFF2-40B4-BE49-F238E27FC236}">
                <a16:creationId xmlns:a16="http://schemas.microsoft.com/office/drawing/2014/main" id="{519BDDC6-1B76-49F7-A396-15241BECE84F}"/>
              </a:ext>
            </a:extLst>
          </p:cNvPr>
          <p:cNvSpPr txBox="1"/>
          <p:nvPr/>
        </p:nvSpPr>
        <p:spPr>
          <a:xfrm>
            <a:off x="799656" y="3262032"/>
            <a:ext cx="9969946" cy="503562"/>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algn="l" defTabSz="1300460" hangingPunct="1">
              <a:spcBef>
                <a:spcPts val="2850"/>
              </a:spcBef>
              <a:buClr>
                <a:srgbClr val="000000"/>
              </a:buClr>
              <a:defRPr sz="2500">
                <a:latin typeface="Gill Sans"/>
                <a:ea typeface="Gill Sans"/>
                <a:cs typeface="Gill Sans"/>
                <a:sym typeface="Gill Sans"/>
              </a:defRPr>
            </a:pPr>
            <a:r>
              <a:rPr lang="en-US" sz="3413" b="1">
                <a:solidFill>
                  <a:srgbClr val="000000"/>
                </a:solidFill>
                <a:latin typeface="Nixie One"/>
                <a:cs typeface="Gill Sans"/>
                <a:sym typeface="Gill Sans"/>
              </a:rPr>
              <a:t>News Dataset</a:t>
            </a:r>
          </a:p>
        </p:txBody>
      </p:sp>
      <p:graphicFrame>
        <p:nvGraphicFramePr>
          <p:cNvPr id="3" name="Table 2">
            <a:extLst>
              <a:ext uri="{FF2B5EF4-FFF2-40B4-BE49-F238E27FC236}">
                <a16:creationId xmlns:a16="http://schemas.microsoft.com/office/drawing/2014/main" id="{BD55A668-147E-4B6F-8AEF-3F0428E45C32}"/>
              </a:ext>
            </a:extLst>
          </p:cNvPr>
          <p:cNvGraphicFramePr>
            <a:graphicFrameLocks noGrp="1"/>
          </p:cNvGraphicFramePr>
          <p:nvPr/>
        </p:nvGraphicFramePr>
        <p:xfrm>
          <a:off x="4098024" y="4167963"/>
          <a:ext cx="4468036" cy="3856493"/>
        </p:xfrm>
        <a:graphic>
          <a:graphicData uri="http://schemas.openxmlformats.org/drawingml/2006/table">
            <a:tbl>
              <a:tblPr/>
              <a:tblGrid>
                <a:gridCol w="1552653">
                  <a:extLst>
                    <a:ext uri="{9D8B030D-6E8A-4147-A177-3AD203B41FA5}">
                      <a16:colId xmlns:a16="http://schemas.microsoft.com/office/drawing/2014/main" val="588608707"/>
                    </a:ext>
                  </a:extLst>
                </a:gridCol>
                <a:gridCol w="1371063">
                  <a:extLst>
                    <a:ext uri="{9D8B030D-6E8A-4147-A177-3AD203B41FA5}">
                      <a16:colId xmlns:a16="http://schemas.microsoft.com/office/drawing/2014/main" val="764813403"/>
                    </a:ext>
                  </a:extLst>
                </a:gridCol>
                <a:gridCol w="1544320">
                  <a:extLst>
                    <a:ext uri="{9D8B030D-6E8A-4147-A177-3AD203B41FA5}">
                      <a16:colId xmlns:a16="http://schemas.microsoft.com/office/drawing/2014/main" val="2771599172"/>
                    </a:ext>
                  </a:extLst>
                </a:gridCol>
              </a:tblGrid>
              <a:tr h="506294">
                <a:tc>
                  <a:txBody>
                    <a:bodyPr/>
                    <a:lstStyle/>
                    <a:p>
                      <a:pPr marL="0" marR="0" indent="0" algn="ctr"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Dataset</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indent="0" algn="ctr"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CLEF</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3641605829"/>
                  </a:ext>
                </a:extLst>
              </a:tr>
              <a:tr h="506294">
                <a:tc>
                  <a:txBody>
                    <a:bodyPr/>
                    <a:lstStyle/>
                    <a:p>
                      <a:pPr marL="0" marR="0" indent="0" algn="ctr"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Metric</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R@20</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MRR@20</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7504973"/>
                  </a:ext>
                </a:extLst>
              </a:tr>
              <a:tr h="568781">
                <a:tc>
                  <a:txBody>
                    <a:bodyPr/>
                    <a:lstStyle/>
                    <a:p>
                      <a:pPr marL="0" marR="0" indent="0" algn="ctr"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POP</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hangingPunct="0">
                        <a:lnSpc>
                          <a:spcPts val="1200"/>
                        </a:lnSpc>
                        <a:spcBef>
                          <a:spcPts val="0"/>
                        </a:spcBef>
                        <a:spcAft>
                          <a:spcPts val="0"/>
                        </a:spcAft>
                      </a:pPr>
                      <a:r>
                        <a:rPr lang="en-US" sz="2300" dirty="0">
                          <a:solidFill>
                            <a:schemeClr val="tx1"/>
                          </a:solidFill>
                          <a:effectLst/>
                          <a:latin typeface="Cambria Math" panose="02040503050406030204" pitchFamily="18" charset="0"/>
                          <a:ea typeface="Cambria Math" panose="02040503050406030204" pitchFamily="18" charset="0"/>
                        </a:rPr>
                        <a:t>0.025</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hangingPunct="0">
                        <a:lnSpc>
                          <a:spcPts val="1200"/>
                        </a:lnSpc>
                        <a:spcBef>
                          <a:spcPts val="0"/>
                        </a:spcBef>
                        <a:spcAft>
                          <a:spcPts val="0"/>
                        </a:spcAft>
                      </a:pPr>
                      <a:r>
                        <a:rPr lang="en-US" sz="2300">
                          <a:solidFill>
                            <a:schemeClr val="tx1"/>
                          </a:solidFill>
                          <a:effectLst/>
                          <a:latin typeface="Cambria Math" panose="02040503050406030204" pitchFamily="18" charset="0"/>
                          <a:ea typeface="Cambria Math" panose="02040503050406030204" pitchFamily="18" charset="0"/>
                        </a:rPr>
                        <a:t>0.025</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37281829"/>
                  </a:ext>
                </a:extLst>
              </a:tr>
              <a:tr h="568781">
                <a:tc>
                  <a:txBody>
                    <a:bodyPr/>
                    <a:lstStyle/>
                    <a:p>
                      <a:pPr marL="0" marR="0" indent="0" algn="ctr"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S-POP</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hangingPunct="0">
                        <a:lnSpc>
                          <a:spcPts val="1200"/>
                        </a:lnSpc>
                        <a:spcBef>
                          <a:spcPts val="0"/>
                        </a:spcBef>
                        <a:spcAft>
                          <a:spcPts val="0"/>
                        </a:spcAft>
                      </a:pPr>
                      <a:r>
                        <a:rPr lang="en-US" sz="2300" dirty="0">
                          <a:solidFill>
                            <a:schemeClr val="tx1"/>
                          </a:solidFill>
                          <a:effectLst/>
                          <a:latin typeface="Cambria Math" panose="02040503050406030204" pitchFamily="18" charset="0"/>
                          <a:ea typeface="Cambria Math" panose="02040503050406030204" pitchFamily="18" charset="0"/>
                        </a:rPr>
                        <a:t>0.120</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hangingPunct="0">
                        <a:lnSpc>
                          <a:spcPts val="1200"/>
                        </a:lnSpc>
                        <a:spcBef>
                          <a:spcPts val="0"/>
                        </a:spcBef>
                        <a:spcAft>
                          <a:spcPts val="0"/>
                        </a:spcAft>
                      </a:pPr>
                      <a:r>
                        <a:rPr lang="en-US" sz="2300">
                          <a:solidFill>
                            <a:schemeClr val="tx1"/>
                          </a:solidFill>
                          <a:effectLst/>
                          <a:latin typeface="Cambria Math" panose="02040503050406030204" pitchFamily="18" charset="0"/>
                          <a:ea typeface="Cambria Math" panose="02040503050406030204" pitchFamily="18" charset="0"/>
                        </a:rPr>
                        <a:t>0.070</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0364668"/>
                  </a:ext>
                </a:extLst>
              </a:tr>
              <a:tr h="568781">
                <a:tc>
                  <a:txBody>
                    <a:bodyPr/>
                    <a:lstStyle/>
                    <a:p>
                      <a:pPr marL="0" marR="0" indent="0" algn="ctr"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Item-KNN</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hangingPunct="0">
                        <a:lnSpc>
                          <a:spcPts val="1200"/>
                        </a:lnSpc>
                        <a:spcBef>
                          <a:spcPts val="0"/>
                        </a:spcBef>
                        <a:spcAft>
                          <a:spcPts val="0"/>
                        </a:spcAft>
                      </a:pPr>
                      <a:r>
                        <a:rPr lang="en-US" sz="2300" dirty="0">
                          <a:solidFill>
                            <a:schemeClr val="tx1"/>
                          </a:solidFill>
                          <a:effectLst/>
                          <a:latin typeface="Cambria Math" panose="02040503050406030204" pitchFamily="18" charset="0"/>
                          <a:ea typeface="Cambria Math" panose="02040503050406030204" pitchFamily="18" charset="0"/>
                        </a:rPr>
                        <a:t>0.717</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hangingPunct="0">
                        <a:lnSpc>
                          <a:spcPts val="1200"/>
                        </a:lnSpc>
                        <a:spcBef>
                          <a:spcPts val="0"/>
                        </a:spcBef>
                        <a:spcAft>
                          <a:spcPts val="0"/>
                        </a:spcAft>
                      </a:pPr>
                      <a:r>
                        <a:rPr lang="en-US" sz="2300" dirty="0">
                          <a:solidFill>
                            <a:schemeClr val="tx1"/>
                          </a:solidFill>
                          <a:effectLst/>
                          <a:latin typeface="Cambria Math" panose="02040503050406030204" pitchFamily="18" charset="0"/>
                          <a:ea typeface="Cambria Math" panose="02040503050406030204" pitchFamily="18" charset="0"/>
                        </a:rPr>
                        <a:t>0.260</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7864059"/>
                  </a:ext>
                </a:extLst>
              </a:tr>
              <a:tr h="568781">
                <a:tc>
                  <a:txBody>
                    <a:bodyPr/>
                    <a:lstStyle/>
                    <a:p>
                      <a:pPr marL="0" marR="0" indent="0" algn="ctr"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BPR-MF</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hangingPunct="0">
                        <a:lnSpc>
                          <a:spcPts val="1200"/>
                        </a:lnSpc>
                        <a:spcBef>
                          <a:spcPts val="0"/>
                        </a:spcBef>
                        <a:spcAft>
                          <a:spcPts val="0"/>
                        </a:spcAft>
                      </a:pPr>
                      <a:r>
                        <a:rPr lang="en-US" sz="2300">
                          <a:solidFill>
                            <a:schemeClr val="tx1"/>
                          </a:solidFill>
                          <a:effectLst/>
                          <a:latin typeface="Cambria Math" panose="02040503050406030204" pitchFamily="18" charset="0"/>
                          <a:ea typeface="Cambria Math" panose="02040503050406030204" pitchFamily="18" charset="0"/>
                        </a:rPr>
                        <a:t>0.000</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hangingPunct="0">
                        <a:lnSpc>
                          <a:spcPts val="1200"/>
                        </a:lnSpc>
                        <a:spcBef>
                          <a:spcPts val="0"/>
                        </a:spcBef>
                        <a:spcAft>
                          <a:spcPts val="0"/>
                        </a:spcAft>
                      </a:pPr>
                      <a:r>
                        <a:rPr lang="en-US" sz="2300" dirty="0">
                          <a:solidFill>
                            <a:schemeClr val="tx1"/>
                          </a:solidFill>
                          <a:effectLst/>
                          <a:latin typeface="Cambria Math" panose="02040503050406030204" pitchFamily="18" charset="0"/>
                          <a:ea typeface="Cambria Math" panose="02040503050406030204" pitchFamily="18" charset="0"/>
                        </a:rPr>
                        <a:t>0.000</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2864854"/>
                  </a:ext>
                </a:extLst>
              </a:tr>
              <a:tr h="568781">
                <a:tc>
                  <a:txBody>
                    <a:bodyPr/>
                    <a:lstStyle/>
                    <a:p>
                      <a:pPr marL="0" marR="0" indent="0" algn="ctr"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GRU4rec</a:t>
                      </a: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0.902</a:t>
                      </a:r>
                      <a:endParaRPr lang="en-US" sz="2300" dirty="0">
                        <a:solidFill>
                          <a:schemeClr val="tx1"/>
                        </a:solidFill>
                        <a:effectLst/>
                        <a:latin typeface="Cambria Math" panose="02040503050406030204" pitchFamily="18" charset="0"/>
                        <a:ea typeface="Cambria Math" panose="02040503050406030204" pitchFamily="18" charset="0"/>
                      </a:endParaRP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hangingPunct="0">
                        <a:lnSpc>
                          <a:spcPts val="1200"/>
                        </a:lnSpc>
                        <a:spcBef>
                          <a:spcPts val="0"/>
                        </a:spcBef>
                        <a:spcAft>
                          <a:spcPts val="0"/>
                        </a:spcAft>
                      </a:pPr>
                      <a:r>
                        <a:rPr lang="en-US" sz="2300" b="1" dirty="0">
                          <a:solidFill>
                            <a:schemeClr val="tx1"/>
                          </a:solidFill>
                          <a:effectLst/>
                          <a:latin typeface="Cambria Math" panose="02040503050406030204" pitchFamily="18" charset="0"/>
                          <a:ea typeface="Cambria Math" panose="02040503050406030204" pitchFamily="18" charset="0"/>
                        </a:rPr>
                        <a:t>0.393</a:t>
                      </a:r>
                      <a:endParaRPr lang="en-US" sz="2300" dirty="0">
                        <a:solidFill>
                          <a:schemeClr val="tx1"/>
                        </a:solidFill>
                        <a:effectLst/>
                        <a:latin typeface="Cambria Math" panose="02040503050406030204" pitchFamily="18" charset="0"/>
                        <a:ea typeface="Cambria Math" panose="02040503050406030204" pitchFamily="18" charset="0"/>
                      </a:endParaRPr>
                    </a:p>
                  </a:txBody>
                  <a:tcPr marL="130048" marR="63218" marT="1300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2253678"/>
                  </a:ext>
                </a:extLst>
              </a:tr>
            </a:tbl>
          </a:graphicData>
        </a:graphic>
      </p:graphicFrame>
    </p:spTree>
    <p:extLst>
      <p:ext uri="{BB962C8B-B14F-4D97-AF65-F5344CB8AC3E}">
        <p14:creationId xmlns:p14="http://schemas.microsoft.com/office/powerpoint/2010/main" val="42367671"/>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36" name="Slide Number"/>
          <p:cNvSpPr txBox="1">
            <a:spLocks noGrp="1"/>
          </p:cNvSpPr>
          <p:nvPr>
            <p:ph type="sldNum" idx="12"/>
          </p:nvPr>
        </p:nvSpPr>
        <p:spPr>
          <a:prstGeom prst="rect">
            <a:avLst/>
          </a:prstGeom>
          <a:extLst>
            <a:ext uri="{C572A759-6A51-4108-AA02-DFA0A04FC94B}">
              <ma14:wrappingTextBoxFlag xmlns="" xmlns:ma14="http://schemas.microsoft.com/office/mac/drawingml/2011/main" val="1"/>
            </a:ext>
          </a:extLst>
        </p:spPr>
        <p:txBody>
          <a:bodyPr/>
          <a:lstStyle/>
          <a:p>
            <a:pPr algn="l" defTabSz="1300460" hangingPunct="1">
              <a:buClr>
                <a:srgbClr val="000000"/>
              </a:buClr>
            </a:pPr>
            <a:fld id="{86CB4B4D-7CA3-9044-876B-883B54F8677D}" type="slidenum">
              <a:rPr>
                <a:solidFill>
                  <a:srgbClr val="000000"/>
                </a:solidFill>
              </a:rPr>
              <a:pPr algn="l" defTabSz="1300460" hangingPunct="1">
                <a:buClr>
                  <a:srgbClr val="000000"/>
                </a:buClr>
              </a:pPr>
              <a:t>22</a:t>
            </a:fld>
            <a:endParaRPr>
              <a:solidFill>
                <a:srgbClr val="000000"/>
              </a:solidFill>
            </a:endParaRPr>
          </a:p>
        </p:txBody>
      </p:sp>
      <p:sp>
        <p:nvSpPr>
          <p:cNvPr id="7" name="Introduction">
            <a:extLst>
              <a:ext uri="{FF2B5EF4-FFF2-40B4-BE49-F238E27FC236}">
                <a16:creationId xmlns:a16="http://schemas.microsoft.com/office/drawing/2014/main" id="{C3BD9459-2D2A-46E4-890A-078C56AD140B}"/>
              </a:ext>
            </a:extLst>
          </p:cNvPr>
          <p:cNvSpPr txBox="1"/>
          <p:nvPr/>
        </p:nvSpPr>
        <p:spPr>
          <a:xfrm>
            <a:off x="3961624" y="1729165"/>
            <a:ext cx="5081552" cy="777264"/>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defRPr sz="3500">
                <a:latin typeface="Gill Sans"/>
                <a:ea typeface="Gill Sans"/>
                <a:cs typeface="Gill Sans"/>
                <a:sym typeface="Gill Sans"/>
              </a:defRPr>
            </a:lvl1pPr>
          </a:lstStyle>
          <a:p>
            <a:pPr defTabSz="1300460" hangingPunct="1">
              <a:buClr>
                <a:srgbClr val="000000"/>
              </a:buClr>
            </a:pPr>
            <a:r>
              <a:rPr lang="en-US" sz="4551" b="1">
                <a:solidFill>
                  <a:srgbClr val="000000"/>
                </a:solidFill>
                <a:latin typeface="Nixie One"/>
              </a:rPr>
              <a:t>Results</a:t>
            </a:r>
          </a:p>
        </p:txBody>
      </p:sp>
      <p:sp>
        <p:nvSpPr>
          <p:cNvPr id="6" name="Open-Set, Text-Independent Speaker Identification…">
            <a:extLst>
              <a:ext uri="{FF2B5EF4-FFF2-40B4-BE49-F238E27FC236}">
                <a16:creationId xmlns:a16="http://schemas.microsoft.com/office/drawing/2014/main" id="{24B0EA0A-1943-45B9-B235-3D954953CDA9}"/>
              </a:ext>
            </a:extLst>
          </p:cNvPr>
          <p:cNvSpPr txBox="1"/>
          <p:nvPr/>
        </p:nvSpPr>
        <p:spPr>
          <a:xfrm>
            <a:off x="799656" y="3262032"/>
            <a:ext cx="9969946" cy="503562"/>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algn="l" defTabSz="1300460" hangingPunct="1">
              <a:spcBef>
                <a:spcPts val="2850"/>
              </a:spcBef>
              <a:buClr>
                <a:srgbClr val="000000"/>
              </a:buClr>
              <a:defRPr sz="2500">
                <a:latin typeface="Gill Sans"/>
                <a:ea typeface="Gill Sans"/>
                <a:cs typeface="Gill Sans"/>
                <a:sym typeface="Gill Sans"/>
              </a:defRPr>
            </a:pPr>
            <a:r>
              <a:rPr lang="en-US" sz="3413" b="1">
                <a:solidFill>
                  <a:srgbClr val="000000"/>
                </a:solidFill>
                <a:latin typeface="Nixie One"/>
                <a:cs typeface="Gill Sans"/>
                <a:sym typeface="Gill Sans"/>
              </a:rPr>
              <a:t>Improving </a:t>
            </a:r>
            <a:r>
              <a:rPr lang="en-US" sz="3413" b="1" err="1">
                <a:solidFill>
                  <a:srgbClr val="000000"/>
                </a:solidFill>
                <a:latin typeface="Nixie One"/>
                <a:cs typeface="Gill Sans"/>
                <a:sym typeface="Gill Sans"/>
              </a:rPr>
              <a:t>Tmal</a:t>
            </a:r>
            <a:r>
              <a:rPr lang="en-US" sz="3413" b="1">
                <a:solidFill>
                  <a:srgbClr val="000000"/>
                </a:solidFill>
                <a:latin typeface="Nixie One"/>
                <a:cs typeface="Gill Sans"/>
                <a:sym typeface="Gill Sans"/>
              </a:rPr>
              <a:t> dataset result</a:t>
            </a:r>
          </a:p>
        </p:txBody>
      </p:sp>
      <p:sp>
        <p:nvSpPr>
          <p:cNvPr id="8" name="Open-Set, Text-Independent Speaker Identification…">
            <a:extLst>
              <a:ext uri="{FF2B5EF4-FFF2-40B4-BE49-F238E27FC236}">
                <a16:creationId xmlns:a16="http://schemas.microsoft.com/office/drawing/2014/main" id="{7EFC6E9B-CDB0-45B2-A898-E7D224B9EC0E}"/>
              </a:ext>
            </a:extLst>
          </p:cNvPr>
          <p:cNvSpPr txBox="1"/>
          <p:nvPr/>
        </p:nvSpPr>
        <p:spPr>
          <a:xfrm>
            <a:off x="799655" y="3772994"/>
            <a:ext cx="11291712" cy="439381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marL="212221" indent="-212221" algn="l" defTabSz="1300460" hangingPunct="1">
              <a:spcBef>
                <a:spcPts val="1280"/>
              </a:spcBef>
              <a:buSzPct val="100000"/>
              <a:buFont typeface="Arial"/>
              <a:buChar char="•"/>
              <a:defRPr sz="2500"/>
            </a:pPr>
            <a:r>
              <a:rPr lang="en-GB" sz="2276" dirty="0">
                <a:solidFill>
                  <a:srgbClr val="000000"/>
                </a:solidFill>
                <a:latin typeface="Nixie One"/>
                <a:cs typeface="Arial"/>
                <a:sym typeface="Arial"/>
              </a:rPr>
              <a:t>Due to the fact that the large number of items in TMALL dataset led to prohibitively high computational costs for the GRU4rec method.</a:t>
            </a:r>
          </a:p>
          <a:p>
            <a:pPr marL="212221" indent="-212221" algn="l" defTabSz="1300460" hangingPunct="1">
              <a:spcBef>
                <a:spcPts val="1280"/>
              </a:spcBef>
              <a:buSzPct val="100000"/>
              <a:buFont typeface="Arial"/>
              <a:buChar char="•"/>
              <a:defRPr sz="2500"/>
            </a:pPr>
            <a:r>
              <a:rPr lang="en-GB" sz="2276" dirty="0">
                <a:solidFill>
                  <a:srgbClr val="000000"/>
                </a:solidFill>
                <a:latin typeface="Nixie One"/>
                <a:cs typeface="Arial"/>
                <a:sym typeface="Arial"/>
              </a:rPr>
              <a:t>A large number of items have only few interactions.</a:t>
            </a:r>
          </a:p>
          <a:p>
            <a:pPr marL="212221" indent="-212221" algn="l" defTabSz="1300460" hangingPunct="1">
              <a:spcBef>
                <a:spcPts val="1280"/>
              </a:spcBef>
              <a:buSzPct val="100000"/>
              <a:buFont typeface="Arial"/>
              <a:buChar char="•"/>
              <a:defRPr sz="2500"/>
            </a:pPr>
            <a:r>
              <a:rPr lang="en-GB" sz="2276" dirty="0">
                <a:solidFill>
                  <a:srgbClr val="000000"/>
                </a:solidFill>
                <a:latin typeface="Nixie One"/>
                <a:cs typeface="Arial"/>
                <a:sym typeface="Arial"/>
              </a:rPr>
              <a:t>The items were sorted by popularity and a minimum item popularity threshold was set to keep only the items above the threshold accounted for 1% of the entire dataset.</a:t>
            </a:r>
            <a:endParaRPr lang="en-US" sz="2276" dirty="0">
              <a:solidFill>
                <a:srgbClr val="000000"/>
              </a:solidFill>
              <a:latin typeface="Nixie One"/>
              <a:cs typeface="Arial"/>
              <a:sym typeface="Arial"/>
            </a:endParaRPr>
          </a:p>
        </p:txBody>
      </p:sp>
    </p:spTree>
    <p:extLst>
      <p:ext uri="{BB962C8B-B14F-4D97-AF65-F5344CB8AC3E}">
        <p14:creationId xmlns:p14="http://schemas.microsoft.com/office/powerpoint/2010/main" val="1208300467"/>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6" name="Slide Number"/>
          <p:cNvSpPr txBox="1">
            <a:spLocks noGrp="1"/>
          </p:cNvSpPr>
          <p:nvPr>
            <p:ph type="sldNum" idx="12"/>
          </p:nvPr>
        </p:nvSpPr>
        <p:spPr>
          <a:prstGeom prst="rect">
            <a:avLst/>
          </a:prstGeom>
          <a:extLst>
            <a:ext uri="{C572A759-6A51-4108-AA02-DFA0A04FC94B}">
              <ma14:wrappingTextBoxFlag xmlns="" xmlns:ma14="http://schemas.microsoft.com/office/mac/drawingml/2011/main" val="1"/>
            </a:ext>
          </a:extLst>
        </p:spPr>
        <p:txBody>
          <a:bodyPr/>
          <a:lstStyle/>
          <a:p>
            <a:pPr algn="l" defTabSz="1300460" hangingPunct="1">
              <a:buClr>
                <a:srgbClr val="000000"/>
              </a:buClr>
            </a:pPr>
            <a:fld id="{86CB4B4D-7CA3-9044-876B-883B54F8677D}" type="slidenum">
              <a:rPr>
                <a:solidFill>
                  <a:srgbClr val="000000"/>
                </a:solidFill>
              </a:rPr>
              <a:pPr algn="l" defTabSz="1300460" hangingPunct="1">
                <a:buClr>
                  <a:srgbClr val="000000"/>
                </a:buClr>
              </a:pPr>
              <a:t>23</a:t>
            </a:fld>
            <a:endParaRPr>
              <a:solidFill>
                <a:srgbClr val="000000"/>
              </a:solidFill>
            </a:endParaRPr>
          </a:p>
        </p:txBody>
      </p:sp>
      <p:sp>
        <p:nvSpPr>
          <p:cNvPr id="8" name="Introduction">
            <a:extLst>
              <a:ext uri="{FF2B5EF4-FFF2-40B4-BE49-F238E27FC236}">
                <a16:creationId xmlns:a16="http://schemas.microsoft.com/office/drawing/2014/main" id="{9F04FD18-F79A-4690-8B0D-1A7CBD7D91D1}"/>
              </a:ext>
            </a:extLst>
          </p:cNvPr>
          <p:cNvSpPr txBox="1"/>
          <p:nvPr/>
        </p:nvSpPr>
        <p:spPr>
          <a:xfrm>
            <a:off x="3961624" y="1729165"/>
            <a:ext cx="5081552" cy="777264"/>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defRPr sz="3500">
                <a:latin typeface="Gill Sans"/>
                <a:ea typeface="Gill Sans"/>
                <a:cs typeface="Gill Sans"/>
                <a:sym typeface="Gill Sans"/>
              </a:defRPr>
            </a:lvl1pPr>
          </a:lstStyle>
          <a:p>
            <a:pPr defTabSz="1300460" hangingPunct="1">
              <a:buClr>
                <a:srgbClr val="000000"/>
              </a:buClr>
            </a:pPr>
            <a:r>
              <a:rPr lang="en-US" sz="4551" b="1">
                <a:solidFill>
                  <a:srgbClr val="000000"/>
                </a:solidFill>
                <a:latin typeface="Nixie One"/>
              </a:rPr>
              <a:t>Results</a:t>
            </a:r>
          </a:p>
        </p:txBody>
      </p:sp>
      <p:graphicFrame>
        <p:nvGraphicFramePr>
          <p:cNvPr id="12" name="Chart 11">
            <a:extLst>
              <a:ext uri="{FF2B5EF4-FFF2-40B4-BE49-F238E27FC236}">
                <a16:creationId xmlns:a16="http://schemas.microsoft.com/office/drawing/2014/main" id="{6DF10639-834C-4833-ABD9-CEDEF143CD79}"/>
              </a:ext>
            </a:extLst>
          </p:cNvPr>
          <p:cNvGraphicFramePr>
            <a:graphicFrameLocks noChangeAspect="1"/>
          </p:cNvGraphicFramePr>
          <p:nvPr/>
        </p:nvGraphicFramePr>
        <p:xfrm>
          <a:off x="3142094" y="3764065"/>
          <a:ext cx="7932928" cy="4628122"/>
        </p:xfrm>
        <a:graphic>
          <a:graphicData uri="http://schemas.openxmlformats.org/drawingml/2006/chart">
            <c:chart xmlns:c="http://schemas.openxmlformats.org/drawingml/2006/chart" xmlns:r="http://schemas.openxmlformats.org/officeDocument/2006/relationships" r:id="rId3"/>
          </a:graphicData>
        </a:graphic>
      </p:graphicFrame>
      <p:sp>
        <p:nvSpPr>
          <p:cNvPr id="7" name="Open-Set, Text-Independent Speaker Identification…">
            <a:extLst>
              <a:ext uri="{FF2B5EF4-FFF2-40B4-BE49-F238E27FC236}">
                <a16:creationId xmlns:a16="http://schemas.microsoft.com/office/drawing/2014/main" id="{735961D8-656E-43C3-8119-EE73B281D1AA}"/>
              </a:ext>
            </a:extLst>
          </p:cNvPr>
          <p:cNvSpPr txBox="1"/>
          <p:nvPr/>
        </p:nvSpPr>
        <p:spPr>
          <a:xfrm>
            <a:off x="799656" y="3262032"/>
            <a:ext cx="9969946" cy="503562"/>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algn="l" defTabSz="1300460" hangingPunct="1">
              <a:spcBef>
                <a:spcPts val="2850"/>
              </a:spcBef>
              <a:buClr>
                <a:srgbClr val="000000"/>
              </a:buClr>
              <a:defRPr sz="2500">
                <a:latin typeface="Gill Sans"/>
                <a:ea typeface="Gill Sans"/>
                <a:cs typeface="Gill Sans"/>
                <a:sym typeface="Gill Sans"/>
              </a:defRPr>
            </a:pPr>
            <a:r>
              <a:rPr lang="en-US" sz="3413" b="1">
                <a:solidFill>
                  <a:srgbClr val="000000"/>
                </a:solidFill>
                <a:latin typeface="Nixie One"/>
                <a:cs typeface="Gill Sans"/>
                <a:sym typeface="Gill Sans"/>
              </a:rPr>
              <a:t>Improving </a:t>
            </a:r>
            <a:r>
              <a:rPr lang="en-US" sz="3413" b="1" err="1">
                <a:solidFill>
                  <a:srgbClr val="000000"/>
                </a:solidFill>
                <a:latin typeface="Nixie One"/>
                <a:cs typeface="Gill Sans"/>
                <a:sym typeface="Gill Sans"/>
              </a:rPr>
              <a:t>Tmal</a:t>
            </a:r>
            <a:r>
              <a:rPr lang="en-US" sz="3413" b="1">
                <a:solidFill>
                  <a:srgbClr val="000000"/>
                </a:solidFill>
                <a:latin typeface="Nixie One"/>
                <a:cs typeface="Gill Sans"/>
                <a:sym typeface="Gill Sans"/>
              </a:rPr>
              <a:t> dataset result</a:t>
            </a:r>
          </a:p>
        </p:txBody>
      </p:sp>
      <p:sp>
        <p:nvSpPr>
          <p:cNvPr id="11" name="Open-Set, Text-Independent Speaker Identification…">
            <a:extLst>
              <a:ext uri="{FF2B5EF4-FFF2-40B4-BE49-F238E27FC236}">
                <a16:creationId xmlns:a16="http://schemas.microsoft.com/office/drawing/2014/main" id="{64FEED8B-30FE-4B30-8A8D-35987A046AEA}"/>
              </a:ext>
            </a:extLst>
          </p:cNvPr>
          <p:cNvSpPr txBox="1"/>
          <p:nvPr/>
        </p:nvSpPr>
        <p:spPr>
          <a:xfrm>
            <a:off x="799655" y="3772994"/>
            <a:ext cx="11291712" cy="439381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marL="212221" indent="-212221" algn="l" defTabSz="1300460" hangingPunct="1">
              <a:spcBef>
                <a:spcPts val="1280"/>
              </a:spcBef>
              <a:buSzPct val="100000"/>
              <a:buFont typeface="Arial"/>
              <a:buChar char="•"/>
              <a:defRPr sz="2500"/>
            </a:pPr>
            <a:r>
              <a:rPr lang="en-GB" sz="2276" b="1" dirty="0">
                <a:solidFill>
                  <a:srgbClr val="000000"/>
                </a:solidFill>
                <a:latin typeface="Nixie One"/>
                <a:cs typeface="Arial"/>
                <a:sym typeface="Arial"/>
              </a:rPr>
              <a:t>Improved Result:</a:t>
            </a:r>
            <a:endParaRPr lang="en-US" sz="2276" b="1" dirty="0">
              <a:solidFill>
                <a:srgbClr val="000000"/>
              </a:solidFill>
              <a:latin typeface="Nixie One"/>
              <a:cs typeface="Arial"/>
              <a:sym typeface="Arial"/>
            </a:endParaRPr>
          </a:p>
        </p:txBody>
      </p:sp>
    </p:spTree>
    <p:extLst>
      <p:ext uri="{BB962C8B-B14F-4D97-AF65-F5344CB8AC3E}">
        <p14:creationId xmlns:p14="http://schemas.microsoft.com/office/powerpoint/2010/main" val="1526592532"/>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6" name="Slide Number"/>
          <p:cNvSpPr txBox="1">
            <a:spLocks noGrp="1"/>
          </p:cNvSpPr>
          <p:nvPr>
            <p:ph type="sldNum" idx="12"/>
          </p:nvPr>
        </p:nvSpPr>
        <p:spPr>
          <a:prstGeom prst="rect">
            <a:avLst/>
          </a:prstGeom>
          <a:extLst>
            <a:ext uri="{C572A759-6A51-4108-AA02-DFA0A04FC94B}">
              <ma14:wrappingTextBoxFlag xmlns="" xmlns:ma14="http://schemas.microsoft.com/office/mac/drawingml/2011/main" val="1"/>
            </a:ext>
          </a:extLst>
        </p:spPr>
        <p:txBody>
          <a:bodyPr/>
          <a:lstStyle/>
          <a:p>
            <a:pPr algn="l" defTabSz="1300460" hangingPunct="1">
              <a:buClr>
                <a:srgbClr val="000000"/>
              </a:buClr>
            </a:pPr>
            <a:fld id="{86CB4B4D-7CA3-9044-876B-883B54F8677D}" type="slidenum">
              <a:rPr>
                <a:solidFill>
                  <a:srgbClr val="000000"/>
                </a:solidFill>
              </a:rPr>
              <a:pPr algn="l" defTabSz="1300460" hangingPunct="1">
                <a:buClr>
                  <a:srgbClr val="000000"/>
                </a:buClr>
              </a:pPr>
              <a:t>24</a:t>
            </a:fld>
            <a:endParaRPr>
              <a:solidFill>
                <a:srgbClr val="000000"/>
              </a:solidFill>
            </a:endParaRPr>
          </a:p>
        </p:txBody>
      </p:sp>
      <p:sp>
        <p:nvSpPr>
          <p:cNvPr id="11" name="Introduction">
            <a:extLst>
              <a:ext uri="{FF2B5EF4-FFF2-40B4-BE49-F238E27FC236}">
                <a16:creationId xmlns:a16="http://schemas.microsoft.com/office/drawing/2014/main" id="{50D71590-3588-495F-BE91-C9C2EE9021EE}"/>
              </a:ext>
            </a:extLst>
          </p:cNvPr>
          <p:cNvSpPr txBox="1"/>
          <p:nvPr/>
        </p:nvSpPr>
        <p:spPr>
          <a:xfrm>
            <a:off x="3961624" y="1729165"/>
            <a:ext cx="5081552" cy="777264"/>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defRPr sz="3500">
                <a:latin typeface="Gill Sans"/>
                <a:ea typeface="Gill Sans"/>
                <a:cs typeface="Gill Sans"/>
                <a:sym typeface="Gill Sans"/>
              </a:defRPr>
            </a:lvl1pPr>
          </a:lstStyle>
          <a:p>
            <a:pPr defTabSz="1300460" hangingPunct="1">
              <a:buClr>
                <a:srgbClr val="000000"/>
              </a:buClr>
            </a:pPr>
            <a:r>
              <a:rPr lang="en-US" sz="4551" b="1">
                <a:solidFill>
                  <a:srgbClr val="000000"/>
                </a:solidFill>
                <a:latin typeface="Nixie One"/>
              </a:rPr>
              <a:t>Results</a:t>
            </a:r>
          </a:p>
        </p:txBody>
      </p:sp>
      <p:graphicFrame>
        <p:nvGraphicFramePr>
          <p:cNvPr id="12" name="Chart 11">
            <a:extLst>
              <a:ext uri="{FF2B5EF4-FFF2-40B4-BE49-F238E27FC236}">
                <a16:creationId xmlns:a16="http://schemas.microsoft.com/office/drawing/2014/main" id="{5A42E55B-5AD3-455A-A7B5-1511C881A7E3}"/>
              </a:ext>
            </a:extLst>
          </p:cNvPr>
          <p:cNvGraphicFramePr>
            <a:graphicFrameLocks noChangeAspect="1"/>
          </p:cNvGraphicFramePr>
          <p:nvPr/>
        </p:nvGraphicFramePr>
        <p:xfrm>
          <a:off x="3145064" y="3754307"/>
          <a:ext cx="7932928" cy="4628122"/>
        </p:xfrm>
        <a:graphic>
          <a:graphicData uri="http://schemas.openxmlformats.org/drawingml/2006/chart">
            <c:chart xmlns:c="http://schemas.openxmlformats.org/drawingml/2006/chart" xmlns:r="http://schemas.openxmlformats.org/officeDocument/2006/relationships" r:id="rId3"/>
          </a:graphicData>
        </a:graphic>
      </p:graphicFrame>
      <p:sp>
        <p:nvSpPr>
          <p:cNvPr id="7" name="Open-Set, Text-Independent Speaker Identification…">
            <a:extLst>
              <a:ext uri="{FF2B5EF4-FFF2-40B4-BE49-F238E27FC236}">
                <a16:creationId xmlns:a16="http://schemas.microsoft.com/office/drawing/2014/main" id="{CFE25E5B-1C58-4EEB-94BE-E4B5ECAEBF07}"/>
              </a:ext>
            </a:extLst>
          </p:cNvPr>
          <p:cNvSpPr txBox="1"/>
          <p:nvPr/>
        </p:nvSpPr>
        <p:spPr>
          <a:xfrm>
            <a:off x="799656" y="3262032"/>
            <a:ext cx="9969946" cy="503562"/>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algn="l" defTabSz="1300460" hangingPunct="1">
              <a:spcBef>
                <a:spcPts val="2850"/>
              </a:spcBef>
              <a:buClr>
                <a:srgbClr val="000000"/>
              </a:buClr>
              <a:defRPr sz="2500">
                <a:latin typeface="Gill Sans"/>
                <a:ea typeface="Gill Sans"/>
                <a:cs typeface="Gill Sans"/>
                <a:sym typeface="Gill Sans"/>
              </a:defRPr>
            </a:pPr>
            <a:r>
              <a:rPr lang="en-US" sz="3413" b="1">
                <a:solidFill>
                  <a:srgbClr val="000000"/>
                </a:solidFill>
                <a:latin typeface="Nixie One"/>
                <a:cs typeface="Gill Sans"/>
                <a:sym typeface="Gill Sans"/>
              </a:rPr>
              <a:t>Improving </a:t>
            </a:r>
            <a:r>
              <a:rPr lang="en-US" sz="3413" b="1" err="1">
                <a:solidFill>
                  <a:srgbClr val="000000"/>
                </a:solidFill>
                <a:latin typeface="Nixie One"/>
                <a:cs typeface="Gill Sans"/>
                <a:sym typeface="Gill Sans"/>
              </a:rPr>
              <a:t>Tmal</a:t>
            </a:r>
            <a:r>
              <a:rPr lang="en-US" sz="3413" b="1">
                <a:solidFill>
                  <a:srgbClr val="000000"/>
                </a:solidFill>
                <a:latin typeface="Nixie One"/>
                <a:cs typeface="Gill Sans"/>
                <a:sym typeface="Gill Sans"/>
              </a:rPr>
              <a:t> dataset result</a:t>
            </a:r>
          </a:p>
        </p:txBody>
      </p:sp>
      <p:sp>
        <p:nvSpPr>
          <p:cNvPr id="8" name="Open-Set, Text-Independent Speaker Identification…">
            <a:extLst>
              <a:ext uri="{FF2B5EF4-FFF2-40B4-BE49-F238E27FC236}">
                <a16:creationId xmlns:a16="http://schemas.microsoft.com/office/drawing/2014/main" id="{55B13B7C-B5F5-4DD2-B776-90E2621B6EC4}"/>
              </a:ext>
            </a:extLst>
          </p:cNvPr>
          <p:cNvSpPr txBox="1"/>
          <p:nvPr/>
        </p:nvSpPr>
        <p:spPr>
          <a:xfrm>
            <a:off x="799655" y="3772994"/>
            <a:ext cx="11291712" cy="439381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marL="212221" indent="-212221" algn="l" defTabSz="1300460" hangingPunct="1">
              <a:spcBef>
                <a:spcPts val="1280"/>
              </a:spcBef>
              <a:buSzPct val="100000"/>
              <a:buFont typeface="Arial"/>
              <a:buChar char="•"/>
              <a:defRPr sz="2500"/>
            </a:pPr>
            <a:r>
              <a:rPr lang="en-GB" sz="2276" b="1" dirty="0">
                <a:solidFill>
                  <a:srgbClr val="000000"/>
                </a:solidFill>
                <a:latin typeface="Nixie One"/>
                <a:cs typeface="Arial"/>
                <a:sym typeface="Arial"/>
              </a:rPr>
              <a:t>Improved Result:</a:t>
            </a:r>
            <a:endParaRPr lang="en-US" sz="2276" b="1" dirty="0">
              <a:solidFill>
                <a:srgbClr val="000000"/>
              </a:solidFill>
              <a:latin typeface="Nixie One"/>
              <a:cs typeface="Arial"/>
              <a:sym typeface="Arial"/>
            </a:endParaRPr>
          </a:p>
        </p:txBody>
      </p:sp>
    </p:spTree>
    <p:extLst>
      <p:ext uri="{BB962C8B-B14F-4D97-AF65-F5344CB8AC3E}">
        <p14:creationId xmlns:p14="http://schemas.microsoft.com/office/powerpoint/2010/main" val="3848757562"/>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6" name="Slide Number"/>
          <p:cNvSpPr txBox="1">
            <a:spLocks noGrp="1"/>
          </p:cNvSpPr>
          <p:nvPr>
            <p:ph type="sldNum" idx="12"/>
          </p:nvPr>
        </p:nvSpPr>
        <p:spPr>
          <a:prstGeom prst="rect">
            <a:avLst/>
          </a:prstGeom>
          <a:extLst>
            <a:ext uri="{C572A759-6A51-4108-AA02-DFA0A04FC94B}">
              <ma14:wrappingTextBoxFlag xmlns="" xmlns:ma14="http://schemas.microsoft.com/office/mac/drawingml/2011/main" val="1"/>
            </a:ext>
          </a:extLst>
        </p:spPr>
        <p:txBody>
          <a:bodyPr/>
          <a:lstStyle/>
          <a:p>
            <a:pPr algn="l" defTabSz="1300460" hangingPunct="1">
              <a:buClr>
                <a:srgbClr val="000000"/>
              </a:buClr>
            </a:pPr>
            <a:fld id="{86CB4B4D-7CA3-9044-876B-883B54F8677D}" type="slidenum">
              <a:rPr>
                <a:solidFill>
                  <a:srgbClr val="000000"/>
                </a:solidFill>
              </a:rPr>
              <a:pPr algn="l" defTabSz="1300460" hangingPunct="1">
                <a:buClr>
                  <a:srgbClr val="000000"/>
                </a:buClr>
              </a:pPr>
              <a:t>25</a:t>
            </a:fld>
            <a:endParaRPr>
              <a:solidFill>
                <a:srgbClr val="000000"/>
              </a:solidFill>
            </a:endParaRPr>
          </a:p>
        </p:txBody>
      </p:sp>
      <p:sp>
        <p:nvSpPr>
          <p:cNvPr id="11" name="Introduction">
            <a:extLst>
              <a:ext uri="{FF2B5EF4-FFF2-40B4-BE49-F238E27FC236}">
                <a16:creationId xmlns:a16="http://schemas.microsoft.com/office/drawing/2014/main" id="{72325D95-0BC2-4BDC-9104-538E5E1DA317}"/>
              </a:ext>
            </a:extLst>
          </p:cNvPr>
          <p:cNvSpPr txBox="1"/>
          <p:nvPr/>
        </p:nvSpPr>
        <p:spPr>
          <a:xfrm>
            <a:off x="3961624" y="1729165"/>
            <a:ext cx="5081552" cy="777264"/>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defRPr sz="3500">
                <a:latin typeface="Gill Sans"/>
                <a:ea typeface="Gill Sans"/>
                <a:cs typeface="Gill Sans"/>
                <a:sym typeface="Gill Sans"/>
              </a:defRPr>
            </a:lvl1pPr>
          </a:lstStyle>
          <a:p>
            <a:pPr defTabSz="1300460" hangingPunct="1">
              <a:buClr>
                <a:srgbClr val="000000"/>
              </a:buClr>
            </a:pPr>
            <a:r>
              <a:rPr lang="en-US" sz="4551" b="1">
                <a:solidFill>
                  <a:srgbClr val="000000"/>
                </a:solidFill>
                <a:latin typeface="Nixie One"/>
              </a:rPr>
              <a:t>Results</a:t>
            </a:r>
          </a:p>
        </p:txBody>
      </p:sp>
      <p:sp>
        <p:nvSpPr>
          <p:cNvPr id="6" name="Open-Set, Text-Independent Speaker Identification…">
            <a:extLst>
              <a:ext uri="{FF2B5EF4-FFF2-40B4-BE49-F238E27FC236}">
                <a16:creationId xmlns:a16="http://schemas.microsoft.com/office/drawing/2014/main" id="{957BC933-1A76-4FAC-9B05-92DDC576A478}"/>
              </a:ext>
            </a:extLst>
          </p:cNvPr>
          <p:cNvSpPr txBox="1"/>
          <p:nvPr/>
        </p:nvSpPr>
        <p:spPr>
          <a:xfrm>
            <a:off x="799656" y="3262032"/>
            <a:ext cx="9969946" cy="503562"/>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algn="l" defTabSz="1300460" hangingPunct="1">
              <a:spcBef>
                <a:spcPts val="2850"/>
              </a:spcBef>
              <a:buClr>
                <a:srgbClr val="000000"/>
              </a:buClr>
              <a:defRPr sz="2500">
                <a:latin typeface="Gill Sans"/>
                <a:ea typeface="Gill Sans"/>
                <a:cs typeface="Gill Sans"/>
                <a:sym typeface="Gill Sans"/>
              </a:defRPr>
            </a:pPr>
            <a:r>
              <a:rPr lang="en-US" sz="3413" b="1">
                <a:solidFill>
                  <a:srgbClr val="000000"/>
                </a:solidFill>
                <a:latin typeface="Nixie One"/>
                <a:cs typeface="Gill Sans"/>
                <a:sym typeface="Gill Sans"/>
              </a:rPr>
              <a:t>Examine Discovered Method</a:t>
            </a:r>
          </a:p>
        </p:txBody>
      </p:sp>
      <p:sp>
        <p:nvSpPr>
          <p:cNvPr id="7" name="Open-Set, Text-Independent Speaker Identification…">
            <a:extLst>
              <a:ext uri="{FF2B5EF4-FFF2-40B4-BE49-F238E27FC236}">
                <a16:creationId xmlns:a16="http://schemas.microsoft.com/office/drawing/2014/main" id="{93238B2E-DF3D-4869-A43D-D6F6CF2D686A}"/>
              </a:ext>
            </a:extLst>
          </p:cNvPr>
          <p:cNvSpPr txBox="1"/>
          <p:nvPr/>
        </p:nvSpPr>
        <p:spPr>
          <a:xfrm>
            <a:off x="799655" y="3772994"/>
            <a:ext cx="11291712" cy="439381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marL="212221" indent="-212221" algn="l" defTabSz="1300460" hangingPunct="1">
              <a:spcBef>
                <a:spcPts val="1280"/>
              </a:spcBef>
              <a:buSzPct val="100000"/>
              <a:buFont typeface="Arial"/>
              <a:buChar char="•"/>
              <a:defRPr sz="2500"/>
            </a:pPr>
            <a:r>
              <a:rPr lang="en-GB" sz="2276" dirty="0">
                <a:solidFill>
                  <a:srgbClr val="000000"/>
                </a:solidFill>
                <a:latin typeface="Nixie One"/>
                <a:cs typeface="Arial"/>
                <a:sym typeface="Arial"/>
              </a:rPr>
              <a:t>Applying the same proposed sampling and </a:t>
            </a:r>
            <a:r>
              <a:rPr lang="en-GB" sz="2276" dirty="0" err="1">
                <a:solidFill>
                  <a:srgbClr val="000000"/>
                </a:solidFill>
                <a:latin typeface="Nixie One"/>
                <a:cs typeface="Arial"/>
                <a:sym typeface="Arial"/>
              </a:rPr>
              <a:t>preprocessing</a:t>
            </a:r>
            <a:r>
              <a:rPr lang="en-GB" sz="2276" dirty="0">
                <a:solidFill>
                  <a:srgbClr val="000000"/>
                </a:solidFill>
                <a:latin typeface="Nixie One"/>
                <a:cs typeface="Arial"/>
                <a:sym typeface="Arial"/>
              </a:rPr>
              <a:t> method on another dataset which has same aforementioned characteristics with TMALL named IJCAI16 from IJCAI-2016 Competitions which contains 2.3 million items.</a:t>
            </a:r>
            <a:endParaRPr lang="en-US" sz="2276" dirty="0">
              <a:solidFill>
                <a:srgbClr val="000000"/>
              </a:solidFill>
              <a:latin typeface="Nixie One"/>
              <a:cs typeface="Arial"/>
              <a:sym typeface="Arial"/>
            </a:endParaRPr>
          </a:p>
        </p:txBody>
      </p:sp>
    </p:spTree>
    <p:extLst>
      <p:ext uri="{BB962C8B-B14F-4D97-AF65-F5344CB8AC3E}">
        <p14:creationId xmlns:p14="http://schemas.microsoft.com/office/powerpoint/2010/main" val="3997043913"/>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6" name="Slide Number"/>
          <p:cNvSpPr txBox="1">
            <a:spLocks noGrp="1"/>
          </p:cNvSpPr>
          <p:nvPr>
            <p:ph type="sldNum" idx="12"/>
          </p:nvPr>
        </p:nvSpPr>
        <p:spPr>
          <a:prstGeom prst="rect">
            <a:avLst/>
          </a:prstGeom>
          <a:extLst>
            <a:ext uri="{C572A759-6A51-4108-AA02-DFA0A04FC94B}">
              <ma14:wrappingTextBoxFlag xmlns="" xmlns:ma14="http://schemas.microsoft.com/office/mac/drawingml/2011/main" val="1"/>
            </a:ext>
          </a:extLst>
        </p:spPr>
        <p:txBody>
          <a:bodyPr/>
          <a:lstStyle/>
          <a:p>
            <a:pPr algn="l" defTabSz="1300460" hangingPunct="1">
              <a:buClr>
                <a:srgbClr val="000000"/>
              </a:buClr>
            </a:pPr>
            <a:fld id="{86CB4B4D-7CA3-9044-876B-883B54F8677D}" type="slidenum">
              <a:rPr>
                <a:solidFill>
                  <a:srgbClr val="000000"/>
                </a:solidFill>
              </a:rPr>
              <a:pPr algn="l" defTabSz="1300460" hangingPunct="1">
                <a:buClr>
                  <a:srgbClr val="000000"/>
                </a:buClr>
              </a:pPr>
              <a:t>26</a:t>
            </a:fld>
            <a:endParaRPr>
              <a:solidFill>
                <a:srgbClr val="000000"/>
              </a:solidFill>
            </a:endParaRPr>
          </a:p>
        </p:txBody>
      </p:sp>
      <p:graphicFrame>
        <p:nvGraphicFramePr>
          <p:cNvPr id="12" name="Chart 11">
            <a:extLst>
              <a:ext uri="{FF2B5EF4-FFF2-40B4-BE49-F238E27FC236}">
                <a16:creationId xmlns:a16="http://schemas.microsoft.com/office/drawing/2014/main" id="{6616E626-C477-4F20-ABAD-4C71F5990491}"/>
              </a:ext>
            </a:extLst>
          </p:cNvPr>
          <p:cNvGraphicFramePr>
            <a:graphicFrameLocks noChangeAspect="1"/>
          </p:cNvGraphicFramePr>
          <p:nvPr/>
        </p:nvGraphicFramePr>
        <p:xfrm>
          <a:off x="1966586" y="3760958"/>
          <a:ext cx="7932928" cy="4628122"/>
        </p:xfrm>
        <a:graphic>
          <a:graphicData uri="http://schemas.openxmlformats.org/drawingml/2006/chart">
            <c:chart xmlns:c="http://schemas.openxmlformats.org/drawingml/2006/chart" xmlns:r="http://schemas.openxmlformats.org/officeDocument/2006/relationships" r:id="rId3"/>
          </a:graphicData>
        </a:graphic>
      </p:graphicFrame>
      <p:sp>
        <p:nvSpPr>
          <p:cNvPr id="7" name="Introduction">
            <a:extLst>
              <a:ext uri="{FF2B5EF4-FFF2-40B4-BE49-F238E27FC236}">
                <a16:creationId xmlns:a16="http://schemas.microsoft.com/office/drawing/2014/main" id="{18C7AC79-F848-4D7F-8B77-AD4443A6B3B8}"/>
              </a:ext>
            </a:extLst>
          </p:cNvPr>
          <p:cNvSpPr txBox="1"/>
          <p:nvPr/>
        </p:nvSpPr>
        <p:spPr>
          <a:xfrm>
            <a:off x="3961624" y="1729165"/>
            <a:ext cx="5081552" cy="777264"/>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defRPr sz="3500">
                <a:latin typeface="Gill Sans"/>
                <a:ea typeface="Gill Sans"/>
                <a:cs typeface="Gill Sans"/>
                <a:sym typeface="Gill Sans"/>
              </a:defRPr>
            </a:lvl1pPr>
          </a:lstStyle>
          <a:p>
            <a:pPr defTabSz="1300460" hangingPunct="1">
              <a:buClr>
                <a:srgbClr val="000000"/>
              </a:buClr>
            </a:pPr>
            <a:r>
              <a:rPr lang="en-US" sz="4551" b="1" dirty="0">
                <a:solidFill>
                  <a:srgbClr val="000000"/>
                </a:solidFill>
                <a:latin typeface="Nixie One"/>
              </a:rPr>
              <a:t>Results</a:t>
            </a:r>
          </a:p>
        </p:txBody>
      </p:sp>
      <p:sp>
        <p:nvSpPr>
          <p:cNvPr id="9" name="Open-Set, Text-Independent Speaker Identification…">
            <a:extLst>
              <a:ext uri="{FF2B5EF4-FFF2-40B4-BE49-F238E27FC236}">
                <a16:creationId xmlns:a16="http://schemas.microsoft.com/office/drawing/2014/main" id="{3BF369BB-6A29-407A-ABFE-B08657813A90}"/>
              </a:ext>
            </a:extLst>
          </p:cNvPr>
          <p:cNvSpPr txBox="1"/>
          <p:nvPr/>
        </p:nvSpPr>
        <p:spPr>
          <a:xfrm>
            <a:off x="799655" y="3772994"/>
            <a:ext cx="11291712" cy="439381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marL="212221" indent="-212221" algn="l" defTabSz="1300460" hangingPunct="1">
              <a:spcBef>
                <a:spcPts val="1280"/>
              </a:spcBef>
              <a:buSzPct val="100000"/>
              <a:buFont typeface="Arial"/>
              <a:buChar char="•"/>
              <a:defRPr sz="2500"/>
            </a:pPr>
            <a:r>
              <a:rPr lang="en-GB" sz="2276" b="1" dirty="0">
                <a:solidFill>
                  <a:srgbClr val="000000"/>
                </a:solidFill>
                <a:latin typeface="Nixie One"/>
                <a:cs typeface="Arial"/>
                <a:sym typeface="Arial"/>
              </a:rPr>
              <a:t>Result:</a:t>
            </a:r>
            <a:endParaRPr lang="en-US" sz="2276" b="1" dirty="0">
              <a:solidFill>
                <a:srgbClr val="000000"/>
              </a:solidFill>
              <a:latin typeface="Nixie One"/>
              <a:cs typeface="Arial"/>
              <a:sym typeface="Arial"/>
            </a:endParaRPr>
          </a:p>
        </p:txBody>
      </p:sp>
      <p:sp>
        <p:nvSpPr>
          <p:cNvPr id="10" name="Open-Set, Text-Independent Speaker Identification…">
            <a:extLst>
              <a:ext uri="{FF2B5EF4-FFF2-40B4-BE49-F238E27FC236}">
                <a16:creationId xmlns:a16="http://schemas.microsoft.com/office/drawing/2014/main" id="{8126E920-9B4A-4401-89B1-811D7F3E3F69}"/>
              </a:ext>
            </a:extLst>
          </p:cNvPr>
          <p:cNvSpPr txBox="1"/>
          <p:nvPr/>
        </p:nvSpPr>
        <p:spPr>
          <a:xfrm>
            <a:off x="799656" y="3262032"/>
            <a:ext cx="9969946" cy="503562"/>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algn="l" defTabSz="1300460" hangingPunct="1">
              <a:spcBef>
                <a:spcPts val="2850"/>
              </a:spcBef>
              <a:buClr>
                <a:srgbClr val="000000"/>
              </a:buClr>
              <a:defRPr sz="2500">
                <a:latin typeface="Gill Sans"/>
                <a:ea typeface="Gill Sans"/>
                <a:cs typeface="Gill Sans"/>
                <a:sym typeface="Gill Sans"/>
              </a:defRPr>
            </a:pPr>
            <a:r>
              <a:rPr lang="en-US" sz="3413" b="1">
                <a:solidFill>
                  <a:srgbClr val="000000"/>
                </a:solidFill>
                <a:latin typeface="Nixie One"/>
                <a:cs typeface="Gill Sans"/>
                <a:sym typeface="Gill Sans"/>
              </a:rPr>
              <a:t>Examine Discovered Method</a:t>
            </a:r>
          </a:p>
        </p:txBody>
      </p:sp>
    </p:spTree>
    <p:extLst>
      <p:ext uri="{BB962C8B-B14F-4D97-AF65-F5344CB8AC3E}">
        <p14:creationId xmlns:p14="http://schemas.microsoft.com/office/powerpoint/2010/main" val="3114400283"/>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6" name="Slide Number"/>
          <p:cNvSpPr txBox="1">
            <a:spLocks noGrp="1"/>
          </p:cNvSpPr>
          <p:nvPr>
            <p:ph type="sldNum" idx="12"/>
          </p:nvPr>
        </p:nvSpPr>
        <p:spPr>
          <a:prstGeom prst="rect">
            <a:avLst/>
          </a:prstGeom>
          <a:extLst>
            <a:ext uri="{C572A759-6A51-4108-AA02-DFA0A04FC94B}">
              <ma14:wrappingTextBoxFlag xmlns="" xmlns:ma14="http://schemas.microsoft.com/office/mac/drawingml/2011/main" val="1"/>
            </a:ext>
          </a:extLst>
        </p:spPr>
        <p:txBody>
          <a:bodyPr/>
          <a:lstStyle/>
          <a:p>
            <a:pPr algn="l" defTabSz="1300460" hangingPunct="1">
              <a:buClr>
                <a:srgbClr val="000000"/>
              </a:buClr>
            </a:pPr>
            <a:fld id="{86CB4B4D-7CA3-9044-876B-883B54F8677D}" type="slidenum">
              <a:rPr>
                <a:solidFill>
                  <a:srgbClr val="000000"/>
                </a:solidFill>
              </a:rPr>
              <a:pPr algn="l" defTabSz="1300460" hangingPunct="1">
                <a:buClr>
                  <a:srgbClr val="000000"/>
                </a:buClr>
              </a:pPr>
              <a:t>27</a:t>
            </a:fld>
            <a:endParaRPr>
              <a:solidFill>
                <a:srgbClr val="000000"/>
              </a:solidFill>
            </a:endParaRPr>
          </a:p>
        </p:txBody>
      </p:sp>
      <p:sp>
        <p:nvSpPr>
          <p:cNvPr id="11" name="Introduction">
            <a:extLst>
              <a:ext uri="{FF2B5EF4-FFF2-40B4-BE49-F238E27FC236}">
                <a16:creationId xmlns:a16="http://schemas.microsoft.com/office/drawing/2014/main" id="{8E7AFA2D-3ABB-470F-9E30-69F7D9E0E428}"/>
              </a:ext>
            </a:extLst>
          </p:cNvPr>
          <p:cNvSpPr txBox="1"/>
          <p:nvPr/>
        </p:nvSpPr>
        <p:spPr>
          <a:xfrm>
            <a:off x="3961624" y="1729165"/>
            <a:ext cx="5081552" cy="777264"/>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defRPr sz="3500">
                <a:latin typeface="Gill Sans"/>
                <a:ea typeface="Gill Sans"/>
                <a:cs typeface="Gill Sans"/>
                <a:sym typeface="Gill Sans"/>
              </a:defRPr>
            </a:lvl1pPr>
          </a:lstStyle>
          <a:p>
            <a:pPr defTabSz="1300460" hangingPunct="1">
              <a:buClr>
                <a:srgbClr val="000000"/>
              </a:buClr>
            </a:pPr>
            <a:r>
              <a:rPr lang="en-US" sz="4551" b="1" dirty="0">
                <a:solidFill>
                  <a:srgbClr val="000000"/>
                </a:solidFill>
                <a:latin typeface="Nixie One"/>
              </a:rPr>
              <a:t>Results</a:t>
            </a:r>
          </a:p>
        </p:txBody>
      </p:sp>
      <p:graphicFrame>
        <p:nvGraphicFramePr>
          <p:cNvPr id="12" name="Chart 11">
            <a:extLst>
              <a:ext uri="{FF2B5EF4-FFF2-40B4-BE49-F238E27FC236}">
                <a16:creationId xmlns:a16="http://schemas.microsoft.com/office/drawing/2014/main" id="{8A72D947-E11B-49D4-9AB4-847EF2249F2D}"/>
              </a:ext>
            </a:extLst>
          </p:cNvPr>
          <p:cNvGraphicFramePr>
            <a:graphicFrameLocks noChangeAspect="1"/>
          </p:cNvGraphicFramePr>
          <p:nvPr/>
        </p:nvGraphicFramePr>
        <p:xfrm>
          <a:off x="1970509" y="3758114"/>
          <a:ext cx="7932928" cy="4628122"/>
        </p:xfrm>
        <a:graphic>
          <a:graphicData uri="http://schemas.openxmlformats.org/drawingml/2006/chart">
            <c:chart xmlns:c="http://schemas.openxmlformats.org/drawingml/2006/chart" xmlns:r="http://schemas.openxmlformats.org/officeDocument/2006/relationships" r:id="rId3"/>
          </a:graphicData>
        </a:graphic>
      </p:graphicFrame>
      <p:sp>
        <p:nvSpPr>
          <p:cNvPr id="8" name="Open-Set, Text-Independent Speaker Identification…">
            <a:extLst>
              <a:ext uri="{FF2B5EF4-FFF2-40B4-BE49-F238E27FC236}">
                <a16:creationId xmlns:a16="http://schemas.microsoft.com/office/drawing/2014/main" id="{4D01853C-C56F-487A-A1BC-945C0A37EBF5}"/>
              </a:ext>
            </a:extLst>
          </p:cNvPr>
          <p:cNvSpPr txBox="1"/>
          <p:nvPr/>
        </p:nvSpPr>
        <p:spPr>
          <a:xfrm>
            <a:off x="799655" y="3772994"/>
            <a:ext cx="11291712" cy="439381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marL="212221" indent="-212221" algn="l" defTabSz="1300460" hangingPunct="1">
              <a:spcBef>
                <a:spcPts val="1280"/>
              </a:spcBef>
              <a:buSzPct val="100000"/>
              <a:buFont typeface="Arial"/>
              <a:buChar char="•"/>
              <a:defRPr sz="2500"/>
            </a:pPr>
            <a:r>
              <a:rPr lang="en-GB" sz="2276" b="1" dirty="0">
                <a:solidFill>
                  <a:srgbClr val="000000"/>
                </a:solidFill>
                <a:latin typeface="Nixie One"/>
                <a:cs typeface="Arial"/>
                <a:sym typeface="Arial"/>
              </a:rPr>
              <a:t>Result:</a:t>
            </a:r>
            <a:endParaRPr lang="en-US" sz="2276" b="1" dirty="0">
              <a:solidFill>
                <a:srgbClr val="000000"/>
              </a:solidFill>
              <a:latin typeface="Nixie One"/>
              <a:cs typeface="Arial"/>
              <a:sym typeface="Arial"/>
            </a:endParaRPr>
          </a:p>
        </p:txBody>
      </p:sp>
      <p:sp>
        <p:nvSpPr>
          <p:cNvPr id="13" name="Open-Set, Text-Independent Speaker Identification…">
            <a:extLst>
              <a:ext uri="{FF2B5EF4-FFF2-40B4-BE49-F238E27FC236}">
                <a16:creationId xmlns:a16="http://schemas.microsoft.com/office/drawing/2014/main" id="{159B171D-FEC8-42BF-B7EA-0594309F904C}"/>
              </a:ext>
            </a:extLst>
          </p:cNvPr>
          <p:cNvSpPr txBox="1"/>
          <p:nvPr/>
        </p:nvSpPr>
        <p:spPr>
          <a:xfrm>
            <a:off x="799656" y="3262032"/>
            <a:ext cx="9969946" cy="503562"/>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algn="l" defTabSz="1300460" hangingPunct="1">
              <a:spcBef>
                <a:spcPts val="2850"/>
              </a:spcBef>
              <a:buClr>
                <a:srgbClr val="000000"/>
              </a:buClr>
              <a:defRPr sz="2500">
                <a:latin typeface="Gill Sans"/>
                <a:ea typeface="Gill Sans"/>
                <a:cs typeface="Gill Sans"/>
                <a:sym typeface="Gill Sans"/>
              </a:defRPr>
            </a:pPr>
            <a:r>
              <a:rPr lang="en-US" sz="3413" b="1">
                <a:solidFill>
                  <a:srgbClr val="000000"/>
                </a:solidFill>
                <a:latin typeface="Nixie One"/>
                <a:cs typeface="Gill Sans"/>
                <a:sym typeface="Gill Sans"/>
              </a:rPr>
              <a:t>Examine Discovered Method</a:t>
            </a:r>
          </a:p>
        </p:txBody>
      </p:sp>
    </p:spTree>
    <p:extLst>
      <p:ext uri="{BB962C8B-B14F-4D97-AF65-F5344CB8AC3E}">
        <p14:creationId xmlns:p14="http://schemas.microsoft.com/office/powerpoint/2010/main" val="2537958642"/>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9" name="Slide Number"/>
          <p:cNvSpPr txBox="1">
            <a:spLocks noGrp="1"/>
          </p:cNvSpPr>
          <p:nvPr>
            <p:ph type="sldNum" idx="12"/>
          </p:nvPr>
        </p:nvSpPr>
        <p:spPr>
          <a:prstGeom prst="rect">
            <a:avLst/>
          </a:prstGeom>
          <a:extLst>
            <a:ext uri="{C572A759-6A51-4108-AA02-DFA0A04FC94B}">
              <ma14:wrappingTextBoxFlag xmlns="" xmlns:ma14="http://schemas.microsoft.com/office/mac/drawingml/2011/main" val="1"/>
            </a:ext>
          </a:extLst>
        </p:spPr>
        <p:txBody>
          <a:bodyPr/>
          <a:lstStyle/>
          <a:p>
            <a:pPr algn="l" defTabSz="1300460" hangingPunct="1">
              <a:buClr>
                <a:srgbClr val="000000"/>
              </a:buClr>
            </a:pPr>
            <a:fld id="{86CB4B4D-7CA3-9044-876B-883B54F8677D}" type="slidenum">
              <a:rPr>
                <a:solidFill>
                  <a:srgbClr val="000000"/>
                </a:solidFill>
              </a:rPr>
              <a:pPr algn="l" defTabSz="1300460" hangingPunct="1">
                <a:buClr>
                  <a:srgbClr val="000000"/>
                </a:buClr>
              </a:pPr>
              <a:t>28</a:t>
            </a:fld>
            <a:endParaRPr>
              <a:solidFill>
                <a:srgbClr val="000000"/>
              </a:solidFill>
            </a:endParaRPr>
          </a:p>
        </p:txBody>
      </p:sp>
      <p:sp>
        <p:nvSpPr>
          <p:cNvPr id="310" name="In this thesis, an Open-Set, Text-Independent Speaker Identification with the adaptive threshold is applied for identifying residents in the smart home.…"/>
          <p:cNvSpPr txBox="1">
            <a:spLocks noGrp="1"/>
          </p:cNvSpPr>
          <p:nvPr>
            <p:ph type="title" idx="4294967295"/>
          </p:nvPr>
        </p:nvSpPr>
        <p:spPr>
          <a:xfrm>
            <a:off x="799654" y="2895291"/>
            <a:ext cx="10977590" cy="5170311"/>
          </a:xfrm>
          <a:prstGeom prst="rect">
            <a:avLst/>
          </a:prstGeom>
        </p:spPr>
        <p:txBody>
          <a:bodyPr anchor="t">
            <a:noAutofit/>
          </a:bodyPr>
          <a:lstStyle/>
          <a:p>
            <a:pPr marL="257149" indent="-257149">
              <a:lnSpc>
                <a:spcPct val="120000"/>
              </a:lnSpc>
              <a:spcBef>
                <a:spcPts val="2250"/>
              </a:spcBef>
              <a:buClrTx/>
              <a:buSzPct val="100000"/>
              <a:buFont typeface="Arial" charset="0"/>
              <a:buChar char="•"/>
              <a:defRPr sz="2500" cap="none"/>
            </a:pPr>
            <a:r>
              <a:rPr lang="en-US" sz="2276" dirty="0">
                <a:solidFill>
                  <a:schemeClr val="tx1"/>
                </a:solidFill>
              </a:rPr>
              <a:t>The experimental analysis on various domains datasets shows that in case of numerous unpopular items dataset, simpler method can be more effective than the most recent method based on recurrent neural networks when it comes to accuracy of prediction.</a:t>
            </a:r>
            <a:endParaRPr sz="2276" dirty="0">
              <a:solidFill>
                <a:schemeClr val="tx1"/>
              </a:solidFill>
            </a:endParaRPr>
          </a:p>
          <a:p>
            <a:pPr marL="257149" indent="-257149">
              <a:lnSpc>
                <a:spcPct val="120000"/>
              </a:lnSpc>
              <a:spcBef>
                <a:spcPts val="2250"/>
              </a:spcBef>
              <a:buClrTx/>
              <a:buSzPct val="100000"/>
              <a:buFont typeface="Arial" charset="0"/>
              <a:buChar char="•"/>
              <a:defRPr sz="2500" cap="none"/>
            </a:pPr>
            <a:r>
              <a:rPr lang="en-US" sz="2276" dirty="0">
                <a:solidFill>
                  <a:schemeClr val="tx1"/>
                </a:solidFill>
              </a:rPr>
              <a:t>GRU4rec’s performance is significantly increased after applying our proposed sampling method. Our results therefore suggest that there is still room for improving deep learning session-based recommendation algorithm.</a:t>
            </a:r>
            <a:endParaRPr sz="2276" dirty="0">
              <a:solidFill>
                <a:schemeClr val="tx1"/>
              </a:solidFill>
            </a:endParaRPr>
          </a:p>
        </p:txBody>
      </p:sp>
      <p:sp>
        <p:nvSpPr>
          <p:cNvPr id="5" name="Introduction">
            <a:extLst>
              <a:ext uri="{FF2B5EF4-FFF2-40B4-BE49-F238E27FC236}">
                <a16:creationId xmlns:a16="http://schemas.microsoft.com/office/drawing/2014/main" id="{FDC808BE-9BF5-4983-A7F9-F0B31E636B32}"/>
              </a:ext>
            </a:extLst>
          </p:cNvPr>
          <p:cNvSpPr txBox="1"/>
          <p:nvPr/>
        </p:nvSpPr>
        <p:spPr>
          <a:xfrm>
            <a:off x="3289905" y="1857958"/>
            <a:ext cx="6424990" cy="777264"/>
          </a:xfrm>
          <a:prstGeom prst="rect">
            <a:avLst/>
          </a:prstGeom>
          <a:ln w="12700">
            <a:miter lim="400000"/>
          </a:ln>
          <a:extLst>
            <a:ext uri="{C572A759-6A51-4108-AA02-DFA0A04FC94B}">
              <ma14:wrappingTextBoxFlag xmlns="" xmlns:ma14="http://schemas.microsoft.com/office/mac/drawingml/2011/main" val="1"/>
            </a:ext>
          </a:extLst>
        </p:spPr>
        <p:txBody>
          <a:bodyPr wrap="square" lIns="38100" tIns="38100" rIns="38100" bIns="38100" anchor="ctr">
            <a:spAutoFit/>
          </a:bodyPr>
          <a:lstStyle>
            <a:lvl1pPr>
              <a:defRPr sz="3500">
                <a:latin typeface="Gill Sans"/>
                <a:ea typeface="Gill Sans"/>
                <a:cs typeface="Gill Sans"/>
                <a:sym typeface="Gill Sans"/>
              </a:defRPr>
            </a:lvl1pPr>
          </a:lstStyle>
          <a:p>
            <a:pPr defTabSz="1300460" hangingPunct="1">
              <a:buClr>
                <a:srgbClr val="000000"/>
              </a:buClr>
            </a:pPr>
            <a:r>
              <a:rPr lang="en-US" sz="4551" b="1">
                <a:solidFill>
                  <a:srgbClr val="000000"/>
                </a:solidFill>
                <a:latin typeface="Nixie One"/>
              </a:rPr>
              <a:t>Conclusion &amp; Future Work</a:t>
            </a:r>
          </a:p>
        </p:txBody>
      </p:sp>
    </p:spTree>
  </p:cSld>
  <p:clrMapOvr>
    <a:masterClrMapping/>
  </p:clrMapOvr>
  <p:transition spd="med">
    <p:checker/>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9" name="Slide Number"/>
          <p:cNvSpPr txBox="1">
            <a:spLocks noGrp="1"/>
          </p:cNvSpPr>
          <p:nvPr>
            <p:ph type="sldNum" idx="12"/>
          </p:nvPr>
        </p:nvSpPr>
        <p:spPr>
          <a:prstGeom prst="rect">
            <a:avLst/>
          </a:prstGeom>
          <a:extLst>
            <a:ext uri="{C572A759-6A51-4108-AA02-DFA0A04FC94B}">
              <ma14:wrappingTextBoxFlag xmlns="" xmlns:ma14="http://schemas.microsoft.com/office/mac/drawingml/2011/main" val="1"/>
            </a:ext>
          </a:extLst>
        </p:spPr>
        <p:txBody>
          <a:bodyPr/>
          <a:lstStyle/>
          <a:p>
            <a:pPr algn="l" defTabSz="1300460" hangingPunct="1">
              <a:buClr>
                <a:srgbClr val="000000"/>
              </a:buClr>
            </a:pPr>
            <a:fld id="{86CB4B4D-7CA3-9044-876B-883B54F8677D}" type="slidenum">
              <a:rPr>
                <a:solidFill>
                  <a:srgbClr val="000000"/>
                </a:solidFill>
              </a:rPr>
              <a:pPr algn="l" defTabSz="1300460" hangingPunct="1">
                <a:buClr>
                  <a:srgbClr val="000000"/>
                </a:buClr>
              </a:pPr>
              <a:t>29</a:t>
            </a:fld>
            <a:endParaRPr>
              <a:solidFill>
                <a:srgbClr val="000000"/>
              </a:solidFill>
            </a:endParaRPr>
          </a:p>
        </p:txBody>
      </p:sp>
      <p:sp>
        <p:nvSpPr>
          <p:cNvPr id="310" name="In this thesis, an Open-Set, Text-Independent Speaker Identification with the adaptive threshold is applied for identifying residents in the smart home.…"/>
          <p:cNvSpPr txBox="1">
            <a:spLocks noGrp="1"/>
          </p:cNvSpPr>
          <p:nvPr>
            <p:ph type="title" idx="4294967295"/>
          </p:nvPr>
        </p:nvSpPr>
        <p:spPr>
          <a:xfrm>
            <a:off x="799653" y="2895298"/>
            <a:ext cx="11001899" cy="5170311"/>
          </a:xfrm>
          <a:prstGeom prst="rect">
            <a:avLst/>
          </a:prstGeom>
        </p:spPr>
        <p:txBody>
          <a:bodyPr anchor="t">
            <a:noAutofit/>
          </a:bodyPr>
          <a:lstStyle/>
          <a:p>
            <a:pPr marL="212221" indent="-212221">
              <a:lnSpc>
                <a:spcPct val="120000"/>
              </a:lnSpc>
              <a:spcBef>
                <a:spcPts val="2250"/>
              </a:spcBef>
              <a:buClrTx/>
              <a:buSzPct val="100000"/>
              <a:buChar char="•"/>
              <a:defRPr sz="2500" cap="none"/>
            </a:pPr>
            <a:r>
              <a:rPr lang="en-US" sz="2276" dirty="0">
                <a:solidFill>
                  <a:schemeClr val="tx1"/>
                </a:solidFill>
              </a:rPr>
              <a:t>For future work, we will create a deeper investigation on some datasets which have same characteristics with TMALL since the issue on this kind of dataset is common in real world e-commerce system. We hope that we can explore a compromise approach to overcome this issue on our next investigation.</a:t>
            </a:r>
            <a:endParaRPr sz="2276" dirty="0">
              <a:solidFill>
                <a:schemeClr val="tx1"/>
              </a:solidFill>
            </a:endParaRPr>
          </a:p>
        </p:txBody>
      </p:sp>
      <p:sp>
        <p:nvSpPr>
          <p:cNvPr id="6" name="Introduction">
            <a:extLst>
              <a:ext uri="{FF2B5EF4-FFF2-40B4-BE49-F238E27FC236}">
                <a16:creationId xmlns:a16="http://schemas.microsoft.com/office/drawing/2014/main" id="{C6CD95F1-8A0E-4DDE-B5CF-0E0A157259B9}"/>
              </a:ext>
            </a:extLst>
          </p:cNvPr>
          <p:cNvSpPr txBox="1"/>
          <p:nvPr/>
        </p:nvSpPr>
        <p:spPr>
          <a:xfrm>
            <a:off x="3289905" y="1857958"/>
            <a:ext cx="6424990" cy="777264"/>
          </a:xfrm>
          <a:prstGeom prst="rect">
            <a:avLst/>
          </a:prstGeom>
          <a:ln w="12700">
            <a:miter lim="400000"/>
          </a:ln>
          <a:extLst>
            <a:ext uri="{C572A759-6A51-4108-AA02-DFA0A04FC94B}">
              <ma14:wrappingTextBoxFlag xmlns="" xmlns:ma14="http://schemas.microsoft.com/office/mac/drawingml/2011/main" val="1"/>
            </a:ext>
          </a:extLst>
        </p:spPr>
        <p:txBody>
          <a:bodyPr wrap="square" lIns="38100" tIns="38100" rIns="38100" bIns="38100" anchor="ctr">
            <a:spAutoFit/>
          </a:bodyPr>
          <a:lstStyle>
            <a:lvl1pPr>
              <a:defRPr sz="3500">
                <a:latin typeface="Gill Sans"/>
                <a:ea typeface="Gill Sans"/>
                <a:cs typeface="Gill Sans"/>
                <a:sym typeface="Gill Sans"/>
              </a:defRPr>
            </a:lvl1pPr>
          </a:lstStyle>
          <a:p>
            <a:pPr defTabSz="1300460" hangingPunct="1">
              <a:buClr>
                <a:srgbClr val="000000"/>
              </a:buClr>
            </a:pPr>
            <a:r>
              <a:rPr lang="en-US" sz="4551" b="1">
                <a:solidFill>
                  <a:srgbClr val="000000"/>
                </a:solidFill>
                <a:latin typeface="Nixie One"/>
              </a:rPr>
              <a:t>Conclusion &amp; Future Work</a:t>
            </a:r>
          </a:p>
        </p:txBody>
      </p:sp>
    </p:spTree>
    <p:extLst>
      <p:ext uri="{BB962C8B-B14F-4D97-AF65-F5344CB8AC3E}">
        <p14:creationId xmlns:p14="http://schemas.microsoft.com/office/powerpoint/2010/main" val="651544537"/>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6" name="CONTENTS"/>
          <p:cNvSpPr txBox="1">
            <a:spLocks noGrp="1"/>
          </p:cNvSpPr>
          <p:nvPr>
            <p:ph type="body" idx="1"/>
          </p:nvPr>
        </p:nvSpPr>
        <p:spPr>
          <a:xfrm>
            <a:off x="650240" y="1671174"/>
            <a:ext cx="11704320" cy="1012934"/>
          </a:xfrm>
          <a:prstGeom prst="rect">
            <a:avLst/>
          </a:prstGeom>
        </p:spPr>
        <p:txBody>
          <a:bodyPr/>
          <a:lstStyle>
            <a:lvl1pPr>
              <a:defRPr sz="3500"/>
            </a:lvl1pPr>
          </a:lstStyle>
          <a:p>
            <a:pPr marL="108372" indent="0"/>
            <a:r>
              <a:rPr sz="5689" b="1" dirty="0">
                <a:solidFill>
                  <a:schemeClr val="tx1"/>
                </a:solidFill>
                <a:latin typeface="Nixie One"/>
                <a:sym typeface="Nixie One"/>
              </a:rPr>
              <a:t>CONTENTS</a:t>
            </a:r>
          </a:p>
        </p:txBody>
      </p:sp>
      <p:sp>
        <p:nvSpPr>
          <p:cNvPr id="128" name="Slide Number"/>
          <p:cNvSpPr txBox="1">
            <a:spLocks noGrp="1"/>
          </p:cNvSpPr>
          <p:nvPr>
            <p:ph type="sldNum" idx="12"/>
          </p:nvPr>
        </p:nvSpPr>
        <p:spPr>
          <a:prstGeom prst="rect">
            <a:avLst/>
          </a:prstGeom>
          <a:extLst>
            <a:ext uri="{C572A759-6A51-4108-AA02-DFA0A04FC94B}">
              <ma14:wrappingTextBoxFlag xmlns="" xmlns:ma14="http://schemas.microsoft.com/office/mac/drawingml/2011/main" val="1"/>
            </a:ext>
          </a:extLst>
        </p:spPr>
        <p:txBody>
          <a:bodyPr/>
          <a:lstStyle/>
          <a:p>
            <a:pPr algn="l" defTabSz="1300460" hangingPunct="1">
              <a:buClr>
                <a:srgbClr val="000000"/>
              </a:buClr>
            </a:pPr>
            <a:fld id="{86CB4B4D-7CA3-9044-876B-883B54F8677D}" type="slidenum">
              <a:rPr>
                <a:solidFill>
                  <a:srgbClr val="000000"/>
                </a:solidFill>
              </a:rPr>
              <a:pPr algn="l" defTabSz="1300460" hangingPunct="1">
                <a:buClr>
                  <a:srgbClr val="000000"/>
                </a:buClr>
              </a:pPr>
              <a:t>3</a:t>
            </a:fld>
            <a:endParaRPr>
              <a:solidFill>
                <a:srgbClr val="000000"/>
              </a:solidFill>
            </a:endParaRPr>
          </a:p>
        </p:txBody>
      </p:sp>
      <p:sp>
        <p:nvSpPr>
          <p:cNvPr id="127" name="Introduction.…"/>
          <p:cNvSpPr txBox="1"/>
          <p:nvPr/>
        </p:nvSpPr>
        <p:spPr>
          <a:xfrm>
            <a:off x="2194718" y="3216505"/>
            <a:ext cx="8615364" cy="4001803"/>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ctr">
            <a:normAutofit/>
          </a:bodyPr>
          <a:lstStyle/>
          <a:p>
            <a:pPr marL="568951" indent="-568951" algn="l" defTabSz="1300460" hangingPunct="1">
              <a:buSzPct val="100000"/>
              <a:buFont typeface="+mj-lt"/>
              <a:buAutoNum type="romanUcPeriod"/>
              <a:defRPr sz="3000"/>
            </a:pPr>
            <a:r>
              <a:rPr sz="2560" b="1" dirty="0">
                <a:solidFill>
                  <a:srgbClr val="000000"/>
                </a:solidFill>
                <a:latin typeface="Nixie One"/>
                <a:cs typeface="Arial"/>
                <a:sym typeface="Muli"/>
              </a:rPr>
              <a:t>Introduction</a:t>
            </a:r>
          </a:p>
          <a:p>
            <a:pPr marL="568951" indent="-568951" algn="l" defTabSz="1300460" hangingPunct="1">
              <a:buFont typeface="+mj-lt"/>
              <a:buAutoNum type="romanUcPeriod"/>
              <a:defRPr sz="3000"/>
            </a:pPr>
            <a:endParaRPr sz="2560" b="1" dirty="0">
              <a:solidFill>
                <a:srgbClr val="000000"/>
              </a:solidFill>
              <a:latin typeface="Nixie One"/>
              <a:cs typeface="Arial"/>
              <a:sym typeface="Arial"/>
            </a:endParaRPr>
          </a:p>
          <a:p>
            <a:pPr marL="568951" indent="-568951" algn="l" defTabSz="1300460" hangingPunct="1">
              <a:buSzPct val="100000"/>
              <a:buFont typeface="+mj-lt"/>
              <a:buAutoNum type="romanUcPeriod"/>
              <a:defRPr sz="3000"/>
            </a:pPr>
            <a:r>
              <a:rPr lang="en-GB" sz="2560" b="1" dirty="0">
                <a:solidFill>
                  <a:srgbClr val="000000"/>
                </a:solidFill>
                <a:latin typeface="Nixie One"/>
                <a:cs typeface="Arial"/>
                <a:sym typeface="Arial"/>
              </a:rPr>
              <a:t>Features of The Evaluated Methods</a:t>
            </a:r>
            <a:endParaRPr sz="2560" b="1" dirty="0">
              <a:solidFill>
                <a:srgbClr val="000000"/>
              </a:solidFill>
              <a:latin typeface="Nixie One"/>
              <a:cs typeface="Arial"/>
              <a:sym typeface="Arial"/>
            </a:endParaRPr>
          </a:p>
          <a:p>
            <a:pPr marL="568951" indent="-568951" algn="l" defTabSz="1300460" hangingPunct="1">
              <a:buFont typeface="+mj-lt"/>
              <a:buAutoNum type="romanUcPeriod"/>
              <a:defRPr sz="3000"/>
            </a:pPr>
            <a:endParaRPr sz="2560" b="1" dirty="0">
              <a:solidFill>
                <a:srgbClr val="000000"/>
              </a:solidFill>
              <a:latin typeface="Nixie One"/>
              <a:cs typeface="Arial"/>
              <a:sym typeface="Arial"/>
            </a:endParaRPr>
          </a:p>
          <a:p>
            <a:pPr marL="568951" indent="-568951" algn="l" defTabSz="1300460" hangingPunct="1">
              <a:buSzPct val="100000"/>
              <a:buFont typeface="+mj-lt"/>
              <a:buAutoNum type="romanUcPeriod"/>
              <a:defRPr sz="3000"/>
            </a:pPr>
            <a:r>
              <a:rPr lang="en-US" sz="2560" b="1" dirty="0">
                <a:solidFill>
                  <a:srgbClr val="000000"/>
                </a:solidFill>
                <a:latin typeface="Nixie One"/>
                <a:cs typeface="Arial"/>
                <a:sym typeface="Arial"/>
              </a:rPr>
              <a:t>Experiment</a:t>
            </a:r>
          </a:p>
          <a:p>
            <a:pPr marL="568951" indent="-568951" algn="l" defTabSz="1300460" hangingPunct="1">
              <a:buSzPct val="100000"/>
              <a:buFont typeface="+mj-lt"/>
              <a:buAutoNum type="romanUcPeriod"/>
              <a:defRPr sz="3000"/>
            </a:pPr>
            <a:endParaRPr lang="en-US" sz="2560" b="1" dirty="0">
              <a:solidFill>
                <a:srgbClr val="000000"/>
              </a:solidFill>
              <a:latin typeface="Nixie One"/>
              <a:cs typeface="Arial"/>
              <a:sym typeface="Arial"/>
            </a:endParaRPr>
          </a:p>
          <a:p>
            <a:pPr marL="568951" indent="-568951" algn="l" defTabSz="1300460" hangingPunct="1">
              <a:buSzPct val="100000"/>
              <a:buFont typeface="+mj-lt"/>
              <a:buAutoNum type="romanUcPeriod"/>
              <a:defRPr sz="3000"/>
            </a:pPr>
            <a:r>
              <a:rPr lang="en-US" sz="2560" b="1" dirty="0">
                <a:solidFill>
                  <a:srgbClr val="000000"/>
                </a:solidFill>
                <a:latin typeface="Nixie One"/>
                <a:cs typeface="Arial"/>
                <a:sym typeface="Arial"/>
              </a:rPr>
              <a:t>Results</a:t>
            </a:r>
            <a:endParaRPr sz="2560" b="1" dirty="0">
              <a:solidFill>
                <a:srgbClr val="000000"/>
              </a:solidFill>
              <a:latin typeface="Nixie One"/>
              <a:cs typeface="Arial"/>
              <a:sym typeface="Arial"/>
            </a:endParaRPr>
          </a:p>
          <a:p>
            <a:pPr marL="568951" indent="-568951" algn="l" defTabSz="1300460" hangingPunct="1">
              <a:buFont typeface="+mj-lt"/>
              <a:buAutoNum type="romanUcPeriod"/>
              <a:defRPr sz="3000"/>
            </a:pPr>
            <a:endParaRPr sz="2560" b="1" dirty="0">
              <a:solidFill>
                <a:srgbClr val="000000"/>
              </a:solidFill>
              <a:latin typeface="Nixie One"/>
              <a:cs typeface="Arial"/>
              <a:sym typeface="Arial"/>
            </a:endParaRPr>
          </a:p>
          <a:p>
            <a:pPr marL="568951" indent="-568951" algn="l" defTabSz="1300460" hangingPunct="1">
              <a:buSzPct val="100000"/>
              <a:buFont typeface="+mj-lt"/>
              <a:buAutoNum type="romanUcPeriod"/>
              <a:defRPr sz="3000"/>
            </a:pPr>
            <a:r>
              <a:rPr sz="2560" b="1" dirty="0">
                <a:solidFill>
                  <a:srgbClr val="000000"/>
                </a:solidFill>
                <a:latin typeface="Nixie One"/>
                <a:cs typeface="Arial"/>
                <a:sym typeface="Arial"/>
              </a:rPr>
              <a:t>Conclusion</a:t>
            </a:r>
            <a:r>
              <a:rPr lang="en-US" sz="2560" b="1" dirty="0">
                <a:solidFill>
                  <a:srgbClr val="000000"/>
                </a:solidFill>
                <a:latin typeface="Nixie One"/>
                <a:cs typeface="Arial"/>
                <a:sym typeface="Arial"/>
              </a:rPr>
              <a:t> &amp; Future Work</a:t>
            </a:r>
            <a:endParaRPr sz="2560" b="1" dirty="0">
              <a:solidFill>
                <a:srgbClr val="000000"/>
              </a:solidFill>
              <a:latin typeface="Nixie One"/>
              <a:cs typeface="Arial"/>
              <a:sym typeface="Arial"/>
            </a:endParaRPr>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70"/>
        <p:cNvGrpSpPr/>
        <p:nvPr/>
      </p:nvGrpSpPr>
      <p:grpSpPr>
        <a:xfrm>
          <a:off x="0" y="0"/>
          <a:ext cx="0" cy="0"/>
          <a:chOff x="0" y="0"/>
          <a:chExt cx="0" cy="0"/>
        </a:xfrm>
      </p:grpSpPr>
      <p:sp>
        <p:nvSpPr>
          <p:cNvPr id="571" name="Google Shape;571;p35"/>
          <p:cNvSpPr/>
          <p:nvPr/>
        </p:nvSpPr>
        <p:spPr>
          <a:xfrm rot="-5400000">
            <a:off x="1498453" y="1977671"/>
            <a:ext cx="2639360" cy="304768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72249" tIns="72249" rIns="72249" bIns="72249" anchor="ctr" anchorCtr="0">
            <a:noAutofit/>
          </a:bodyPr>
          <a:lstStyle/>
          <a:p>
            <a:pPr defTabSz="1300460" hangingPunct="1">
              <a:buClr>
                <a:srgbClr val="FFFFFF"/>
              </a:buClr>
            </a:pPr>
            <a:endParaRPr sz="4551">
              <a:solidFill>
                <a:srgbClr val="000000"/>
              </a:solidFill>
              <a:latin typeface="Helvetica Neue"/>
              <a:ea typeface="Helvetica Neue"/>
              <a:cs typeface="Helvetica Neue"/>
              <a:sym typeface="Helvetica Neue"/>
            </a:endParaRPr>
          </a:p>
        </p:txBody>
      </p:sp>
      <p:sp>
        <p:nvSpPr>
          <p:cNvPr id="572" name="Google Shape;572;p35"/>
          <p:cNvSpPr txBox="1">
            <a:spLocks noGrp="1"/>
          </p:cNvSpPr>
          <p:nvPr>
            <p:ph type="ctrTitle" idx="4294967295"/>
          </p:nvPr>
        </p:nvSpPr>
        <p:spPr>
          <a:xfrm>
            <a:off x="4341974" y="3145956"/>
            <a:ext cx="7368535" cy="1649493"/>
          </a:xfrm>
          <a:prstGeom prst="rect">
            <a:avLst/>
          </a:prstGeom>
        </p:spPr>
        <p:txBody>
          <a:bodyPr spcFirstLastPara="1" wrap="square" lIns="130027" tIns="130027" rIns="130027" bIns="130027" anchor="b" anchorCtr="0">
            <a:noAutofit/>
          </a:bodyPr>
          <a:lstStyle/>
          <a:p>
            <a:r>
              <a:rPr lang="en" sz="11378" dirty="0">
                <a:solidFill>
                  <a:schemeClr val="tx1"/>
                </a:solidFill>
              </a:rPr>
              <a:t>Thank </a:t>
            </a:r>
            <a:r>
              <a:rPr lang="en-US" sz="11378" dirty="0">
                <a:solidFill>
                  <a:schemeClr val="tx1"/>
                </a:solidFill>
              </a:rPr>
              <a:t>you</a:t>
            </a:r>
            <a:r>
              <a:rPr lang="en" sz="11378" dirty="0">
                <a:solidFill>
                  <a:schemeClr val="tx1"/>
                </a:solidFill>
              </a:rPr>
              <a:t>!</a:t>
            </a:r>
            <a:endParaRPr sz="11378" dirty="0">
              <a:solidFill>
                <a:schemeClr val="tx1"/>
              </a:solidFill>
            </a:endParaRPr>
          </a:p>
        </p:txBody>
      </p:sp>
      <p:sp>
        <p:nvSpPr>
          <p:cNvPr id="573" name="Google Shape;573;p35"/>
          <p:cNvSpPr txBox="1">
            <a:spLocks noGrp="1"/>
          </p:cNvSpPr>
          <p:nvPr>
            <p:ph type="body" idx="4294967295"/>
          </p:nvPr>
        </p:nvSpPr>
        <p:spPr>
          <a:xfrm>
            <a:off x="4674088" y="4632889"/>
            <a:ext cx="6488320" cy="3500800"/>
          </a:xfrm>
          <a:prstGeom prst="rect">
            <a:avLst/>
          </a:prstGeom>
        </p:spPr>
        <p:txBody>
          <a:bodyPr spcFirstLastPara="1" wrap="square" lIns="130027" tIns="130027" rIns="130027" bIns="130027" anchor="t" anchorCtr="0">
            <a:noAutofit/>
          </a:bodyPr>
          <a:lstStyle/>
          <a:p>
            <a:pPr marL="0" indent="0">
              <a:spcBef>
                <a:spcPts val="853"/>
              </a:spcBef>
              <a:buNone/>
            </a:pPr>
            <a:r>
              <a:rPr lang="en" sz="5120" b="1" dirty="0">
                <a:solidFill>
                  <a:schemeClr val="tx1"/>
                </a:solidFill>
              </a:rPr>
              <a:t>Any questions?</a:t>
            </a:r>
            <a:endParaRPr dirty="0">
              <a:solidFill>
                <a:schemeClr val="tx1"/>
              </a:solidFill>
            </a:endParaRPr>
          </a:p>
        </p:txBody>
      </p:sp>
      <p:sp>
        <p:nvSpPr>
          <p:cNvPr id="574" name="Google Shape;574;p35"/>
          <p:cNvSpPr/>
          <p:nvPr/>
        </p:nvSpPr>
        <p:spPr>
          <a:xfrm>
            <a:off x="2263779" y="2943759"/>
            <a:ext cx="1108709" cy="1108709"/>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130027" tIns="130027" rIns="130027" bIns="130027" anchor="ctr" anchorCtr="0">
            <a:noAutofit/>
          </a:bodyPr>
          <a:lstStyle/>
          <a:p>
            <a:pPr algn="l" defTabSz="1300460" hangingPunct="1">
              <a:buClr>
                <a:srgbClr val="000000"/>
              </a:buClr>
            </a:pPr>
            <a:endParaRPr sz="1991">
              <a:solidFill>
                <a:srgbClr val="000000"/>
              </a:solidFill>
              <a:latin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1" name="Introduction"/>
          <p:cNvSpPr txBox="1"/>
          <p:nvPr/>
        </p:nvSpPr>
        <p:spPr>
          <a:xfrm>
            <a:off x="3961624" y="1725922"/>
            <a:ext cx="5081552" cy="777264"/>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defRPr sz="3500">
                <a:latin typeface="Gill Sans"/>
                <a:ea typeface="Gill Sans"/>
                <a:cs typeface="Gill Sans"/>
                <a:sym typeface="Gill Sans"/>
              </a:defRPr>
            </a:lvl1pPr>
          </a:lstStyle>
          <a:p>
            <a:pPr defTabSz="1300460" hangingPunct="1">
              <a:buClr>
                <a:srgbClr val="000000"/>
              </a:buClr>
            </a:pPr>
            <a:r>
              <a:rPr sz="4551" b="1">
                <a:solidFill>
                  <a:srgbClr val="000000"/>
                </a:solidFill>
                <a:latin typeface="Nixie One"/>
              </a:rPr>
              <a:t>Introduction</a:t>
            </a:r>
          </a:p>
        </p:txBody>
      </p:sp>
      <p:sp>
        <p:nvSpPr>
          <p:cNvPr id="7" name="Scope of Project…">
            <a:extLst>
              <a:ext uri="{FF2B5EF4-FFF2-40B4-BE49-F238E27FC236}">
                <a16:creationId xmlns:a16="http://schemas.microsoft.com/office/drawing/2014/main" id="{34E7A695-C22C-41AC-B0E9-14960C2836F4}"/>
              </a:ext>
            </a:extLst>
          </p:cNvPr>
          <p:cNvSpPr txBox="1"/>
          <p:nvPr/>
        </p:nvSpPr>
        <p:spPr>
          <a:xfrm>
            <a:off x="717508" y="3182709"/>
            <a:ext cx="11614629" cy="4952131"/>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marL="212221" indent="-212221" algn="l" defTabSz="1300460" hangingPunct="1">
              <a:lnSpc>
                <a:spcPct val="120000"/>
              </a:lnSpc>
              <a:spcBef>
                <a:spcPts val="1874"/>
              </a:spcBef>
              <a:buSzPct val="100000"/>
              <a:buFont typeface="Arial"/>
              <a:buChar char="•"/>
              <a:defRPr sz="2500"/>
            </a:pPr>
            <a:r>
              <a:rPr lang="en-US" sz="2844" dirty="0">
                <a:solidFill>
                  <a:srgbClr val="000000"/>
                </a:solidFill>
                <a:latin typeface="Nixie One"/>
                <a:cs typeface="Arial"/>
                <a:sym typeface="Arial"/>
              </a:rPr>
              <a:t>Session-based recommendation is a recently proposed approach for recommender system to overcome the user profiles dependency.</a:t>
            </a:r>
          </a:p>
          <a:p>
            <a:pPr marL="212221" indent="-212221" algn="l" defTabSz="1300460" hangingPunct="1">
              <a:lnSpc>
                <a:spcPct val="120000"/>
              </a:lnSpc>
              <a:spcBef>
                <a:spcPts val="1874"/>
              </a:spcBef>
              <a:buSzPct val="100000"/>
              <a:buFont typeface="Arial"/>
              <a:buChar char="•"/>
              <a:defRPr sz="2500"/>
            </a:pPr>
            <a:r>
              <a:rPr lang="en-GB" sz="2844" dirty="0">
                <a:solidFill>
                  <a:srgbClr val="000000"/>
                </a:solidFill>
                <a:latin typeface="Nixie One"/>
                <a:cs typeface="Arial"/>
                <a:sym typeface="Arial"/>
              </a:rPr>
              <a:t>In practice, solution was converted to item-to-item recommendation with the item of the user's last event while the rest of the session is ignored.</a:t>
            </a:r>
          </a:p>
          <a:p>
            <a:pPr marL="212221" indent="-212221" algn="l" defTabSz="1300460" hangingPunct="1">
              <a:lnSpc>
                <a:spcPct val="120000"/>
              </a:lnSpc>
              <a:spcBef>
                <a:spcPts val="1874"/>
              </a:spcBef>
              <a:buSzPct val="100000"/>
              <a:buFont typeface="Arial"/>
              <a:buChar char="•"/>
              <a:defRPr sz="2500"/>
            </a:pPr>
            <a:r>
              <a:rPr lang="en-GB" sz="2844" dirty="0">
                <a:solidFill>
                  <a:srgbClr val="000000"/>
                </a:solidFill>
                <a:latin typeface="Nixie One"/>
                <a:cs typeface="Arial"/>
                <a:sym typeface="Arial"/>
              </a:rPr>
              <a:t>Heavily non-personalized (all users get same items on a given item page) and less accurate, since it does not consider earlier events from the session.</a:t>
            </a:r>
          </a:p>
          <a:p>
            <a:pPr marL="212221" indent="-212221" algn="l" defTabSz="1300460" hangingPunct="1">
              <a:lnSpc>
                <a:spcPct val="120000"/>
              </a:lnSpc>
              <a:spcBef>
                <a:spcPts val="1874"/>
              </a:spcBef>
              <a:buSzPct val="100000"/>
              <a:buFont typeface="Arial"/>
              <a:buChar char="•"/>
              <a:defRPr sz="2500"/>
            </a:pPr>
            <a:r>
              <a:rPr lang="en-GB" sz="2844" dirty="0">
                <a:solidFill>
                  <a:srgbClr val="000000"/>
                </a:solidFill>
                <a:latin typeface="Nixie One"/>
                <a:cs typeface="Arial"/>
                <a:sym typeface="Arial"/>
              </a:rPr>
              <a:t>Deep learning revitalized session-based recommendations by applying Recurrent Neural Networks (RNNs) for session data.</a:t>
            </a:r>
          </a:p>
          <a:p>
            <a:pPr marL="212221" indent="-212221" algn="l" defTabSz="1300460" hangingPunct="1">
              <a:lnSpc>
                <a:spcPct val="120000"/>
              </a:lnSpc>
              <a:spcBef>
                <a:spcPts val="1874"/>
              </a:spcBef>
              <a:buSzPct val="100000"/>
              <a:buFont typeface="Arial"/>
              <a:buChar char="•"/>
              <a:defRPr sz="2500"/>
            </a:pPr>
            <a:endParaRPr lang="en-US" sz="2844" dirty="0">
              <a:solidFill>
                <a:srgbClr val="000000"/>
              </a:solidFill>
              <a:latin typeface="Nixie One"/>
              <a:cs typeface="Arial"/>
              <a:sym typeface="Arial"/>
            </a:endParaRPr>
          </a:p>
        </p:txBody>
      </p:sp>
      <p:sp>
        <p:nvSpPr>
          <p:cNvPr id="2" name="Slide Number Placeholder 1">
            <a:extLst>
              <a:ext uri="{FF2B5EF4-FFF2-40B4-BE49-F238E27FC236}">
                <a16:creationId xmlns:a16="http://schemas.microsoft.com/office/drawing/2014/main" id="{95B881F0-DD52-4C00-B2EB-0A8DF754D2BE}"/>
              </a:ext>
            </a:extLst>
          </p:cNvPr>
          <p:cNvSpPr>
            <a:spLocks noGrp="1"/>
          </p:cNvSpPr>
          <p:nvPr>
            <p:ph type="sldNum" idx="12"/>
          </p:nvPr>
        </p:nvSpPr>
        <p:spPr/>
        <p:txBody>
          <a:bodyPr/>
          <a:lstStyle/>
          <a:p>
            <a:pPr algn="l" defTabSz="1300460" hangingPunct="1">
              <a:buClr>
                <a:srgbClr val="000000"/>
              </a:buClr>
            </a:pPr>
            <a:fld id="{86CB4B4D-7CA3-9044-876B-883B54F8677D}" type="slidenum">
              <a:rPr lang="en-US">
                <a:solidFill>
                  <a:srgbClr val="000000"/>
                </a:solidFill>
              </a:rPr>
              <a:pPr algn="l" defTabSz="1300460" hangingPunct="1">
                <a:buClr>
                  <a:srgbClr val="000000"/>
                </a:buClr>
              </a:pPr>
              <a:t>4</a:t>
            </a:fld>
            <a:endParaRPr lang="en-US">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Introduction">
            <a:extLst>
              <a:ext uri="{FF2B5EF4-FFF2-40B4-BE49-F238E27FC236}">
                <a16:creationId xmlns:a16="http://schemas.microsoft.com/office/drawing/2014/main" id="{1C5BBC83-DFE3-4D10-B01B-516F0AB58DCF}"/>
              </a:ext>
            </a:extLst>
          </p:cNvPr>
          <p:cNvSpPr txBox="1"/>
          <p:nvPr/>
        </p:nvSpPr>
        <p:spPr>
          <a:xfrm>
            <a:off x="3961624" y="1725922"/>
            <a:ext cx="5081552" cy="777264"/>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defRPr sz="3500">
                <a:latin typeface="Gill Sans"/>
                <a:ea typeface="Gill Sans"/>
                <a:cs typeface="Gill Sans"/>
                <a:sym typeface="Gill Sans"/>
              </a:defRPr>
            </a:lvl1pPr>
          </a:lstStyle>
          <a:p>
            <a:pPr defTabSz="1300460" hangingPunct="1">
              <a:buClr>
                <a:srgbClr val="000000"/>
              </a:buClr>
            </a:pPr>
            <a:r>
              <a:rPr sz="4551" b="1" dirty="0">
                <a:solidFill>
                  <a:srgbClr val="000000"/>
                </a:solidFill>
                <a:latin typeface="Nixie One"/>
              </a:rPr>
              <a:t>Introduction</a:t>
            </a:r>
          </a:p>
        </p:txBody>
      </p:sp>
      <p:sp>
        <p:nvSpPr>
          <p:cNvPr id="7" name="Scope of Project…">
            <a:extLst>
              <a:ext uri="{FF2B5EF4-FFF2-40B4-BE49-F238E27FC236}">
                <a16:creationId xmlns:a16="http://schemas.microsoft.com/office/drawing/2014/main" id="{1588ED8A-ED0A-4910-93BF-4E17A2F7B3D9}"/>
              </a:ext>
            </a:extLst>
          </p:cNvPr>
          <p:cNvSpPr txBox="1"/>
          <p:nvPr/>
        </p:nvSpPr>
        <p:spPr>
          <a:xfrm>
            <a:off x="717508" y="3194866"/>
            <a:ext cx="11614629" cy="4952131"/>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marL="212221" indent="-212221" algn="l" defTabSz="1300460" hangingPunct="1">
              <a:lnSpc>
                <a:spcPct val="120000"/>
              </a:lnSpc>
              <a:spcBef>
                <a:spcPts val="1874"/>
              </a:spcBef>
              <a:buSzPct val="100000"/>
              <a:buFont typeface="Arial"/>
              <a:buChar char="•"/>
              <a:defRPr sz="2500"/>
            </a:pPr>
            <a:r>
              <a:rPr lang="en-US" sz="2844" dirty="0">
                <a:solidFill>
                  <a:srgbClr val="000000"/>
                </a:solidFill>
                <a:latin typeface="Nixie One"/>
                <a:cs typeface="Arial"/>
                <a:sym typeface="Arial"/>
              </a:rPr>
              <a:t>Perform a comparison between a number of comparably simple approaches and a more sophisticated algorithm called GRU4rec on datasets from various domains.</a:t>
            </a:r>
          </a:p>
          <a:p>
            <a:pPr marL="212221" indent="-212221" algn="l" defTabSz="1300460" hangingPunct="1">
              <a:lnSpc>
                <a:spcPct val="120000"/>
              </a:lnSpc>
              <a:spcBef>
                <a:spcPts val="1874"/>
              </a:spcBef>
              <a:buSzPct val="100000"/>
              <a:buFont typeface="Arial"/>
              <a:buChar char="•"/>
              <a:defRPr sz="2500"/>
            </a:pPr>
            <a:r>
              <a:rPr lang="en-US" sz="2844" dirty="0">
                <a:solidFill>
                  <a:srgbClr val="000000"/>
                </a:solidFill>
                <a:latin typeface="Nixie One"/>
                <a:cs typeface="Arial"/>
                <a:sym typeface="Arial"/>
              </a:rPr>
              <a:t>There are still some case of datasets that the simpler method gets better accuracy.</a:t>
            </a:r>
          </a:p>
          <a:p>
            <a:pPr marL="212221" indent="-212221" algn="l" defTabSz="1300460" hangingPunct="1">
              <a:lnSpc>
                <a:spcPct val="120000"/>
              </a:lnSpc>
              <a:spcBef>
                <a:spcPts val="1874"/>
              </a:spcBef>
              <a:buSzPct val="100000"/>
              <a:buFont typeface="Arial"/>
              <a:buChar char="•"/>
              <a:defRPr sz="2500"/>
            </a:pPr>
            <a:r>
              <a:rPr lang="en-US" sz="2844" dirty="0">
                <a:solidFill>
                  <a:srgbClr val="000000"/>
                </a:solidFill>
                <a:latin typeface="Nixie One"/>
                <a:cs typeface="Arial"/>
                <a:sym typeface="Arial"/>
              </a:rPr>
              <a:t>However, our method suggests that there is still room for improving deep learning session-based recommendation algorithm.</a:t>
            </a:r>
            <a:endParaRPr sz="2844" dirty="0">
              <a:solidFill>
                <a:srgbClr val="000000"/>
              </a:solidFill>
              <a:latin typeface="Nixie One"/>
              <a:cs typeface="Arial"/>
              <a:sym typeface="Arial"/>
            </a:endParaRPr>
          </a:p>
        </p:txBody>
      </p:sp>
      <p:sp>
        <p:nvSpPr>
          <p:cNvPr id="2" name="Slide Number Placeholder 1">
            <a:extLst>
              <a:ext uri="{FF2B5EF4-FFF2-40B4-BE49-F238E27FC236}">
                <a16:creationId xmlns:a16="http://schemas.microsoft.com/office/drawing/2014/main" id="{46C09104-C617-4BB0-B2F0-23DFBE5424E8}"/>
              </a:ext>
            </a:extLst>
          </p:cNvPr>
          <p:cNvSpPr>
            <a:spLocks noGrp="1"/>
          </p:cNvSpPr>
          <p:nvPr>
            <p:ph type="sldNum" idx="12"/>
          </p:nvPr>
        </p:nvSpPr>
        <p:spPr/>
        <p:txBody>
          <a:bodyPr/>
          <a:lstStyle/>
          <a:p>
            <a:pPr algn="l" defTabSz="1300460" hangingPunct="1">
              <a:buClr>
                <a:srgbClr val="000000"/>
              </a:buClr>
            </a:pPr>
            <a:fld id="{86CB4B4D-7CA3-9044-876B-883B54F8677D}" type="slidenum">
              <a:rPr lang="en-US">
                <a:solidFill>
                  <a:srgbClr val="000000"/>
                </a:solidFill>
              </a:rPr>
              <a:pPr algn="l" defTabSz="1300460" hangingPunct="1">
                <a:buClr>
                  <a:srgbClr val="000000"/>
                </a:buClr>
              </a:pPr>
              <a:t>5</a:t>
            </a:fld>
            <a:endParaRPr lang="en-US">
              <a:solidFill>
                <a:srgbClr val="000000"/>
              </a:solidFill>
            </a:endParaRPr>
          </a:p>
        </p:txBody>
      </p:sp>
    </p:spTree>
    <p:extLst>
      <p:ext uri="{BB962C8B-B14F-4D97-AF65-F5344CB8AC3E}">
        <p14:creationId xmlns:p14="http://schemas.microsoft.com/office/powerpoint/2010/main" val="2803162814"/>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6" name="Slide Number"/>
          <p:cNvSpPr txBox="1">
            <a:spLocks noGrp="1"/>
          </p:cNvSpPr>
          <p:nvPr>
            <p:ph type="sldNum" idx="12"/>
          </p:nvPr>
        </p:nvSpPr>
        <p:spPr>
          <a:prstGeom prst="rect">
            <a:avLst/>
          </a:prstGeom>
          <a:extLst>
            <a:ext uri="{C572A759-6A51-4108-AA02-DFA0A04FC94B}">
              <ma14:wrappingTextBoxFlag xmlns="" xmlns:ma14="http://schemas.microsoft.com/office/mac/drawingml/2011/main" val="1"/>
            </a:ext>
          </a:extLst>
        </p:spPr>
        <p:txBody>
          <a:bodyPr/>
          <a:lstStyle/>
          <a:p>
            <a:pPr algn="l" defTabSz="1300460" hangingPunct="1">
              <a:buClr>
                <a:srgbClr val="000000"/>
              </a:buClr>
            </a:pPr>
            <a:fld id="{86CB4B4D-7CA3-9044-876B-883B54F8677D}" type="slidenum">
              <a:rPr>
                <a:solidFill>
                  <a:srgbClr val="000000"/>
                </a:solidFill>
              </a:rPr>
              <a:pPr algn="l" defTabSz="1300460" hangingPunct="1">
                <a:buClr>
                  <a:srgbClr val="000000"/>
                </a:buClr>
              </a:pPr>
              <a:t>6</a:t>
            </a:fld>
            <a:endParaRPr>
              <a:solidFill>
                <a:srgbClr val="000000"/>
              </a:solidFill>
            </a:endParaRPr>
          </a:p>
        </p:txBody>
      </p:sp>
      <p:sp>
        <p:nvSpPr>
          <p:cNvPr id="2" name="AutoShape 3" descr="Text Box"/>
          <p:cNvSpPr>
            <a:spLocks noChangeAspect="1" noChangeArrowheads="1"/>
          </p:cNvSpPr>
          <p:nvPr/>
        </p:nvSpPr>
        <p:spPr bwMode="auto">
          <a:xfrm>
            <a:off x="1625600" y="1219200"/>
            <a:ext cx="228599" cy="228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algn="l" defTabSz="1300460" hangingPunct="1">
              <a:buClr>
                <a:srgbClr val="000000"/>
              </a:buClr>
            </a:pPr>
            <a:endParaRPr lang="en-US" sz="1050">
              <a:solidFill>
                <a:srgbClr val="000000"/>
              </a:solidFill>
              <a:latin typeface="Arial"/>
              <a:cs typeface="Arial"/>
              <a:sym typeface="Arial"/>
            </a:endParaRPr>
          </a:p>
        </p:txBody>
      </p:sp>
      <p:sp>
        <p:nvSpPr>
          <p:cNvPr id="3" name="AutoShape 2" descr="data:image/png;base64,iVBORw0KGgoAAAANSUhEUgAAAMoAAAGiCAYAAACmtVkrAAAAAXNSR0IArs4c6QAAAARnQU1BAACxjwv8YQUAAAAJcEhZcwAADsMAAA7DAcdvqGQAAG/5SURBVHhe7V0HeFRF1/a3VxDpNWV7Se+9kBB6r6H33nsHpXeki4qC9I4K0hQVsIC9gWLv+n12xfq9/zkzs7DEBUKyuyHJvM9zkr3nzp2Ze+9555wzt12joaGRf7xCAi1atPxLmBvnAA0NjX+DuSEpIqHUGhoa7mBuSIpIKLWGhoY7mBuSIhJKraGh4Q7mhqSIhFJraGi4g7khKSKh1BoaGu5gbkiKSCi1hoaGO5gbkiISSq2hoeEO5oakiIRSa2houIO5ISkiodQaGhruYG5IikgotYaGhjuYG5IiEkqtoaHhDuaGpIiEUmtoaLiDuSEpIqHU/sX//vkffv3tN3z77bf44vPPSb7AF19o0aKE7YHs4uuvvsYff/yhrMa/YG5Iikgote/xwfvvY9WKlRg8cBBysrIRHRmJUKcTNrMZdosFdrMWLUrYHoxmWAxGJMUnon/ffli2ZAnee/ddZU2+B3NDUkRCqX2H06dPY+iQoahUvgKqVq6MiNAwdGjfHlOnTMHah9di584d2LljB3Zo0aJk586d2LRhI+bOnoPevXohMTYO1SpVRtWKlTBk0CC8/PLLyrp8B+aGpIiEUnsfv/z6C6YQGSqUvRNWGiFWLF+BU++cwm9nf1MlNDTyh7///htnzpzB8mXL4LDZULZMGQwfNgzfffedKuF9MDckRSSU2rs49c47SE5MRJnbb8eUiZPwww8/qDUaGoXD2bNncd9996FG9eqIjIjAW2+9pdZ4F8wNSREJpfYeXjp5EgE1aogQ64Xnn1daDQ3v4sMPP0R2RiaqUDj2vA/sjLkhKSKh1N7BaQqtAqvVQHJCIr788kul1dDwDTj0atKwEQJr1sK7p72b6DM3JEUklLrw+Ouvv5CTXQcWoxGffPyx0mpo+Ba//fYbMlJTER8T49WchbkhKSKh1IXHwgULcNtNN+Ppp59WGg0N/+DNN99E2TvuwKiRI5Wm8GBuSIpIKHXh8Mknn6B6laoYOXy40mho+Bcrly/H7TfejOeOH1eawoG5ISkiodSFw9TJU1C5QgV89tlnSqOh4V/88fsfiAwNQ7vWrZWmcGBuSIpIKHXB8fPPP8NusWKU9iYaRYxFFP7Xql4dH330kdIUHMwNSREJpS44nnrySVQsXx6vvfqq0vgOPGGwbetWtGzeHDYip8Nuh1NLsRA+V3arFQ3r18cD998vBlhv46MPP0TVSpXw0EMPKU3BwdyQFJFQ6oJjyuTJiAgLx6+//qo0vgHX37F9e9xy441o2qgRZs6Ygfnz5mHe3LlaioHwuZo7Zy66de6CsrffgcT4eLzrg3u3MtPS0b9PX7VUcDA3JEUklLrgaN2qFZo1aaqWfIfxY8fi9ltvxcYN65VGo7ji6NGj4kJhnawsyi1+V1rvYASlABlpaWqp4GBuSIpIKHXB8M/f/yA9OQXDhg5VGt/glZdfRuUKFcW9PholA0/se0JM6T6651Gl8Q4WL1yEqIiIQt+ez9yQFJFQ6oKB40y+VX4sjfa+xMKFC1GrWg189dVXSqNRElA7PQNdO3VWS97BiqXL4bTa8P333ytNwcDckBSRUOqC4aeffhJJ2tgxY5TGN+C7kE2Bwfha3xZTopDbpg2yiCzexIqly2ANNuLbb75RmoKBuSEpIqHUBQMTxelw+Jwod999N0wBQfjyiy+URqMkoE3LlsipnaWWvAMmis1gEk/PFgbMDUkRCaUuGDRRNAoDTRQvQxNF4p9//hGPw/IzGf4EG50v8kNNFC/D20Rhgzt96rRfHyj78IMP8Nmnn6ol4NNPPsXLL72EF194AW+//bY4lpfDwQMHkJaW5vcH4bjdpo0a43cvT+VqongZ3iYKz9YlJSbi0Ufl1CRPJW7auAmffvqJWPYFOrTvgCGDB4vfZ3/7DdmZtZEQG4dOHTqgcaNGiKffM+6ZJkh8MXTr2hWjR49WS77BL7/8grUPP3zBfXs/EjG5r08ePqw03oEmipfhbaJwv0NDQ8WLDBhsHNFhETh04KBYzgt+ZruwaNGihXhRAuNnPm5WK2bPnCVGaZ6h2bVzJ2pVrYYxI0eJMnnx5RdfIiIsDCdOnFCa/OOfK+j/V19+ierUj7ykGDZkCPr3LfwVb3doongZviBKZGQk9u7dK7wL3/JgpYPbqEFDDBs67NzTmS9RaDR08BAMGNBfeAN+FwCD7zlbMG8+9u3dh1kzZ6JN69aYM2sWfvzxR9y/ejXatW2LflQnv6LJhdZUpp8yNG4zIiQES+69Vyy7sGH9etxZpgxefe01pTmPvY/vRSQRxXWrEF8nWLp0KY4fP47xY8dRH9oQ8WZeEB7x4w9jyAMN6N8fffv0wTPPPCP0R44cwcQJE8RDTwx+q8kEWuYXOPSjcoHVa4gnB4cNGXouN9myaRNC7Hb8RPvoLWiieBm+IgqHXnwLxdqHHkJkSCjGjR6LbVu2CmN877334LTZMWfGTPECAyZMdFSUeIqOPQyHSqZgA+bNmYuN6zeId1ClUDjXn4ySX7cTHx2Ddm3angulPBFl8aJFYtkFDncCa9YUhMmLxYsWon69emoJ+JoMOC46GmHOECxftpy22SBe57OcDIXB4VJmWobwYm+99aZ4sM5iNOHU2++IgSCoVgARdYkoy7eSMJmY6PetWiXW8S1DW7dsETrGsWPHUIsI9NYbb4hlb0ATxcvwFVHYoBl//fkn0pOScfSZZ8UyY9yYseJOVxfYYBxmCx7bs0csx0ZFY8iAQeI3Yzh5oiga8f+guhh7du9GmCPk3OOp+SEKEzTU4cRKMvy8GEYerX27XLUE/Oc//0G404lFCxYqDTCUwqOmTeV9d9u3bkVcTOwFHiYzPR2TJkwUv/m9WbFE/FEjRiAlOfncBMF3//0ORiLU0aPHxLILPFgYAgLxzBHvPcGqieJl+Ioou3btEsvfkzGnJiTiwBP7xTKjZ/fuMAYZkEWjbWZmJtLJyNhQ9rgRZeni86HT1MmT0bxpM7UEEeawIX7z9ddiOT9EESN9YCA2btigNOfRp2cvIko7tQR8Q3lNLO3DoYPn86pp06ahUaNG4ve8WbNRpUJF0f+MjAyxDzXJW82k8MwFHgjYBvhRCRd4Ns5I3vFgnnztDHlYQ1DQBe0VFpooXoavifLdf/8riPLkofMJLM9GtaO4/9SpU3j11VeFcDjGI/Tvf/wuiLKQ8hQXJk+chCaNGqslygOeekoQxXUrRX5ylP37nsBdZcvi5MmTSnMeo0eOFP1xwUWUvY8/rjTyODVuLPswi0LGFNqndyiveo1yHu4//3aFUvxuX34pA4djE8aNFzrGJx9/Iojy5OHz5GFwHYE1A3D02fNet7DQRPEyfEGU8PDwc6EXz0LFkNFxTO7C3DlzEE7G7H5x73//+x//wVkiS3REJBbMnafWQIQ0PBngAo/S0RER54jSkoyiT+/e4jcTJdTuwCLlUbjeNyn25+d6unfp6nGKmO+c5tDJBSZKDNX/+GOPKQ15talT0bCh7APPWllMJnH9xh2uGbwunTtjQL9+ePHFF1FDzHJJYnz++WeoSbnI7l27xbLYZ8LTFHLVqlb93ISGN6CJ4mX4giihRALX9DCDZ4WMlJzzrA+HQJxbNKpXHxnJqRjYrz+6d+uGXj17Cj0bD981zbNMLowdPQb1655PttlQeTrXRZTmzZufmx7mXIQ9UlhIqAinmjZugsSEBAwZPERMVXvC4UOHYKMciXMTxtcU0vEU86MqFGRMpvCvvsqr/vrrbwweNEgk+0xQnoXj58nfP/O+uLXdRF7jA0WiwYMGi3LsbfiaEl/XcVDdfXr1Pnc95YHVq8Xg4Jop8wY0UbwMbxPl77/+ohHyyAX1/fDjD1i1YgVWr7zvnDH8SYn59q3bMGbESKxYvlwktK4RlkOrd987/4QevzLnueeeU0vytg+ehnU9F/HiCy/i9ddeF78ZL518Cbt27sL2bdtw4MCBc0Z7MTBBo8IjsP+JJ8Qyh4CHiYxMGBd4tH/+uQvfmsgE49CKZ+f4zZ3srZ47/twFfeUpX76O40romYxLKP/iR3Z/V/3v2qULhX+er/EUFJooXoa3iVJcwVPU7XNzz5HVX/j0k0/I+4XgZAEudl4KmihehiaKBL/Ag0M4V/jlL/CEAYdv3iaoJoqXwUkqE4Vvryjt4GT8UveD+QJ8J4Iv0LZVK588uFVqiTJ92jRxDaOwT61pXF1oRd6xubpA6i2UaqKw6y9z220iedUoGeDJC75d58EHHlAa76BUE4Vnn+rXrYvw0FB8/vnnSqtRXMHXppo1aQJjcHChDTovSjVRGDw1ywfWbDBizuzZ2L9/v5hW5f/FSQ4dOiTE0zoWXnfwEuuLqxxgofO1bOlSJCckoeJdd2Hzpk3q7HoPpZ4oDL6FJLdtW9SsVh3l6UBXrFChWEklkgp33oUK5Uio/7wP7sI6FjYiLuupjmIt5cujZtVqyMnKwrPqln9vQxPFDe+//774HBnfflFchB+44uc+6mbXEc96cP/5oh8/T8LCv1nHISYnufwsjKd6irOcIPHFa1TdoYlSQtC2TRv06NpNLf0bndp3QB91q4vGlUMTpYSgVcuWl3w7Yvu27cQt/hoFgyZKCYEmim+hiVJCoIniW2iilBBoovgWmiglBJoovoUmSgmBJopvoYlSQqCJ4ltoopQQaKL4FpooJQSaKL6FJkoJAb9+9XJE6d2rp1rSuFJoohRD8MsavvjiC/z3v/8Vwi+IaNq4sfiE9MXQoV0uOnfoKMq6tuNHC/z9qYfiCk2UYojTp04hMyMDFqNRvJ7IZrHglutvQO8eF/cYHXPb4+YbbqSyVsRERcFsMol3Dru/8Fvj4tBEKaZ46qmnUKt6dXHrPH/deN26dXju+HG19t/g28+5zCIqW4m24acA+bvsGvmDJkoxxvPPPSfeBN+5Y0eluTz4TfhWo0l8lUsj/9BEKeZgslSuUBFNGjUSr1S9GPhNkfVyclC9chXx/IrGlUETpQTg2NFj4unGZpTQuz4I5I7vv/8BDSgfCaheU7zDS+PKoYlSQsBPMfJjvo0bNhTHz4WfyMvUrZODalWq4HUPX9zSyB80UUoQ+Nspd91ZDk3Is/C7iTnc4keAOXHnzytoFByaKCUMJ06eQFBAAFo0aYomDRqJT9u9e/q0WqtRUBQrovA7avki2YcffoiPPvpISx75+OOP8Z///Bfr1q5DxbLlEFCtBnbv2SNOrqfyWj4StuT6CO2lUKyIwtcO+Fse5hrBsNU0afEg9lpmRJvDYKkaBHsNIyLNobDV8lxWiwnm6sHiG5ovvfTvr5G5o1gRZdMjG1Ch/F0I6hwPQ/80GPqkavEkfVNhGZgJ84BMz+u1SCEbCuqaiHLlyuKJx/cqK/OMYkWU7Rs2o3pANdi2toPjmZ5wHO6mRUvB5emesO3qgCqB1XBo7wFlZZ5R/IhSi4iyrjUc+7vC8VhnLVoKLk90hW1jO1QJqKqJUuzlcQ86Ld4RTRQfyd4ust2D5LYP0H9e9lTOG/IoyT7Vnqf1Wgovmig+EG6PDNe+pjVsi5vBvrolGXMnSRpP5QsrVK9tYl2Y28bLtq/UszDRyBBELO5pvS/ERe5DfmyzMKKJ4mUho2WCmDLDYQyzwZQYCmO4DcY4J2wLmngmCxv2xYxbrLuMN3qqOyy90mGMtcv695LucvW5r2dSP9ga1hkNzpdxrbsSEXXn0bmL+3pu8+E2sM5qKEmTdztR9hL77V6XP0QTxYvCI+TOjmSwDhhjHLA/0Br2XR1hX9dWEsdshH1DOzl6c1kOyXhE5f8seUnE61j3BJXl0Z63cV/vkieJKP0zYUwJkTN8B1V9LO7luD4WV318XNhIn+0Jy8hsGAONch3Vd8F2LNwPV3leZiPlujikZB2vF3VTGfe+ujzHYaqTt+cy3K+ne8A6qS4NIla53r3NQ/Sb90H0k35zna523Y8V1+cvsmiieFHYYIfWhqFWEOx0UB1P9ThvBEQYJoq5Zxqcx3rBtqwZrPfUpxG1EUyNYmBuHgvbkubn+0qGYpvTBOZmcTDVj4ZlQAYcuzt6Jgu3S0QxZYaJUM/cKBrmFrGw30chn4ssXB95NHNLqq9uFMydkmBf2xZOMljbnMYwJYfAEBQMc+t4WEfUlgRgI+T/uzvBMjgTtoVNqT4yUNbtId3ADNiWNoPzSA/YlzaHuVU8zPWjyLulwb6tvTRwEvv2DrD0TRf7wfVzv2xLmsGUEQqD1UC6OFjpuIl9IyJZZzSk/Y6l8tTPHql0LHPpuHC7nWEZXwe2uY1h6Z4CE21n30rteDom3hZNFC8JGxWNcqb6kTClhsk2OQRyrSMDMOXIdc7nesNKJ9xQLRDGSIc0osQQGJ0WOMjAnBRK2RY3JcM1wkKGYp1UD0a7hXKQRDmSsqG6hOtmogzPhqFGAEzxIaI+Ixn++fqIDLMbw1A9iAhERkltG6OdMIZayaA7wHYvGW0qGW0wGW2bBFhGZZ+vm//TyG5MC4MpLVx6BBLexlAlkAjfggjXBgabGebcJFjvri+8qYnIKo4BEdVMA4HRYoZlRBbMDWhQaBQH26KmMGWFE1Fo8KDcitdxCMlexlCN+tkpGdbR5OXsZrEvrhzPlET9rBkEU0oYzB0S5YDEnifv+fC2aKJ4SdigaGTjkdlUL0oaFBsar1NEMbei0TzWCSeFR9YJRJTgYJHPOJ/vLUZNo8UE2/zGYoQ2kWGauyXDeaI3nC/3FcQxWk2wryfD4FGdR1GXMFEGkyczGWCjuJ+JKIy3SgBs0xqK9pig5uZxcB7tCSeFWvbN7WEMCBakcp7sC8sYIo/JLAxCeED3faNl62haH2Cg9skLPdMDlo5JIv9yUF+ZfKaGMXC+QH092Ue2XSMQ9lXkOZY1h7FWMGwrWghPysSxP9JWkmIqkYrzKt4H8mwOIq0gVK9UOLifJDauK4j2a1oD4f1MCTQAJIXAzsf0CPXTdYx9LZooXhI18prSaeTNjpQjf16iNI4WI6LzeC9YRmfBSCddGAkbD4UnxhibTKgpiWWjZdKZm8bB3ITCkKxISZSHW4t8whTvFN6DQxne3jKwNozp0nB5f+2bc4mIRhqh64v22btYiTSOJ2k994fyCFMikacFGTgZpJU8kiAK5ViiT+77xuTZRPWZTETwHNEeeyMOM7k9E+VGxgibCBPNjWPJa0TDUJlIurQFLENoP6ltu6tebpvro+NhHZ8j9tmxo4P0ohS+GSrQdnObUD+V5+RjmuAUnpX7aYqTHlOQxL2PvhZNFC8KGx/F6Ww0Iuxig2A9/6c+GCPJmNolwfliHwpvyIDinDKkYKJQrG2MJqLMJGNmw6YDbclNoDymERkn5TKTGlC4QjkMlWeDso7KoVE+BzaK59noLANUMq+SXDsbNhNlspzJMjrMVBf95ryJZ5MEUYho5OWcR3vBOkwRZRf1x1MoQ16FcwnOM2zkKYwOMn6emKDcxxjvgLku6ae59XUu5zNE4F7pMFDbPKkhiMLGz+eDiTKOiBJLx2onE4XCQyZKRRdRiAguL02DgvB8LqJQDiSIlLePvhRNFC/KIRoVKTE2VKwFC4+8POrxCM/TtxwaUThiW0UhCBnmRYkyrb4IMTi8MLdLoNCrj5TnKGxx7Qf/Z0NiYWLQ/3OzXnmJMrGeCL2MiU7yTrHC2Lgu+zoOj4Iocc8mD9ebcpwsUV6M+Fyva5bJJYdp3yiJNoZZYWpOXoOSbVfbpiYxMNWJFCEkh3Ec+vE+ieMxu5Foh5N+B+uJhLbVrUQfhUcJozyK6+fZOvaCRp7w4NCrl+inbWUL6heFXpTT8PHURCkgmCgOu/3qIAobGY+iPdMEKUzp4ZQXxIvE00D5gJVCJjYuHj0tQzNhoPDlHFG2EFEotLJOritnxRY1kbNktaNgaZ8Kc51okbyKNvJeX2AikvEYo2h0ppFaEIVynmAKf6xjckSoZ5veAIZASpJrR8DSNpHCITL4uhQi8khPxi6Sc06Sk8NEmCNGc/d22Bvs7ijIHHxzZTFjJ6ZuKV9yeRjOgyztU2CuT0RqGSdn6agvpobRwkOaWyZQ6EnhHoVnYp+ZBDWDqc1QMYvF/bBSrsQ6s5ghS6BjQNuRlxZejo6dMdQGS5dk2uernSjGq4sov/36KyJDw4goY5VGokiIwsIGxlOxNJKKqV1K7Hm2yk7JrDBiNnTqDye51jFEHN6GjZBieMvQLNjup9GWQzUyCi4jiJYjjYanfs/F+e5t7qeyi5tQQk717aNtuQzF/TylbOMpYt5/7tPipiLnMeUQ+cgDCZK6jg1tY51cT0wdWymvEH3IS0gqyzmUpTsRiad/uR3Wc1+p39xHrtvcIl54n3NhFu8bhWCmOrSuQ4q4riS2JeO3TpBtWgZRvsNl6RjZZtGxa0hk477w4MJhLJen+ixjs2HlC7eufvtLroAoy5csRZgzBL/8/IvSFAzMDUkRCaUuGPhJxuzM2ujbu4/SSBQZUVjYkJkUNNLL/xR+cZjiWs9hDfeJR2T3bTjkYYNwhT28zbk65Oh9rry7XKo+Nnj3+ljHFwT5Pxuye3lux7Xepc8rVAcn3hdsy0IeQuhdfXXtL7fN+8Q6rpf/u/fJ1Rf3Ns/1gyRvP7kc76tre3/JFRBlzqzZiIuJwT///KM0BQNzQ1JEQqkLjs6dOiErI/OCjhUpUdwl7+hfEPFGHS7hui5VX2HbKkjdnvSsK2xfvClXQJTuXbuiRdOmaqngYG5IikgodcGxdMkSBNWqha+++kpp3IjyCBGFR2IOI7RoKahweLsp97JE+enHH2EKCv5XzlwQMDckRSSUuuB44403UL5sOezZs0dpXESpDtt6iofZXXMyqEVLQYXCQduWyxPl8KFDKHPrbdi8aZPSFBzMDUkRCaUuODhPyUxLQ8N69ZRGPjN/x623onJEEKrGm1A1VouWQgjZUJWoYNx2y83Yv3efsrJ/ow/lymZj4We8GMwNSREJpS4cNq5fj1tvvAnPPP2MWOY3HXbIbY92zVqhffM2WrQUWto2bSW+G3PmvTPCxvLi888+R7VKlXH31KlKUzgwNyRFJJS6cOD36MZERKJR/QZKo6HhX/CkktVkFh9e8gaYG5IiEkpdeBw6eBDl7iiDZUuXKo2Ghn+weeNGXEu2vO7htUpTeDA3JEUklNo7mDxxIm645lrs2r5DaTQ0fAv+8FL5cnehV48eIl/2FpgbkiISSu0d8Aunu3frhnK3l8HWzVuUVkPDN3jsscdQruyd4isAv//+u9J6B8wNSREJpfYe/v77bwwfNgw3XX89xowejd9+/U2t0dDwHhbOX4Cbb7wROXXq5OudxFcK5oakiIRSex8rV6xAlYoVERkeju3btnn8cI6GxpXi6SNPo152HTHLOmzIUHFjri/A3JAUkVBq3+Ctt95Cq5YtUea22xHuCMGMadPx5ptv4uzZs6qEhsalwSHVu6ffxYply5Gekooyt96OjNQ0HDlyRJXwDZgbkiISSu1bHDx4EH169oLNZEbNatURYrcjNSkZrVq0EHPjnTp0KLXCH0AdPGCgSEb5WAwdPBhdO3dGp/aey5cG4ePQmgZYJkaI3YGA6jUQWKMWWjZrjkfWPYK//vxTWZbvwNyQFJFQav+Ar5geffZZGh2WiftxunXtinZt2yK3bbtSKXxRtnvXbjAHG3DjtdeJcKJy+Qpo3y4XHYkonrYpDcJfRO5Cg8XIkSNx76LF4taUzz79VFmRf8DckBSRUGqNosKDq1ejaqXKmDJ5srhHqWrlypg4frxaq1FUYG5IikgotUZRYPnSpbj+mv/DqBEjlQbYsX07br3pJowZOVppNIoCzA1JEQml1vA3llBIcdMNN2D8uHH/ulC2detW3MKzOoOHKI2Gv8HckBSRUGoNf2LZvUvwf3Tsx4298BFqd+zauVOQZWD/AV694qyRPzA3JEUklFrDX1iyeDFuueFGTJo4UWkuju0UhpW97XZxvUDDv2BuSIpIKLWGP8A5ya1EEg638oud5Fkqlq+AIYMGF/o5cI38g7khKSKh1Bq+xG+//YZ7pkzFjf93LW6jcConuw6aNG6C2bNmqRL/BnuT+nXroXnTZuI6Ap+rvr174/vvv1clNHwJPt6CIQpKreFLvPTSS+IOhZYkubm54neVSpXQsMHFn9+55557cNvNt6BRw4Zo27Yt2rZpg2ZNm4obATV8D+aGpIiEUmv4Ep6S8X69eqNOdrZa+jemTJki7mnKC53Y+wfMDUkRCaXW8Df6dO8hQrCLgYlSJ+viRNLwLZgbkiISSq3hb/Tu1v3yRKmdpT1IEYG5ISkiodQa/oYmytUN5oakiIRSa/gbmihXN5gbkiISSq3hb2iiXN1gbkiKSCi1hr+hiXJ1g7khKSKh1Br+xoDefS45qzV58mTUz8lRSxr+BnNDUkRCqTV8CX75wbFjx/Dyyy/jJZITJ06geePGqJdTV5X4N6ZOnYrYqGi8+OKLOHnypNj2+PHjOHPG85sSNbwL5oakiIRSa/gSr7/+Ohx2B66/9lpUvOsuVLirvLjqntuunSrxbyyYPx83XHedeGdVlUqVcetNN6NGtWo4dOiQKqHhSzA3JEUklFrD13j77beREBeHO26+FatXrxbegQl0MXz00UfiBQr8vgF+XS3f7/X0U759oYLGeTA3JEUklFrDHzh16hTCQkKQkpSE7/L5jtwBffsRSWr6/K0jGheCuSEpIqHUGv7Cu+++K76kHBYaig/ef19p/w1+kWCHdrmoSKHX0+orARr+A3NDUkRCqTX8CfYsFrMZUeER+Pjjj5X2PPhdVvy6In4jy1NPPaW0Gv4Ec0NSREKpNfyNd0+fhpMSfA7F3nfzLH/+9Rfat22HineyJ3laaTX8DeaGpIiEUmsUBXjaOC4mFonx8fjss8/w559/nnvP12uvvKpKaRQFmBuSIhJKfXWAH3Xll+S9/dZbeOaZZ/DYo49i544d2FVC5Ym9+zB/3jyUL3sn0pJT0JnCrdtuvBmjho/A/iee8LhNSRA+p4/u2YMjFFa++eYb+Oabb/DX338pK7g6wNyQFJFQ6qLB559/Lgxi1oyZyG3bFskJiQioURMBNWsisGYtBFSrXrKlanVYgo0IczhRo3IVVChbTrxC1GY0eS5fkoT2PZDOc1CtAHG+42NixCt2754yBY/u3oPTp06jKG/eYW5Iikgotf/wy6+/YOPGjWjVvAVMwcHiAhwbB79Ck58h5zff8/WC1159VbzQuzTIqXfewbGjx8RXy069c8pjmZIor7/2Oo4+86zwMIvmL0DvHj0QHhqGiuXLo2aVqsjJysa6tWvxtdun2f0F5oakiIRS+x6ffvIJZs+cCZvFgkp0IJo0aIhVK1bipZMncfY3/Q0VDQn+GBWT6OE1D6FF02aoUO4u8RHTYUOHiQkQf4G5ISkiodS+w48//iA+WVeddrZW9RqYOnmy+ByEhkZ+8MYbb4hIw2wwiO/tjCDCfPnFF2qt78DckBSRUGrfYNOmTbCazWJEGD9mLD4hr6KhURB89913mDd3rshrAimP5Xek+fIRBOaGpIiEUnsXvFNdOnXCHbfeKqY733v3PbVGQ6Nw4MG2T6/euO6a/xOvffrPt9+qNd4Fc0NSREKpvQe+0S8hNg5VKlTEJkraNTR8gc2bNqMWeZbwkFCcePGE0noPzA1JEQml9g54BqN65SrimsDpU6eUVkPDN+A7rLMza6N8mTvx6O7dSusdMDckRSSUuvDY+/jjqFS+Alo3b4Gff/pZaTU0fAu+m6F/377izf/8uQxvgbkhKSKh1IXDgf37xYNI7Vq3Fh3X0PAnOKkfOWy4eLiNr8l4A8wNSREJpS443nzjTVStVAmtW7TEb/oT2RpFiJ7du+M2Isuhg4V/CpS5ISkiodQFA9+jw1fVYyKjxExXXvCNfhMnTsCg/kMxuP8IDNGipRDCNjS4/3CMHTsW7737rrKy8+AL1w3q1hO3xHzwwQdKWzAwNyRFJJS6YBg8cBCqV6qCN19/Q2kuBH/b48brboA1rBxiMishKlWLloJLTHolRCZVEl8rW7pkmbKyC8F3ZFuMJnH7Cz/XU1AwNyRFJJT6yvHUk0+i7O13YM8lZht207qK5atiytpEbH4nG2tfrq1FS4FlwxtZWP1MBmrVKIeli5crK/s39u3dixuuvRYLFyxQmisHc0NSREKprwwcZoU5Q8RFxUthz+49qHBXFUxem0BEyaKdzdSipcCy4Y3aWP1sOmoSUZbdu0JZmWcMGjAAVStWLvDdIMwNSREJpb4yzJk1GxXvKo+PPvxIaTzDRZRJDyVg41tZeOhkphYtBZZHXquNVU/njyjffvsNTEHBIsEvCJgbkiISSp1/8GOrfO8W33dzORQVUR5+SY5A/N/T+pIopWF/r4QojKVLlqAcpQf8IOCVgrkhKSKh1PnH6JGjxO0pX+TjDs6iIMp6cs8b3szCw+yq36qN9a/X9liupAnv70NuRFn7Su0SR5wrJQqnCAbyKoMGDFSa/IO5ISkiodT5w3fffQ+nzY6unbsozaXhb6JseLM25u5IRoMWTiTEW1C3qQNT1yViHR1gT+VLgjBBWHJoXzsOi5CDBBFkzQnP5YuzXClRGPyodSVKE/IzsLuDuSEpIqHU+cOmDRvFFfjnnntOaS4NfxLlEfIci59IRVioETmN7Bg4NQYNWzvRbkAY1r2qwhIS9jib3s76l6dZ92ptbCQ9C/926Xk73kbMutA+8G/XOm6T63J5MJf+Uu3kFSbxxdrl+l3tc13u693LsXQdEYFh82NEPbxcu76Njnsitp7Jln0j4rjXJfaDll31cFscvnF/eD0v8zbsmbjO9TQIuZfnOvl4XKxfvpCCEOXDDz9ElYqVcN/KVUqTPzA3JEUklDp/6Ni+PTLT09XS5eFPomw5nYU+U6JhCAyik5uJXZ/WESf4/uPpYnR1ndh5u1Iwckkc5u1OEQeet+VyK4+kYcyKeIxdFY+VT6cJ78SG8cDzGZi/JwVrXswQ3mnapiRhULzNon2pGHFvHO5mr0VkXEdGxfUxOWZtS8ZwWjd3d/KFJHITPibLDqdi9PI4jFsdj/uOpp9r9/7jGVj4eKow3Blbk0TfeL0w4Dz1MAFWPJWO+55NF8v3PJIIQ0AQOg2NxIJHU8R2bMxM6FnbkzB8cRxmk+fltlx947b4ON27PxWjlsWJ/3xMVx/LoLbjMIv64CI9H19uczIRkcsuOZAqjomrP76SghCF0SG3PbIyMsTTk/kFc0NSREKpL4/vv/8ONpMJixctUprLw59E4ZFtLBlT9fIBGL4gVhjyJp6SVrE6G1zPsZFwmA3kdUwIsRkwZE40tn9QB5PuS0BMpAlhIaR3GhEZZsTdPKVNhnIvkSE2xoLGbZ0wEQmzmtgF4YbOjUG4w4gYCvFCbEa07BoiDJzX9b87GuHURjSti443k1GSkb1x4f6z0Y5eGkfljKI/TrsR8XFmzCED3vJuNubuTEFqbSta9whFTKxZzOAkpVmIEGkXhJIuL1GvmR3dhkdi1TPpSKftgmsEItRuQHK6RdTJ/eowOJz20Sj6FWI1oM+ESNJLYjZo5UDTjiFIybTCYjQgJsaEcUTgehTSOaxGGIl4Q+dIj8WE4v3luiKjzajTzHaOjO776G0pKFE2rF8v3nTD72HIL5gbkiISSn15bN2yBZUrVhQvm84v/EkUHhl5VGvbOxQ1y9dCdgM7Jq9JEKMmE2YCkcFQPRCjl8TSAc/EFOoTe49VNArbjcHCINno1ryQiabtnYiONok6lx1KQ3DVICSlWrDwsRThoebsTIaVDG3c8njs+qgOVjyZJog3aEaMGPEt9Hvkoljs+rgOFtA2yw6n4WEahV195TJLaMS2UrvdRkeSJ2IPko5sCpdiiRRscDzCm8g4c4iYK8k4eNS2E8m7UIi16dT5Y+kiSlZDK3L7hgsvcC+FoHaHAf3uicEDL2SI9aMWxcFqMtA+pIp+3f1wAqyGYEwnD8nnJqOOFU6LATM3J5EXTUdiuhWBlQMxmPZpHR2v3P6hsNJ6bnPWliQ4qC72OpupL+xx2fNwX1z98oUUlCivvfYaytx+O7Zu3qI0lwdzQ1JEQqkvj/59+iI8JAQ//fij0lwe/k7m2Xs8QkYxfmU84mLMqFKmFnqOixRxetteYYhPMIsRlA84Gw/r2ftYA4OxnIyd++g68bUqBWLO1hQRktloNOc6t76XLbYZeE8UwsjzTHowARNJppL3iYo2itGXvVAaGV1GXStmkkFxnew93JNrJu7AGdGIIG/yIIV062k91z3+vnhUKx8ovAkbO+db8ylEZA/D5OCEvX4bp2jDVZeLKHUa29C+X7jo34MULjpotB+2iPpMy+wFmncmb5FhwT3rE0W/x1Oox16n57goqj8LKUSMvhOisOPDbNFe625hSKHBgdviOiY9GA9zQDCWHEzDcvJq4VR/y66hIi/kYya8ids++kIKShS+lSU6MhJjx4xRmsuDuSEpIqHUlwbfxsz3zrRs1uyKnlP2N1HYaET+QIbIB7XbyHAEVQvEor2paNElBGnZNmGkD3N5KsvG13dKFEItRpETcI7BcTif/OpVgmjUTRJECaGRfCrtAxs8b9NnPIdwwWjVJxTNe5KQN2rawYkRKuRjb9GsUwgstF1OY4fwKO5hCfeh89BwJCVblCeUCfTkdUmoRqP4jI1JgigRkUbKqTiXoGSaCF6vmQMN2ymiqNH7X0Qhwq2mMMhBRB4yP070l8O+Bq0dgsyt+8n+snAf2aPw9qkZVvSbGCWMns9V255hyKAQ7hHlkZlYVhowFu1NEcvT1ichs54N5uBgtO8fRoSXx961j76QghKF0adXL2RRfv2/f/Jnv8wNSREJpb40fv31V8HIoUOGKE3+4G+i8Kgtrp3QiefcY9mTqQiqHIRpG5KFYUbHGIXHcY3ybNQjF8bCXCtIhhGns7GNRs8ZFH4YapCO8hP2NE4KMybTKOwiysBp0YiKMIl2ePTl+ra9L/9zP7aQsfIyE8ZO4UoLMkreztVPNrTBs6JFuMYE5WXu7wgKj2oRQZccSBPkjogwknc5TxSe7s4vUeyUn3DSvv0D9kbZaNbRiTqN7NhJoSK3x8TkPorJA6qHicIexUWUNj3CkE75Ch8vQRTydkyUhY+niHyHt+W2+LgEVQ0U+QzrXfvoCykMUZYvW4bggED8mM+IiLkhKSKh1JcGv9HRajRh7qxZSpM/+JMobCxdh0fQCQ7FvN3JYlYrp5ENUZSk82g3bUMiAqsEoNuoCEGgXmQUvSZHiVktG+UbWY3tIg/g6zAJSWbUb2EXnmkxkcVSKxiT7pdE4fyCjcUSFIR2vcMEkXi7IZTcz9mVgqWU0/QhL8XEY32I04DWfcKEsbn6yieccx8LGR4n0DzzNXNrEpHPKEb5Le9lCYI4ydhFIq6IkkV5V92WMrzLS5TMelYRXjJxWR9KYVtLOhaL9qXgQcpTJpJHCKBwctD0aKwgY5v/aDIGzYkW/eccJDHJgt5jIkXdfK5adg5FMnk8F1HGUuhpoFxtycFUkaMNnh0jEnie9DBUC6IcMP6qJsrjjz2OoICAS35qwx3MDUkRCaW+NPiFZPws/AP33680+YO/icInK4HykAgKOyIcJqSkWSiMSZSGRgbebwrlBRRbR4WaRL4ynpJ5jr952jc51YyoMBOiw02oTyHOMs5ZaNRdSjE5zyJN33B+5orbGrciDvHxZjFTlZRiQXJti5gSXk1Jee2GdrEuNtaERpRTrDzy7xkhvi4xgYyPy3Gb0eShmhNp7n8uQ7TLEwdZDW3i//rXiaDUZlsK9doPCRfr3YnC5G3VIwR9KHRiY+X9HTQ9BiHkzRITLZhL4RuTvi8NDDFR1GfS8WCQQ4PBCgoteRatSa4Tw+bK0JG37zE6Es06hIi6uU4mRDIdz5XPpAvyJhKJEohcPFvYcUC46M/FpsG9JYUhCs94BdWoiePHjinNpcHckBSRUOpL44Xnn0e5O8qI2+avBH4NvTjsohPMJ4yNi4VPnCu0YIPiE845B19LYU/CBu8K1x48Ia+XsAdh4+CTwtvxep4Z41HZvT3eH3GNhTwXt/UQbc9kcF1jWEB1sedhnZjO9ZDocruiDuoPeyDuj4tQa8gLcrv831V+9bF0QUQXSdxl9dEMQTLXOt6HpRTCca7D+8DHgvvMdbomC7ivPAHC5dk7cF9EfVTHagoJWeeqn/efScJ18f5wyMj1LCUPw6S/mq+jMM68fwaVKlTEtq3blObSYG5Iikgo9aXx/LHjKF+2LI4ePao0+YO/cxQWPmHC0Ek8nTw2RLFOGYhLxIyZIggbuvs63iavjsV9G07IXXo2SlcfLjfKXrRd+i1I46bjsnn7fcE6t7a4Lq5TkNStDtf+i/bcyvP2FyzTb/e2uD4XicV6Wsf1cP2ejo0vhPtcUKLwzbwVypfHunXrlObSYG5Iikgo9aXx/PHjqHDnneJTzleCoiCKlpIrhSVKxQoV8OCDDyrNpcHckBSRUOpLw0WUF154QWnyBxdR7tmUJGZbOP7VoqWgwvkkh7C1apYwouzcsRPlytyFLiNDMHF1DMYsi9ZyERm/Mg4TVsV7XKdFyviVMRi+IIoG31tx76Ilysryh6uaKM8++yzMRiNqVgxAQMVgLRcRUzULzCTBlY0wVbd6LKNFSq2KQahWuSp27dqprCx/uKqJwp+A5s9F86v73T8go+W8vP3OO+K48rccLQYjDh8+jNOnT3ssq+VNvE62xF9VvtIXLV7VRNHIH8aPGSNeR8ufy+Zvy//119X1PcOSAE2UYo6JEybgpv+7FjWqVBHf/biOzkm/Pn3VWg1vQROlGGPVqlWoXKmSeCCuQU5dJETFoFvXbqhZvQYmTpxYqBe4aVwITZRiCv7A6fRp03DyhPy2x7jRo9Gobj3xm79VOH36dPF5aV9+Vao0QROlmOKXX35RvyRGDB2KelnZakni7NmzmihegiZKCYEnomh4D5ooJQSaKL6FJkoJgSaKb6GJUkKgieJbaKKUEGii+BaaKCUEmii+hSZKCYEmim+hiVJCoIniW2iilBBoovgWmiglBJoovoUmSgnByGHDNFF8CE0UP+Kvv/8WD6N5W/h2LvYo9bPrKN0/F6wvrHC///nnH7UXpROaKH4AG9mE8RORkhCHzIQoZCZGe1WykmMRbgqEI6AaantYX1jJiI9CSlIinjpyRO1R6YMmih/w29mzyEhOwM0VauD2+Fa4PaaZV+W2mKYon9IOFdPae1xfKIltjtuiGuOGW8vi/lUr1R6VPmii+AFMlIaZCSgTXQ83TnwJN40+SvJssZAbxx7HTcOfwp1BoVh7vyaKJooPIYmSiDKRdXDTmOO4efhhkkPFQm4a+RRuHvwE7gwM0UTRRPEtLiTKMWWEB4uF3DTySSLKPk0UTRTfQxOl+EMTxQ/QRCn+0ETxAzRRij80UfwAfxHlhmEHxP+b3H4XVjRRJDRR/ABvEuUWkuuHHsA1/fZJGbQfN4+QupuG7MettJ6Ff19HOk91XIlookhoovgB3iTKDWT8d40+jFG7TuGRl75AnRUv4VoiTK1JR7D26MeoNO4pBNLv7S9+Btu0Z3HtYCKSh3ryK5ooEpoofoC3iMIh1TUDnsCUx9/Fr7/9iZVHPkLumldwTY/HMenx9/DCh9/j+iEHcCN5k9c++RHTnnhfeB1PdeVXNFEkNFH8AG8R5XrKO67p/TgOvf0tlhNJrmm3k4iwF+XGHMaZr37B+N2ncU1/Csf67sXwbW/jrc9+xG0jDxUqBNNEkdBE8QO8QRROzu8YeRC9176KT779FU+d/g/GbHoTlYgkqQufx0+//omkBc/jmoFPCHHOPIZvfzyLtAXPiWVPdeZHNFEkNFH8AG8QhZN1zk1WH/sEP539C598dxaPv/UNgic/je7r3sBnP5wV+cm1KokvN+owPvzmVwzb+pbwMJ7qzI9ookhoovgB3gq9ruPQi7zDUfIm85+k0KvPXkGCew58gFc+/1nMgN1EZTjhv2nYQbzw0Q9YeuRjXNPrcY/15Uc0USQ0UfwAbxGFw6/rBrkRhUhyTf8nsODoJzj5wQ9EnH0i4b+RCUVJ/YF3v8PDL3yhieIFaKL4Ad4kyg2D9+MYEWXBU0QUvo5CyftM8honPv5RkMZFlOuIKM988D3WPPc5rumpiVJYaKL4AT4lCsm43e/izH9+w+0jD4lchuWOEYdw6sufMXPfGTFT5qm+/IgmioQmih/gbaK8Qp5i2bOfnPMoHde8Kma9rNOPijzl/6hMjUlP4+sff0eHB14RZTzVlx/RRJHQRPEDvEUUDqmuH7ofc/a9h67r38D/8VQw5Sz2ac/i+1/+QMe1rwlSsLS472V8+8NZBEx5WhDHU335EU0UCU0UP8BbRGERNzxSaCVmtui3SNyJMI+/+Q22nqR8ZACRhzzN1hOf47E3viYy7acynuvKj2iiSGii+AHeJAoLk4Onf13LnMSnLzmBVz/+QVxr4esp7375C5qvLlzYxaKJIqGJ4gd4myh5RZCGJG7ucZQlolQY+ySS5j+H20ZIUnnaJr+iiSKhieIH+JooLBxecb7CpBG/KRwrTMjlEk0UCU0UP8AfRPGVaKJIaKL4AZooxR+aKH6AJkrxhyaKHyCJwm+KrI8bJr0q3r5449hj3hUioEd9IeWG8c/jxpFP486gMCLKCrVHpQ+aKH4AEyU9OQE33lkZt0Y3x61RTbwojXFbdBNUSmuP8sltxbLncgWU6Ga4Naw+brzpFjxw3yq1R6UPmih+AH86YfbsOWjTojm6tCFp28Jr0rVdS/Tu1A4hQTWQFhWKvl3aeyxXGOncuhnat2uL48efU3tU+qCJUgLw5OEnUaNKVSTFxeOrr75WWg1vQhOlmOODDz5AbFQ0qlasRMe4HJo3bYZffvlFrdXwFjRRijG+//57JCdQ7nPddTAFBiK4Zi1cR+eka+cuItzT8B40UYop2Gv06NYdcdExWEMnLy46Gq1btMCSJUsQHhqKqVOm4OzZs6q0RmGhiVJM8dJLL2HXzp3nyJAQH48+vXuL3z/99BMee/RRvH/mjFjWKDw0UYop8n58ND42Ft26dlNLGt6GJkoJQWp8Arp26aKWNLwNTZQSgjrpmejcsZNa0vA2NFFKCBrk1EXH9h3Ukoa3oYlSQtC0YSO0b5erljS8DU2UEoKWzZsjt21btaThbWiilBC0bd0abUg0fANNlBKCDrm5aNWipVrS8DY0UUoIunTqhBbNmqslDW9DE6WEoEe3bmjWpIla0vA2NFFKCHr37IUmDRupJQ1vQxOlhGBgv/5oVL++WtLwNq56ovz111/4/fffSf7Q4kn++AN//f23IEqDOnXxxx9/kngop0XJ78KmrhRXNVFOnHgRCXHxCLWGI8wahTCblrwSThLhiIGhmhmBlYNpOVqIp7KlXtiGrJEIDw3D4cOHlJXlD1c1UXZs34E7bi2D5l1N6H93CHpPcGrxIL0mODDg7ggMuieKfnsuo8WJvpOd6D7agTK334DFC5coK8sfrmqi7Nm9BxXuqoJpm5Ow8+M62PROlhYtBZZt72fjoROZqFWzHJYtvrJXLxULokx6KAEb38rCQycztWgpsDzyWm2sejodNWsQUe7VRCk28vBLnvVeFX+0UUxEE6WAsu7V2kLcdWy8j7xeGw+/fGHZta/UFgfaXedJ1r9BdeajHNfPZfO24zWhEIP7y214XF8KRROlAMKEWPZkGlbQgTs3stP/NWRg9x5IwwPPZ5zT8//VxzOw5FDaBXV4ktlbk7DwsVSsffniBspEWrwvFR0GhmHJ/rR/kZWF29zwZlbBiETbslGMXR6PvlOiBMnP7aM3hElIgwkL//ZYpgDCpBaDkRfrdBdNlALIxrez0KZPGDLr2Wk5Qxj2ejLMaRuTYDEYMGJhLJWhk0YGxm13GhaB9Po2YdQu43U3Pt7+wRczkJhsRrPOIdjA/XU3TrffvO6eRxJhrBWImZuSqV3Zjms918tE5b7c92w61X1+nXuZvLpzQuU5eW3ZJRSx0WZBzEsS7lJ1eZC1r2RiwaMpmLcnRfz2VOZK6+T+zdmZjIV7aZC5WJ2FFE2UAggTZcSCWBhqBGLBYyliNGPj6nd3FMpeWx3NOoYIHY/GbGiJKRa0IMPbcjpLkIW33/CW/O/uEWZvT8KivWRAyjA3EAm4DPdfzL7Q701vZ2P6hiQ4rMGYuyNFzMaI+oioYhsqu+xwGqzmYMzeloztH2RLYqiRnOvgMrwN98/VNv8W9VA7Oz6qg3a9w5CSZL0oUXj/RHkPdbGODYs9LLfr2mcmwPYPs9G8Uwjqt3Bg16d1RJ+4HO8rb+Oqj2Ud1cnruP9imY8VLbNOlGWvSeu2vpeNTBqIcvuHYdcndc6Vc+9vYUUTpQDCB205hV5WU7DwHptOZQnDadElBJFRRsQmmLHqmQxptBRyhYcZMXVNArbQCX3guQz0nhiJRm0d6D46gsqli235hE94MB6ztiWJE80GNIO8QuueoWjTKxT9KAzqPSWSwr00zNqajNAQAyY/mIBeEyKJmE5MfVju51Jqr8OQMFgNQWjR3YmBs6OxijwLG9rSg2noPDQcjdqRfno01pA35LbYyNmj9Z8ajSa0bszSOLTtGYbUVM9EYQOdRWFiO/KqTXKdGDAtGg++QHVRWfaOIxbFYMbmJHGcuP55u1MwcCa3l4nx98cjPsmM+EQTekyIwN3kHbnc8MWxmE+ehttuTHX2pv26n44Vr7ufQlfu77xdKfLYkG765kSMWhqLh6nOkUtiERlhQHodK3pOisBM6huXce9zYYXr00S5QmGj5hEwPduGFl1DxIjGBp+aYcXQuTFwOo2YRqP+jg/rkNHEITLSJE46S3KWBek5VvSZFIX0LCtS0y1YfSydSFUbCWkW5FLuwSP6PesSERFiFKNkbr8wBFQKQFpdiyDKXDIYiykI0TEmQc66Te0w1QoSHoSJ0qCtE+bgIGQ1olF2cBhWP5eOhY+nIjzEhAatHMIIYyisatzeiXVESBfJHeSF2lNbWfVsMFQPQu06NmEg7kRhwnH+YrcYBKm6DAuneo3Ipj5wOQ4FI6NM6DQkApvJg7InHDwjBjUrBkmDJ+KGhRvFgNKogxNjV8SJbSKoPyGhRuRQPZx/WQKD0JD6yudu+aF0BFcJwiAiC9fHnrnjoHDEEuE41Oo1KRJOezDiEs1o0smJyXTO13MO5HbOCiuaKAUUPmG9xkYiNtZExlMbE+9PQAQT4rgkDK/b/VkOeQ4nGaxdhBx9JkTBaTXgYTq5j32dgzUvZcBBXmngtBhsPZNFxLGJEX/3Z3XQnEK1Bi0d4jdfMG3Y2oEuQ8Kxk0g0c0sSgqsHov+UaGw7ky1IxuFdBzIeXr/kQCrCnAYx6jOJ2bhbEhGyG9oFCbntebuSYSZjnE3eaRGRyFgjCHevTRBt8cifmkkkJo/Cns1FFPY8a05kIJIMnUOzrdQ27xcTNKByoPAGW0iXkGxBt5GRwtNy28PmxsJcy4D7jmZQ+9lo2SkUjVs5aSDJFiTlkCyaiFKbwqcHKWTikGzcyngYawYSwVNwH3lnu8mAoXNiRH2bqd6uwyOQnGER/dvybhbq0DHuOCBchJrrOE/RoVf+4Gui8AmeuSkRVhq5F1Ke0nVkBNLIw3DO4BqVH3ktE1E0uvYkgrCBtu4RihCzAU27hKFhBzIWkuDKQeg+KlIQJYO2Z6LspDi7x/hIpFEo8cDz6SJ0io0xoweV205eajqFZA4aQeeTZ+HwjkfuxjS6t+4eJgxlERlXqN1AuUyiMCwOiTLq2hAbbxZtN6J267V2CuOeTCHhmBXxCAwMJs8mQ53Np2kf+ocjJfnC0Iv3mQkWHBSECTQw8GDB5GEPy4k/953Jk3gJomx9LwvN24egIeUovF7kNrR9FG3fmzzD5lPZog8rjqTB6TBgEoWX91O/LkWU9TRQZBHJ2lMoyH3Ke668IZooBRSOlR+guDycRtce5D3qNbGj24gIMSKPJ8NzkqGOWxWPSAp35u5IFiN7MwoL4il/4ZF32LxYYUDjlsWLcInDj/RsqzC2HUSUkYtiRSiUXtuCBNomp4FdGA8bkiCKLRiztvCslwxvGpPnat1DEoWJe44otO/c1xTyEOyhxi6Np/AwFsNJJq5KEKHLYPodaCCiUGh0jij9PBOFp7CDyRNNXCNJyDkJr4+LNYswjImSkGRBj9FRgggsoyj8dBGFR//muSFoRH3Z6IkotC/ch5W0ryHkFTkPE0QxGsQx4zb5WPYYE4lkClsFUejYMVE69A0T6/OeK2+IJkoBhUdRNtBGbUMoeTchjvKFaesTKX7OFrNODocRSZRz1CUCrX01U4z6XYdFIMRqFAb36Bc5YoZm6/vSkNeR9+GcpQsRZTuFJ5k5NjTvEIKpFA5NIMI9RGEaGxkn0pclCnkUuzFYlGNPxvvP8X52Y7sI5fZQSMhtc5820rb3rEtCYJVAzCFC7/40R/Q3jcLHFArn3EMv7ud9R9NhswSjKw0KXDfLvN3JIqcZvypOeNRk2u82PUOprjoin+Ck31idiKiI0ow8Sr1mduE52SNy3UyU+tTHR8jouY9jlseJvIu9I4d7DsqJepGX3UV9Z2JkN7QhlfI9F1H4eOX2ChN1slGLGTe381VY0UQphLCBjiPvUfa6GnSiTVjzojQmPnlZ9ey49Zpq6DGORkkiDx/oRU+kCgJlUjI/cnEs+t8dJWZ42EB55E1MtaA9JbJsxINmRMNAMXp0ogWJCZQvkPENnx8j6pq2PgkGdR2FicPb1mvuQPPOoWK0ZU8XEW5CJiXjA6ZHUTKfIUgcXC0ITTo4MHppLHnBCJH4suFznzMpNIuiBHvAtChK+O2ibErahTmKa595ps1YMwidKWcaSP3k7XIaOYR3YI/Xk0b74BqBYlavZbdQ2MgzGmsFK49CudrkaBgpfOtI+zrx/ng8QgMH5zVB1QLRqI2T1keKGcWGLZyifd6/ll1DYaEwlydBOO8zU6iYRseRPR63ycfNTvlf11HhNLjImTT3c1VY0UQphLBhsKG1HxKGYQtiz8208H/2BM3JSPg6i+uksSfh6yScCNdrYRck4RPPs15cZtDsaEx+OEGUa0DJe+vuoZi3MwWzKXnvRYQzkvHO35NCIVi6GNF5ulcQk7YdsYTCOPI83DbL3WQsfK2ibd9QrFTTw3z9pUVnGs2p7aYdnaLPrv4uPZiKtr1CkUMekKdip1A/BsyKFtd02Hu69plJs448zvD5sWhI4VO95nZBDJ72dk0P81Qzj/48edCN8iqe5uaciy+Ecn9X0zHrTDkGe4Xx91GfySPExFnQcXCYmASp08hGOU4E7qPjwuVZeJKk8+BwkbTzNPb0TUkYOCtG9I/bXfFUGnIp9MohTzV1XeK5c+Et0UQpjJB7Z8NhI2TjdtfzgeXRl0+y+wwMj5BcnvW8Df/mOjhUEMvU1+UUulWvECiuT3Aow3H/pAcSxMzUnO3JogyHLOdGem6P6hWEVG1xXWyAbDAuQ+dl3o7b5ultV9jDbbOx8TLXw//F9u775CZcH/eB13ObvA8i11Bts/Ger0v2gf9zLsJtcVmhp+03qDYiIkzoOT5ChI7iGNH2547duW1UneRF+b+rf+fq5P0lXd5j7g3RRPGGuI247uI+El8gpOd1ntaz8fNJ7zoyUkyZJlDsnUhhXHyiGf2mRokTJra7WN1u4qkNoaM2PLbtofyl5HLlL1iXp5xrW3EXAv2PjDOjO3lNvnPgonWqbTyuI3HV6WldYaXkE4VCCNfBLw4ijIFHZBod76WcZtKaRCJ7ogizeBQWXiTPNiVB5lOIupzCJx4kPK0vamGveN8zJZgo91B8vPPDOiI8KDZCHpDDNk7Md3xQR8hWSoKZ8LzO4zaFEa7TF/VegfCFU54xLOp+XEz4XDz0YiYCapbD0pL0hOOOHTtw6423IC6zGuq2C0B2Ky0Xk2Zd7Gje1YE6rXm51r/WawlAnTYByGxaCzdcew2WLC5Bz8yfOnUKPbp3R9uWHdC2RSf6ryWvtGvVGV079kaIORzmADs6t++F3FZdPJYt9cI21KIj2rdrL97wcyW4qomikT+cPHkSFoMRwQEBOHr0qNJqeBOaKMUcH3/8ERJi41ClfAVUrVgJoQ4nTp86rdZqeAuaKMUYX3/1lfjO/K033gRTUDCMAUG4jX7HRUXjv//9ryql4Q1oohRTfEdE6NW9B3LbtsOe3bvRqH4D1M3KxpZNm9GwXj107thRk8WL0EQppnj39GmcPHFCLQHNGzcRn6eT+B8OHTyIN994Qy1rFBaaKCUE9evURasWLdSShrehiVJCkJ2egbat26glDW9DE6WEICU+QXzHUcM30EQpIYiPi0Onjp3Ukoa3oYlSQhAfG4duXbqqJQ1vQxOlhCAuNha9evRQSxrehiZKCcD/SJgofXr3kQoNr0MTpQTgf//7H2KJKP3791caDW9DE6UEQBAlJgaDBw1WGg1vQxOlBODvv/9GdFQUhg0dpjQa3oYmSgnAn3/+iYjwCAwfNlxpNLwNTZQSAP52elhoKEYM10TxFTRRSgA4RwkJcWL06NFKo+FtlDqi/PPPP/jwgw/x9ttvi0eNi7u89957eOXll2G3WNC7Z0988OEHHssVR3n77bfw7bffqjNXtCh1RHn99dcRHREJa4AV9kBnsRdHUAhs9L9W+QAEVzHCGRzqsVxxlMCqgejX9+q4NlTqiPLss0dRpXxFtBxiRZ+F4eg5J6xESL+FMegzPwo9ZnteX9yk370RCE+viHpZDdWZK1qUOqIcO3ocAVVqYOyWOKw4nYHFr6ZruQrlvvczUa9nEBpmNVNnrmhRaokyYm0sFr2chrnHU7VchbLk9XTU6RKIhtmaKEUCTZTiIZooRQxNlOIhmihFDE2U4iGaKEUMTZTiIZooRQxNlOIhmihFDE2U4iGaKEUMTZTiIZooRQxNlOIhmihFjJJOlHnPSfG0rjiJJkoRw59Emfd8KhaeTKN20kVbC06kXWDEC16kdS+lYSELlZv/woX94fJcZu6x8zqXfj7r3XQu4TbnsnhYV5xEE6WI4S+isOGzQU/YkYjB98Vg6P1xmPJ4EhaQfq4a9e9+IgljNsRj5Lp4jNuSgNnPpojteHteP+WxJEzdlySN31U36SftScQ9+/PoSRYTIVuPDEPjfiFYRPUUZ8+iiVLE8AdR2ENM3ZuEjAY2hDgMSMowIyHVDKfVgBa9QwWBuO3MpnbYTcFISLMgPNyI6DgTRq6NE+vYC2W3sqNJL6cwGq6XiTH/xVQk51jRZngY7n1V6l2y+LV01GvnQEZ9m6jDRRT+z9u6E8cTifLqXNsxOfPqxf88dXpTNFGKGL4mChvyrGdSEBVrQmS0CWM2x2POsRThLQaviEXrQaG0nCpCruhEMxr3DBEh191ErKQsCyJiTMIA7yWjT29oQ/3ODix5w50oaYhNMaPlgFBRxr1tJkqjzk5kEwF53+a/QDoiExOTjZ11rlBOeDy38I3rZoK7DH/RK9Ijchi36JV0GerRdryet+WyIgSkNvISyRuiiVLE8DVR2DA7T46AqVaQMH42cjZIDrnYsNkAXcYWm2pBq8FhWP52Bla9n4k+C6MRXCNIhFVL30xHZhMbGnb9N1Hi02k7ItyliLL4tTRB2I6jI5BGHiaBtmnYySlDNmq/SQ8nhqyMFQbPxj7jqRQ0IdKOWBuPpW9loC/1Jb2uDcnpVrToG4qZR1LE8Zq8JwmtB4Zh0PIYJNW2olmvEFGfi2DeEiZKducANK3fSp25ooUmioeTVFARBKBRNpFCrfptHecMefaz0svMJhFGxaO3IkrTPiFEpFRMO5SMdDLopLpWMVIz4QpDlCVk7KPWx1HYZ0GXKZHovzQGoU4jalOdTMJE8l7pjayCuNzW4FWxMFQPFHnRgCUxsAYHo9O4SAxaFosw2i6nhQOLyXjHbkqAhQaB0BAj6rR2oP34COEhfUGUhr3MiLDF4Oizz6qzV3TQRPFwkgoqbMjz6L+dchH2FPfSyeawpGEXB+JizYiLN6NJdwq1yNi57aRsK6zWYCTXscAcEITkLCumE2HY+3C4UxiiMAHmHE0RupXvZWD1R7XRa24kLJZg0adBFAY6zMGCGMtOZaBxdycyG8mQLZrCxhb9Q2i7TKw8k4GB5D1MNcnTHUjGxJ2JRKggtB0ZhhXvZgqSuffBW8LHruXAUNQsH4Ba1aujQd162L51qzqL/ocmioeTVFARRCEJjzCK0MZFlBGUoA97MA71OzoQRkk7l+FkPY4MPifXgXFbE5Dd0o4w2m4aGaOLKBmNbWjULQ9RyNvEk5dgI7ocUTisGr4mDk0pPGpE/Umqa4Yj1IAZT6eIvMlpN6DjmAgsoHIR1Haf+dHC84WEBlMbZtSl/tbJtSONPE9YuAFT9iViwvZE2AzBGEkhmq9IwsIeJadrEBrntMDzzz2HZo0a445bbhXfrHzn7XfU2fQfNFE8nKQCC5FiERlP425OhIUaZSJMbSx6KR2rPshE9xmRiIySyToTJTaFPMOQMKw6k4l5lCdERBnRrE8ollBotJiIUru5HbVbUqj0VroIbXiigI0/Kt6E3DHhFydKMzuWvZOO/otj4CCPlTsyHMMfikOLwaGwhxgw7clkEX4xcVNyLCIfsZF3mX44GTNoHW/TvF8oxmyMx9D7YwXJJ+5MECEih142CstYx2R2b9+b4krmG9VxfZcSOHz4MMJCQlGpQkU8tOYhpfUPNFE8nKTCCBvy+G0JqFU5AA26ODGH8hMeeZe9k4Hc0eGCQOeIQjlKC569ovXsNTqMDYfNFEyJczKRJQOdJkbASPnAmE2UYNMylxm0PBbBVQKF4ec1VHeiLKdwqn6uE9ExJhE+3f9xbbSn+q02IgoRgr0de5tQIk5kPOUbrSinIh33LTaRvEk7hwi9eJKBicqzduzpxm5MgN2PRMk76/XDjz+gf7/+whAHDRgoXifrD2iieDhJhRUmS7/F0bBTPmAjSa9HSXqmBcHVgpBDCbDrOkpIpIlCqxAsIQPn5H7SrkTUqBAgvAV7lVkUImU0ssFQIwjpDWxIoZzGUDMQrQaGCe+SN4FmD1OnjR0pda3Cowy4N0bkE+yZclo6REhoICIyUcT0MPUjrYEVVW+rKTwHE5r7PvSBOOFh4snjNegQgsQMK7K437TNGCJKrQqBGLJalndv35tyMaK4sHL5CtxOoRh/Qvx///yjtL6DJoqHk1RoIQNmI7p7XxLajAoXFwHrdw5Bz9nRYmTmMIsNvfucaAy5L04YrAitSN9lZhT6LY0RYQ7rua4u90TRCO9E/U5ODKDEmvvNI3/ednkaehAZcF+1vSDs0ljUae9Aq8HhGLUhnuqPFLNvXC9PA7ceHCbyJt5eXBOh/xz2cd7UmEic08aB5n3CyKtR6EVEuZtyqNxJEeIuA3Ftxa19b8rliMLYsmULbrnhJgwbOlRpfAdNFA8nyVvChr6UwiUOaThs4pM//3nV5jHpAbgPPL3q2oa9i+iX0jEhzm1PwgS82FSsuJBJ27Khu+rk8q62+SKnyGto+3ncD/rPYVaz3v+eGGCSsVfjtjmfYQ/Edc6n/nB9glRu/fa25IcojHXr1uLmG27EqpUrlcY30ETxcJJKgzARRj0Sj8hII0atixfLnsoVleSXKIwJ48YRWW7AC88/rzTehyaKh5NUGoS90ownUyiEShSexVOZopQrIcp3330Hp9WGZo2biBeW+wKaKB5OUmkRDutceZCn9UUpV0IUxu5du0QIdmD/fqXxLjRRPJwkLUUvV0oURsN69dCiWf7LXwk0UTycJC1FLwUhyr59+1CpfHm8dPIlpfEeNFE8nCQtRS8FIcqXX36J4IAAzJg+XWm8B00UDydJS9FLQYjCH4nKSE1Dh9xcpfEeNFE8nCQtRS8FIQpj+LBhcDrs+Omnn5TGO9BE8XCStBS9FJQoy5ctR43KVcTnB72JUkuUURvixBVm8fShlqtOlr+TgZxuV06UQwcPwlArEG+9+abSeAelliiDV0Zj1rMpmHYwWUs+5B4POl8Ke5Xa7QOIKE3VmcsfTpw4gWpVqopnWLyJ0keUY8dQ7o4yqFq1HGoGVUTNwOIvgYYqcIYZYXUEelxfOKkAo7k6QsJNQuwhwQgIruyhnHelVnBF3HLz9WhYr4E6c/nD00eOwBDIHuUtpfEOSh1Rvv32G8ybNw+TJkzG1El3F3u5Z+p0TB4/BeZAEzJTMzFn5lzcPfkej2ULIjOmzULvHn1QrXwVVK9QFYnR8UI3/e4ZHst7S6aQjB87Hrt371ZnLn+4f/VqWM1mr392u9QRpSSCjaNy+QoId4bgzJkzSus9jB0zBuXL3onAGjVRq1p1zKeB5moF33IfHxODs2fPKo13oIlSzLFp40ZUq1RFGDAbc0JcHD7//HO1tvA4TqEqk5DDVVNgkLj58NYbb0L7drlebccb4Osoackp6N6lq9J4D5ooxRhHKB4vV6YMKt9VAaagYFgMRtx2882ol52Nn378UZUqOH777TdkpqXBabdj7uzZMAYGY8m9i3Hs6FFMnDhReJbvv/9elS56vE/etFqlyljoA4+niVJM8c7bb6NV8xYYOXwEnnn6aYTYnRgyaDAOHDiAJo0bUw5xD3799VdV+srBt6tv3rQZQwYPwrfffCN02ZmZ6NSxo/jN+P3334VcLVg4fz4q3lUeH3zwgdJ4D5ooxRAcYvArez779DOxzC9YsJgtGDN6tFhmvPXWW/jvf/6jlq4cXOcXn3+hliQeWrMGZW67HW96+RqFN8D9ddrs6N+vn9J4F5ooJQA/UpjFRBk5YoTS+AbcTojdgfZt2yrN1YMlS5ZQGFoWr7zyitJ4F5ooJQD+Igpj25YtuI7OO08iXC04deqU8HSDBg5UGu9DE6UEwJ9E+fPPP8XDUbVq1MDpU6eVtujwG+Vh9XPqItThxJdfXhgqehOaKCUA/iQK4xtK7jkfiI2Kxn8KkQcVFjzh0LN7T9x28y14+SXvP6zlDk2UEgB/E4Xxyssvo2qlSqhfrx5+KcTsWmHAF0L5Ofl1a9cqje+giVICUBREYRyn81q9ajVkZdYWhuQv8LQ3z27deP31WLlihdL6FpooJQBFRRQGe5aIkFAE1KiJdevWKa3v8OqrryI7IwN33lEGa9asUVrfQxOlBKAoicLg6zUtmjfHddf8Hzq274A33nhDrfEeOBeaO2eOmAIOc4aIW2v8CU2UEoCiJgqDL4Ju3bwFoU4nytx2G/r37SeM+exvhbs58fXXX8f0adNgNhhQuWJF8fv7775Ta/0HTZQSgKuBKC788MMPmDt7DqLDI3DHrbch1O7AjGnTcfToUXET5aVueWGy8b1jfFfB0iVLUTs9A2VvvwPGwCCMGDbcr3lQXmiilABcTURxgV/usG/vPgwbPERczS97++2oUa06YiIjxT1qw4YMxYTx4zF+3DhxobBLp87ITE2DiTxHxbsqwBgUTLpO2LhhAz799FNVa9FBE6UE4Gokijt4lmrf3r0ibBrYvz865rZHndpZSI6NR0pcApJJGuTURbfOXTB27Fhs27q1UPep+QKaKCUAfOHNarFiHI3OGr7BVU0Udrlbt2zBlkc2Yev6zVo8yPaNW/Dw/WtgrBGINo1bYOfm7R7LXRWyYTO2bdgi+rxj8zbRV5fs2LQN20i/jcp43NYrsgmb1m3AwYMHxK04V4Krmijz58zFzTfeiLuqVUL5apW1XEQqkARbTahpCKRlfawuKtUr4/Y774CB8p9PPvlEWVn+cFUTZdake1DVFgD7tvZwbO0Ax2b6r+WiYveg0+ImuzrBMC0HdgpTP3z/yh7u8itRXnzxRaXJH+ZMno6qjkA4DnQl6QbHE/Rfi5aCylM9YFjYEA6rHR9d4ZskXUR5wNdEKV+2rHin1pVAEMVORNnbmaQLHI/Rfy1aCioHu8Ewr0GBiVKhfHk8nM8bMJkbkiISSn1pvPDcc7jz9juwZ88epckfrhqiPO5B5wvZR6PePj0g+EwKSZTKFSqKqev8gLkhKSKh1JfG66+9hmoVK2HNAw8oTf5QpERhctCBdR7pQS67u/zP4Z+nst6Qx7vAvqGdkAITk7fzF6ldUhRtFlQKQZQ333gTQTVr4eizzyrNpcHckBSRUOpLg6d5LcEGzJ01W2nyhyIjCrdFB9V2bzOY2yXB3CAWli4psD3YGo7D3X1jGFSvuWMSLCSOQwUk5BPU7/3klTyt85Vw7M85pKd1V5sUgigHDxxEcEAg3nvvPaW5NJgbkiISSn1p/PTzz4gIC8OwIUOUJn8oEqLQyM7GZumXLqYRTSmhgijGSDsMwcGwTql33jC4T1yeicMG4ylscq1juRTBniSiNIsT4niSvFd+6nM/JuTtuG+W4VnCIDweL64vbx/cdaJuWhZ99bA91+neLg8mk6nNAZlqAHHbhn976icLL3Nb3LanffSVFIIoD1A0FBwUlO/3mDE3JEUklPrS+Od//0PtzEy0ad1aafKHIiEKjebW6Q1gqFQL1rvrSwN4isOurjC3TYAhIFiGRzxy7+kkTzT9FrqdHelkkJ7reZREjfAipFqvtmHD4XV522WitIinNhLheLqHLM/1uUgp6qPfVL99cy7s69pKY+NwUBm4uWUsETtEHqtHqW/u9XNfd1N97seRf+8mvWs/yJDsm6juR6hul3dy9ZXJR2VFu1w394v6Ym4aB1Oo/fzx4LL8m/d7I9XF+8F1u3sdLsfL2zrAvrW97L9rnS+lEEThe9My09PFjZv5AXNDUkRCqS+PHt26IyYyCj+Td8kv/E4U5U1MtcNJImQI5Brx2FA2tyevYoB1fA6cx3vB0j0Vlq7JMLdPgjHMCmOEDbaZjaShkFHbt3eAuU08jLFOGKMcMDePg30LGQYbYd62mShEElNOFMydkmEMtZAXo/rmN5Ztc31kVKI+0rOY0sJgW9IcTsqhzOwBzQYYLUaYEkJgGUWexZVTUXv2R9rBlErlFzeV9ZGh2la0IGKFwb62jTBWc2dql/saQ32tH0V6IgXvC3urGQ1hTKB13HZiKGwLm5DXzYDRSG0aVZsjs0QuZ1/fFuYmMbJsOPUzOwL2+1uK48nXxEyNo2HplQYTHS9TXTrOLqLmPSbelgIS5a+//kJKYhJGXcG9dMwNSREJpb481jz4ICrdVR6nT+f/zR1+JwqdLPuODjA4LLD0TSdvogyNhdunfhjjnSKXcL7YB+aGMQguW0MYDI+05hZxMJrMcOyikZtzDlrPpLNvJI9Co6spPYxG/QRJQDEi039FAkGUTkkwVKwFy0Cqj0Z1U2MyNjImYUi0jbk5eYwYO+wrW8j2aNlgNUsvQG2YGkTBmBxC5Gkmjd91zPg/EcEUR31vGivaEuTqKAnJfbH0SoWR1jM52JjNDaJhIrI4yPBt1J4h0HCuX9bR2bBMyBHewkzENoY7YF/aXHoiboeOkSDlg61gX9MapqxwQT5eZ99Bg42FyGU1wTq1HmzLm8v984dXKSBR3nnnHfHu5St5RRNzQ1JEQqkvD/5iKz8uumzJUqW5PPxOFB612WvYzLAM4bg7D1H2EVESQ2hUT5REaUBEyKERkQ3vaE8y4JYwGIzCgNh4DTWCRM7AIywvW/qkw2g2CcOw399KjO4s9gdaiZk1c6t4Ms5oOJ7pCcezPcVkgsFkhO3hNrJfwfSbRnInreM8xr6pHeVR5OFG14Hzhd7kEZJgqhMpt99/4fFyUh8tw2uL+sSdDrSe8y7uE4dQxlCr8EoyTGxLHimbyhpg39WBvGYKjA6rPAYciro87TM9YMmlNmPD4DjaS4SotsVNaL8DYVtGBHia+sFhJO2foTrpmBSPdiRyG+n41pbb8EDh1k+fSgGJsnvXLvFk5ckTJ5Tm8mBuSIpIKHX+wM8h1MnKUkuXh9+Jwm2QNzCRUVh6pFxIFBUaCOMig3I+35tG8Bgxqou8hE6C/b6WMNpphCei2B4k0lDyb0wLpXKRRACSdPrdgsrv6kRJO5Eiyk7hB9XXJVkYFBPF3IY8Dhk112dbSkSxmWAj78BhkoFCHPva1jIcEv3pJEI+S2/qDxmduQOFbllEXDa+vCM0eQ37mjZksEGwzm0EG430RvKc7AWYcExgE3kj0dd6JLXJ+9FvOx0PczPyZJnh0vO5zgPXT6Sx0KBhigmVBKLjZZ1YV3gL9nDnQtAtueK42GZTWMp9tpM3maLyP/c++loKSJTBAwYiMiz8itIG5oakiIRS5w+r77sPFcrdhffefVdpLg3/5ygkZFA8KnP4IMIjjvO5bRqlOaQRIyN5AedxRZSmMbIcE2UVEYW8kfAgZNyGmkGwzWoEOxvLDgrHOMRQIz0vc84hktmdHWTo1ZKIQiIMiInC7TFR2KM8RPUFBMN2XwvhfUR7FMawgVtHZMN5rCflSgmUD5BH4cmHvDE/7xt5AlO9aDkNTWQ35VBZalcYstkM6+R60rC5r5zks6Fzvyi3EqETE4WFicjrDhFRWlObsUQU9h5UlnMZMeHhmkqnMuJYBFLfKTxz7OkoiTKR2ioGRPn6q6/FtPCUSZOVJn9gbkiKSCh1/vDFF1+IxzrvmTJVaS4NvxOFhU6sbUFjyhVqUrKeQkbTAfZHO8k43WGmkZVGbOqLkzyAqS4ZXSMKlVxEodDLyKENGTUTzOiwUVJLHoRCNjYskUuwAbHRsiG7hPeNDdI1Pewiigi9DLBRmObYT/VFkwei0MyuZtQsPVNlqEf5CveHQy8OodgL2HnGLO++URu2GQ1gcJqJGEZYR9WRpOPBgfIRUwZ5DSYz7w+TmENC6gsTiGcBbXPkRAUPFKzjPMfSnvIcysvs5CV5how9iTHAIGfvaL/stK8mnoCgfon1gtw8IVK3WBDl4YceEo8089cDrgTMDUkRCaXOP/r07IVa1WuItw1eDkVCFDZiOqDWsXWEdzBGO2CkJNxot9BoHCWM/dxI25Q8QGvyAMrz2Fe3gpHCKdtDrcXsD8fpxkjaPpVCLgpfOL+x8jUHLs/tuLdLRsOhk7lDkjQgqk9szzNpRBRR36KmIlcwJlGIRCGWMdQG6zQ68ZwzMLEofxF9poSfZ6CEN3Rvg73Ftg5iJkp6PhUeUX9E0p3oFH3kvvL1I0s3Cj+5rzz1nJtIIRUNFLWpXdreMiJLkNO2qJkI4WSb5NlIZ51aH8YQq5i8MKaR8DFhL0zHzL6NvFcU9ftu7vfVTZSff/pJPPvfsUMHpck/mBuSIhJKnX+8+sor4oXKS+5dojQXR5EQhUWRhcMikXDPayw9AY/+bFiiTJ5bTlhoVBWzTRy2cBk2su0dhIHb5jaGjYh00Rkero89DhPxXH3kGSjsEvXxMrdNhs6EsM1vIq6ncD/P1UH94/JiHffL0zHjdjgv4esh7uu5bmqPvRh7DtsqCvFoWbTL5ahuG4WWNspvRJ/4WPA6bpPqsi1wa5OPHe0HHzfbwqbiGJwjLXlnsT3reHtX+/6QKyTKquXLxetaX3j+eaXJP5gbkiISSn1lGDV8OGpWq46vv/5aaTyjyIjiElc8zsKGlLcPrpjdtewyZncDYINyr4Ov1bjW5RUuy+JaVtd1LqiPr8G46nNv2yVcnte515NXuAxLXj1vwwbN2zPJ3feX+8K6c/vhtp2nNt2PXd6+cPmiOJ/Ul/wShd8mE+Z0io8y5fciozuYG5IiEkp9ZeCny2pUrXrZ1/QXOVG0lCy5AqLMmDYN5cuWw+lTp5TmysDckBSRUOorx5oH1+Dm62/Agf37lebfEEThB7fU9Ou5kVDLv4U9AYundVqkUJ5nWNToskR5nkKt8neWw4wZM5TmysHckBSRUOqCgb8sW5M8y8cffaQ0F2LmpHtQyVgD1nWtSdrAupb+a7lAbCScc9juaykvYj6ij9NFZXM7BE2oDavJgg8v8p3HH374EWEhIeKTFr/88ovSXjmYG5IiEkpdMHz04UcIqhUgLkJ6+jDn4oULUbZMGVQxVEc1Y02SGlrcxVQTwSEmmCNsqF6jOgIMgbBE2hFgC/ZcvrQLHa+7qpSHzWzx+FI9fu0Tf3q7/J134tl8PndyMTA3JEUklLrg4Adh+PaA7p274O+//1JaiW+//RZHnjqCpw48iSMHteSVF4+/gJVLlqNG+cqICYlAQJXq4v+Bx/bh6FPPetymtMuTBw7h5MmT4kbHvJgwbhyu/7//w6YNG5Sm4GBuSIpIKHXhsH3rNtx47XXiVmZmtUb+8CHF2SFWG1ISEsUEyaZNm8TnEPr07q1KaOQXd0+Zghuvux6LFy1SmsKBuSEpIqHUhcfy5cuIzdeiV48ehfo+emnB6XdOwVAzAFHh4fjss/NhBL+rlz+w0z43F7/99pvSalwK82bPwf+RLc+fP19pCg/mhqSIhFJ7BxsfWY87brkV9erVu+IXlJUmvPXGmwioWg0JcXHitqC82LD+PFnOni3cZxdKMn6kxL1v7z4oc+tt+boAfiVgbkiKSCi19/D0kSPikcvgmrVw+OAhpdVw4dTb7yCoWk0kJSTgy6++VNp/Y+vWrbj5ppvEU6Xas/wbr736KhJiYlGxbDk89uijSus9MDckRSSU2rv46KMP0axpU9x0/Q0YPXKkeFu7hnwTiDkoWMwS8mcVLgc2gLvK3okO7dvj97MX/y5JaQJ7WP5ey+0UuSTGx+O1V15Va7wL5oakiIRSex88KzFz+gxUuLMcjMHB4gnJP/74Q60tfXjj9ddhN5kR7gwRX6HiGcGLPR/BEyJ8e9APNMDwx0DL3nY7kaWD+CZ7aQUfk127diHE4UCl8hXEF4X/89//qrXeB3NDUkRCqX0H/rhl9648t10O8eQqlyxejC89xOUlGU899RQMAUHi4NeoUhVmk0l8aIffDOIJHGrVq1cXAbVqwWQwklcpK7ZtTl76P0Sw0gT+9uN9q1YhO7M2KpB3bdWiJU5cwZOKBQUfbyaIC0rte/Dcd27bdqhZtTpqVq8hvtC0edNmfPXVV6pEyQV/PPRRCqMOHz6MgwcPipmtyhUqYN7cearEhWBvbCSC5LZrh/3794ttDhw4IOr4rgi+f+hv/Jc8xeOPPYb+/fshKCAQVSpURL2cnEveLuVtMDckRSSU2n/48MMPMXfOXOFdKpUvD0NgEI0SLTDt7rvFE5Tbtm3DERqBP/roI3xOnuezzz4v9vKf//xX3E7x88+/iKnzTz7+WHz8c9LEieJdBO5lP//8C/GSNg5Xp06ZIrwLbye3/1kMLO7li6vw9yD56vrrr72O/U/sF5/S5i96tW3dBhbyuOXLlUNURAQmTZgovgnpbzA3JEUklLpo8O7pd7Fs6VK0bN5CfCeQvxHIL1KuWO4umCg04RDFbCxZYqE8xUL/DTRSmogMVovlX+v5O4iBNWrSMQiC1Xzh+hIjdG55PwPonFcij1G9WjVxa0r9uvUwa+ZMvPbaax6vvvsLzA1JEQmlLnr89ONP+OCDD0SIxjH9ru07xBX/7du2lyjZvXMX1j38sBgI+F1p/OLzHW7rd+3ciY3rNxCJDOhK4eme3ReuLzmyDTu3b8chCiv5cyJnyIteTWElc0NSREKpNfwJDr8M5C0WLlyoNP8Ge5bZs2apJQ1/g7khKSKh1Br+BE8NM1HmzJ6jNBeC8xGO06fdc4/SaPgbzA1JEQml1vAnNFGufjA3JEUklFrDn9BEufrB3JAUkVBqDX9CE+XqB3NDUkRCqTX8CU2Uqx/MDUkRCaXW8Cc0Ua5+MDckRSSUWsOf4HdOMVHmz/P8oBFfaGOizCzEW0Q0CgfmhqSIhFKXXvBdqXyhy1/y008/4v0zZ2AONmDypElC99WXX4pbWVi++fpr8QVbk9GISRMmiNeCfp+nDl8J32N1JW98L8lgbkiKSCh16cPff/+NlStXIj05BWF2h7h9O9QPwq/ScdpsKH9HWdSqUlU8M+8wmc+J02yBzWhCudvvQED16ggPCfVYjy8kxG5HBLXXvl07v9yhezWDuSEpIqHUpQv8is3evXrhlutvRG7r1pg5bbp4KcGihQt9L6KdRVg4bx7mzJyJGZSHzLhn2gUyk2T+nLlYuGCBKu+hHm+Lamfi+PFIjI1D+TJ3XtEXqkoamBuSIhJKXbrAD5SVuf12PLbH+4+QlgT8+suv6NuzFyqVuwsvvfSS0pYuMDckRSSUuvTg448/Qc2q1TB18pV9WKa0gR+5DbE50KNrN6UpXWBuSIpIKHXpwaO7d6PiXeXxyiuvKI3GxTB40CBER0aWyke4mRuSIhJKXXqw4ZFHULliJfFwlMalwdPTfBdzfl6EUdLA3JAUkVDq0gN+3SYT5Uo+A15awU8c8oNjmiiaKBqXgCbKeSh16YEmSv6hiXIeSl164E2inHzxBF4+eVIt+R78uOzhQ4fOvQidr/Dz47Qb16/HDvrPr4byJjRRzkOpSw+8SZS2rVujd/ceagniOXB+rZCvsGjBQnGl3jULNXL4cARUryneytmoYUPxgo76OTlem6jQRDkPpS498CpR2rRBv9591BLQpUsXjB07Vi1diB++//6SbxXhO4bdwWT4888/1ZLEvYsWIzI8HL//IV+v2rN7d3Rolyt+M/h7hY0aNEBcdEy+Pm9+OWiinIdSlx54kyj8grpB/fqL3/wyO37dTiwZaW5urnhpHePjjz9Gn969UL9ePfGW/w3UvgsPPbQGq1auwpIlS1A7M1N4Bn6f2b7H94ryaampeHTPHlUaWLL4XnFdw0WU3j17oVP7C7+h/i0RJKB6DSxbslRpCg5NlPNQ6tIDbxNlQN9+4jffRNiAjLtThw7CuPmzFz/+8APSklPQr29fMdrza3pq1axJ4Zl84+HECRNQrkwZDKcQ6pmnn0bzZs3hsNrI+NvjEOUiY8eMFS/Cc31CwxNROua2F7/d0bRhI3SmfhQWmijnodSlB94mSv8+fdUSMGjQoAu+RMuvQI0ICxNvROTQ6vfffycy1UefXr3E+vHjxollV3K+Z/du8QLqt9WbETl8MgQG4uAB6Z3yS5TO5GVaNm+ulgoOTZTzUOrSA18ShT3H1KlT1RJw/32rEVSjJtpRuVatWqEN5TT8qYLZM2eK9aNGjkQPyjNcYKLYzVbxfAqD/4fS8r69e8VyfonSqEFD9HKbZCgoNFHOQ6lLD3xJlL59+mD69OlqSRIlMS5efMKBH8rir2vx0418mz9jJBGlS+fO4jeDP2tgNZrxmfriLb/1n4nyxL59Yjk/OcpXX36FmtWr4+GHHlKagkMT5TyUuvTAm0Thr2H17XX+w6RMlF49eorf/yMy8HWNWjVqYC8l5y6w0fGThIzhw4aho1susXPnTpiCDBcQxRFsPOdReNaLQzkXUXjWq22r1mKG7OxvZ8X7evnzCHWz63jlSUVNlPNQ6tIDbxKlU4eOGKhmvRh8wyW/XJu/Y/KEIscM8jB2StD79euHIUOGIDsrC/v3PSHWjRs79sLQa8+jcFis54lCXijc4cT+J2T5excuQlxMDP74U15HGTNmjPgsAuc5GanpiIqKQmsK8bz1/RlNlPNQ6tIDbxKF63jvzPmLe5yUP/PMM3iECOP+EdPXaaR/iEKh9aR/+eWXxWPIDJ4KftetH+xpTrz44rkLivz/pZMn8Z3yQJ9+8gleoe1dyT9/OuHYsWM4cuQInqZ2+Uq9N6GJch5KXXrgTaKUdGiinIdSlx5oouQfmijnodSlB/rBrfxDPLhl1g9uMZS69IDvsuUvevGXeTUujdGjRsFht5fK79wzNyRFJJS69IA9SfUqVbDwIm9p1JD486+/kBAbizatWp2bPChNYG5IikgodenCyBEjxAvmjj7zjNJo5IW4D+2OMnj26dJ5jJgbkiISSl268OOPP6JO7dooX/ZOjBoxUrzojb9GvHXLllItfAzuX30/Gtarj1tvvhkL5pder8vckBSRUOrSB/6O4qxZsxAZGk6hWFWR4FepVLlUS2WSmnQsGtStJz5CWprB3JAUkVDq0ou/KRbnC3nvvfsezpw5U3qFcrcz750R96VpaKJoaOQLzA1JEQml1tDQcAdzQ1JEQqk1NDTcwdyQFJFQag0NDXcwNyRFJJRaQ0PDHcwNSREJpdbQ0HAHc0NSREKpNTQ03MHckBSRUGoNDQ13MDckRSSUWkNDwx3MDUkRCaXW0NBwB3NDUkTiexKXUosWLeeFuHHNNf8P3+x1Q/cvmlwAAAAASUVORK5CYII="/>
          <p:cNvSpPr>
            <a:spLocks noChangeAspect="1" noChangeArrowheads="1"/>
          </p:cNvSpPr>
          <p:nvPr/>
        </p:nvSpPr>
        <p:spPr bwMode="auto">
          <a:xfrm>
            <a:off x="1710136" y="1110854"/>
            <a:ext cx="228599"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algn="l" defTabSz="1300460" hangingPunct="1">
              <a:buClr>
                <a:srgbClr val="000000"/>
              </a:buClr>
            </a:pPr>
            <a:endParaRPr lang="en-US" sz="1050">
              <a:solidFill>
                <a:srgbClr val="000000"/>
              </a:solidFill>
              <a:latin typeface="Arial"/>
              <a:cs typeface="Arial"/>
              <a:sym typeface="Arial"/>
            </a:endParaRPr>
          </a:p>
        </p:txBody>
      </p:sp>
      <p:sp>
        <p:nvSpPr>
          <p:cNvPr id="9" name="Introduction">
            <a:extLst>
              <a:ext uri="{FF2B5EF4-FFF2-40B4-BE49-F238E27FC236}">
                <a16:creationId xmlns:a16="http://schemas.microsoft.com/office/drawing/2014/main" id="{438D6FE7-51F9-432D-9801-2A41E8B0CD76}"/>
              </a:ext>
            </a:extLst>
          </p:cNvPr>
          <p:cNvSpPr txBox="1"/>
          <p:nvPr/>
        </p:nvSpPr>
        <p:spPr>
          <a:xfrm>
            <a:off x="3961624" y="1379005"/>
            <a:ext cx="5081552" cy="1477584"/>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defRPr sz="3500">
                <a:latin typeface="Gill Sans"/>
                <a:ea typeface="Gill Sans"/>
                <a:cs typeface="Gill Sans"/>
                <a:sym typeface="Gill Sans"/>
              </a:defRPr>
            </a:lvl1pPr>
          </a:lstStyle>
          <a:p>
            <a:pPr defTabSz="1300460" hangingPunct="1">
              <a:buClr>
                <a:srgbClr val="000000"/>
              </a:buClr>
            </a:pPr>
            <a:r>
              <a:rPr lang="en-US" sz="4551" b="1">
                <a:solidFill>
                  <a:srgbClr val="000000"/>
                </a:solidFill>
                <a:latin typeface="Nixie One"/>
              </a:rPr>
              <a:t>Features of The Evaluated Methods</a:t>
            </a:r>
          </a:p>
        </p:txBody>
      </p:sp>
      <p:sp>
        <p:nvSpPr>
          <p:cNvPr id="11" name="Open-Set, Text-Independent Speaker Identification…">
            <a:extLst>
              <a:ext uri="{FF2B5EF4-FFF2-40B4-BE49-F238E27FC236}">
                <a16:creationId xmlns:a16="http://schemas.microsoft.com/office/drawing/2014/main" id="{B19AA95B-0A33-4DA7-A261-999DB3A134CA}"/>
              </a:ext>
            </a:extLst>
          </p:cNvPr>
          <p:cNvSpPr txBox="1"/>
          <p:nvPr/>
        </p:nvSpPr>
        <p:spPr>
          <a:xfrm>
            <a:off x="799656" y="3262032"/>
            <a:ext cx="9969946" cy="372356"/>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algn="l" defTabSz="1300460" hangingPunct="1">
              <a:spcBef>
                <a:spcPts val="2850"/>
              </a:spcBef>
              <a:buClr>
                <a:srgbClr val="000000"/>
              </a:buClr>
              <a:defRPr sz="2500">
                <a:latin typeface="Gill Sans"/>
                <a:ea typeface="Gill Sans"/>
                <a:cs typeface="Gill Sans"/>
                <a:sym typeface="Gill Sans"/>
              </a:defRPr>
            </a:pPr>
            <a:r>
              <a:rPr lang="en-US" sz="3413" b="1">
                <a:solidFill>
                  <a:srgbClr val="000000"/>
                </a:solidFill>
                <a:latin typeface="Nixie One"/>
                <a:cs typeface="Gill Sans"/>
                <a:sym typeface="Gill Sans"/>
              </a:rPr>
              <a:t>Baseline Approaches</a:t>
            </a:r>
          </a:p>
        </p:txBody>
      </p:sp>
      <p:sp>
        <p:nvSpPr>
          <p:cNvPr id="12" name="Open-Set, Text-Independent Speaker Identification…">
            <a:extLst>
              <a:ext uri="{FF2B5EF4-FFF2-40B4-BE49-F238E27FC236}">
                <a16:creationId xmlns:a16="http://schemas.microsoft.com/office/drawing/2014/main" id="{E11485BD-8804-4879-80CE-7004909D662C}"/>
              </a:ext>
            </a:extLst>
          </p:cNvPr>
          <p:cNvSpPr txBox="1"/>
          <p:nvPr/>
        </p:nvSpPr>
        <p:spPr>
          <a:xfrm>
            <a:off x="799655" y="3772994"/>
            <a:ext cx="11291712" cy="439381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marL="212221" indent="-212221" algn="l" defTabSz="1300460" hangingPunct="1">
              <a:spcBef>
                <a:spcPts val="1280"/>
              </a:spcBef>
              <a:buSzPct val="100000"/>
              <a:buFont typeface="Arial"/>
              <a:buChar char="•"/>
              <a:defRPr sz="2500"/>
            </a:pPr>
            <a:r>
              <a:rPr lang="en-US" sz="2276" b="1" dirty="0">
                <a:solidFill>
                  <a:srgbClr val="000000"/>
                </a:solidFill>
                <a:latin typeface="Nixie One"/>
                <a:cs typeface="Arial"/>
                <a:sym typeface="Arial"/>
              </a:rPr>
              <a:t>POP</a:t>
            </a:r>
          </a:p>
          <a:p>
            <a:pPr marL="685732" lvl="1" indent="-342867" algn="l" defTabSz="1300460" hangingPunct="1">
              <a:spcBef>
                <a:spcPts val="1280"/>
              </a:spcBef>
              <a:buSzPct val="82000"/>
              <a:buFont typeface="Wingdings" panose="05000000000000000000" pitchFamily="2" charset="2"/>
              <a:buChar char="Ø"/>
              <a:defRPr sz="2500"/>
            </a:pPr>
            <a:r>
              <a:rPr lang="en-US" sz="2276" dirty="0">
                <a:solidFill>
                  <a:srgbClr val="000000"/>
                </a:solidFill>
                <a:latin typeface="Nixie One"/>
                <a:cs typeface="Arial"/>
                <a:sym typeface="Arial"/>
              </a:rPr>
              <a:t>Popularity predictor that always recommends the most popular items of the training set.</a:t>
            </a:r>
          </a:p>
          <a:p>
            <a:pPr marL="685732" lvl="1" indent="-342867" algn="l" defTabSz="1300460" hangingPunct="1">
              <a:spcBef>
                <a:spcPts val="1280"/>
              </a:spcBef>
              <a:buSzPct val="82000"/>
              <a:buFont typeface="Wingdings" panose="05000000000000000000" pitchFamily="2" charset="2"/>
              <a:buChar char="Ø"/>
              <a:defRPr sz="2500"/>
            </a:pPr>
            <a:r>
              <a:rPr lang="en-US" sz="2276" dirty="0">
                <a:solidFill>
                  <a:srgbClr val="000000"/>
                </a:solidFill>
                <a:latin typeface="Nixie One"/>
                <a:cs typeface="Arial"/>
                <a:sym typeface="Arial"/>
              </a:rPr>
              <a:t>Despite its simplicity it is often a strong baseline in certain domains.</a:t>
            </a:r>
          </a:p>
          <a:p>
            <a:pPr marL="212221" indent="-212221" algn="l" defTabSz="1300460" hangingPunct="1">
              <a:spcBef>
                <a:spcPts val="1280"/>
              </a:spcBef>
              <a:buSzPct val="100000"/>
              <a:buFont typeface="Arial"/>
              <a:buChar char="•"/>
              <a:defRPr sz="2500"/>
            </a:pPr>
            <a:r>
              <a:rPr lang="en-US" sz="2276" b="1" dirty="0">
                <a:solidFill>
                  <a:srgbClr val="000000"/>
                </a:solidFill>
                <a:latin typeface="Nixie One"/>
                <a:cs typeface="Arial"/>
                <a:sym typeface="Arial"/>
              </a:rPr>
              <a:t>S-POP</a:t>
            </a:r>
          </a:p>
          <a:p>
            <a:pPr marL="685732" lvl="1" indent="-342867" algn="l" defTabSz="1300460" hangingPunct="1">
              <a:spcBef>
                <a:spcPts val="1280"/>
              </a:spcBef>
              <a:buSzPct val="82000"/>
              <a:buFont typeface="Wingdings" panose="05000000000000000000" pitchFamily="2" charset="2"/>
              <a:buChar char="Ø"/>
              <a:defRPr sz="2500"/>
            </a:pPr>
            <a:r>
              <a:rPr lang="en-US" sz="2276" dirty="0">
                <a:solidFill>
                  <a:srgbClr val="000000"/>
                </a:solidFill>
                <a:latin typeface="Nixie One"/>
                <a:cs typeface="Arial"/>
                <a:sym typeface="Arial"/>
              </a:rPr>
              <a:t>Recommends the most popular items of the current session</a:t>
            </a:r>
          </a:p>
          <a:p>
            <a:pPr marL="685732" lvl="1" indent="-342867" algn="l" defTabSz="1300460" hangingPunct="1">
              <a:spcBef>
                <a:spcPts val="1280"/>
              </a:spcBef>
              <a:buSzPct val="82000"/>
              <a:buFont typeface="Wingdings" panose="05000000000000000000" pitchFamily="2" charset="2"/>
              <a:buChar char="Ø"/>
              <a:defRPr sz="2500"/>
            </a:pPr>
            <a:r>
              <a:rPr lang="en-US" sz="2276" dirty="0">
                <a:solidFill>
                  <a:srgbClr val="000000"/>
                </a:solidFill>
                <a:latin typeface="Nixie One"/>
                <a:cs typeface="Arial"/>
                <a:sym typeface="Arial"/>
              </a:rPr>
              <a:t>Recommendation list changes during the session as items gain more events</a:t>
            </a:r>
          </a:p>
          <a:p>
            <a:pPr marL="685732" lvl="1" indent="-342867" algn="l" defTabSz="1300460" hangingPunct="1">
              <a:spcBef>
                <a:spcPts val="1280"/>
              </a:spcBef>
              <a:buSzPct val="82000"/>
              <a:buFont typeface="Wingdings" panose="05000000000000000000" pitchFamily="2" charset="2"/>
              <a:buChar char="Ø"/>
              <a:defRPr sz="2500"/>
            </a:pPr>
            <a:r>
              <a:rPr lang="en-US" sz="2276" dirty="0">
                <a:solidFill>
                  <a:srgbClr val="000000"/>
                </a:solidFill>
                <a:latin typeface="Nixie One"/>
                <a:cs typeface="Arial"/>
                <a:sym typeface="Arial"/>
              </a:rPr>
              <a:t>Ties are broken up using global popularity values</a:t>
            </a:r>
          </a:p>
          <a:p>
            <a:pPr marL="685732" lvl="1" indent="-342867" algn="l" defTabSz="1300460" hangingPunct="1">
              <a:spcBef>
                <a:spcPts val="1280"/>
              </a:spcBef>
              <a:buSzPct val="82000"/>
              <a:buFont typeface="Wingdings" panose="05000000000000000000" pitchFamily="2" charset="2"/>
              <a:buChar char="Ø"/>
              <a:defRPr sz="2500"/>
            </a:pPr>
            <a:r>
              <a:rPr lang="en-US" sz="2276" dirty="0">
                <a:solidFill>
                  <a:srgbClr val="000000"/>
                </a:solidFill>
                <a:latin typeface="Nixie One"/>
                <a:cs typeface="Arial"/>
                <a:sym typeface="Arial"/>
              </a:rPr>
              <a:t>Strong in domains with high repetitiveness</a:t>
            </a:r>
          </a:p>
        </p:txBody>
      </p:sp>
    </p:spTree>
    <p:extLst>
      <p:ext uri="{BB962C8B-B14F-4D97-AF65-F5344CB8AC3E}">
        <p14:creationId xmlns:p14="http://schemas.microsoft.com/office/powerpoint/2010/main" val="95561759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6" name="Slide Number"/>
          <p:cNvSpPr txBox="1">
            <a:spLocks noGrp="1"/>
          </p:cNvSpPr>
          <p:nvPr>
            <p:ph type="sldNum" idx="12"/>
          </p:nvPr>
        </p:nvSpPr>
        <p:spPr>
          <a:prstGeom prst="rect">
            <a:avLst/>
          </a:prstGeom>
          <a:extLst>
            <a:ext uri="{C572A759-6A51-4108-AA02-DFA0A04FC94B}">
              <ma14:wrappingTextBoxFlag xmlns="" xmlns:ma14="http://schemas.microsoft.com/office/mac/drawingml/2011/main" val="1"/>
            </a:ext>
          </a:extLst>
        </p:spPr>
        <p:txBody>
          <a:bodyPr/>
          <a:lstStyle/>
          <a:p>
            <a:pPr algn="l" defTabSz="1300460" hangingPunct="1">
              <a:buClr>
                <a:srgbClr val="000000"/>
              </a:buClr>
            </a:pPr>
            <a:fld id="{86CB4B4D-7CA3-9044-876B-883B54F8677D}" type="slidenum">
              <a:rPr>
                <a:solidFill>
                  <a:srgbClr val="000000"/>
                </a:solidFill>
              </a:rPr>
              <a:pPr algn="l" defTabSz="1300460" hangingPunct="1">
                <a:buClr>
                  <a:srgbClr val="000000"/>
                </a:buClr>
              </a:pPr>
              <a:t>7</a:t>
            </a:fld>
            <a:endParaRPr>
              <a:solidFill>
                <a:srgbClr val="000000"/>
              </a:solidFill>
            </a:endParaRPr>
          </a:p>
        </p:txBody>
      </p:sp>
      <p:sp>
        <p:nvSpPr>
          <p:cNvPr id="2" name="AutoShape 3" descr="Text Box"/>
          <p:cNvSpPr>
            <a:spLocks noChangeAspect="1" noChangeArrowheads="1"/>
          </p:cNvSpPr>
          <p:nvPr/>
        </p:nvSpPr>
        <p:spPr bwMode="auto">
          <a:xfrm>
            <a:off x="1625600" y="1219200"/>
            <a:ext cx="228599" cy="228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algn="l" defTabSz="1300460" hangingPunct="1">
              <a:buClr>
                <a:srgbClr val="000000"/>
              </a:buClr>
            </a:pPr>
            <a:endParaRPr lang="en-US" sz="1050">
              <a:solidFill>
                <a:srgbClr val="000000"/>
              </a:solidFill>
              <a:latin typeface="Arial"/>
              <a:cs typeface="Arial"/>
              <a:sym typeface="Arial"/>
            </a:endParaRPr>
          </a:p>
        </p:txBody>
      </p:sp>
      <p:sp>
        <p:nvSpPr>
          <p:cNvPr id="3" name="AutoShape 2" descr="data:image/png;base64,iVBORw0KGgoAAAANSUhEUgAAAMoAAAGiCAYAAACmtVkrAAAAAXNSR0IArs4c6QAAAARnQU1BAACxjwv8YQUAAAAJcEhZcwAADsMAAA7DAcdvqGQAAG/5SURBVHhe7V0HeFRF1/a3VxDpNWV7Se+9kBB6r6H33nsHpXeki4qC9I4K0hQVsIC9gWLv+n12xfq9/zkzs7DEBUKyuyHJvM9zkr3nzp2Ze+9555wzt12joaGRf7xCAi1atPxLmBvnAA0NjX+DuSEpIqHUGhoa7mBuSIpIKLWGhoY7mBuSIhJKraGh4Q7mhqSIhFJraGi4g7khKSKh1BoaGu5gbkiKSCi1hoaGO5gbkiISSq2hoeEO5oakiIRSa2houIO5ISkiodQaGhruYG5IikgotYaGhjuYG5IiEkqtoaHhDuaGpIiEUmtoaLiDuSEpIqHU/sX//vkffv3tN3z77bf44vPPSb7AF19o0aKE7YHs4uuvvsYff/yhrMa/YG5Iikgote/xwfvvY9WKlRg8cBBysrIRHRmJUKcTNrMZdosFdrMWLUrYHoxmWAxGJMUnon/ffli2ZAnee/ddZU2+B3NDUkRCqX2H06dPY+iQoahUvgKqVq6MiNAwdGjfHlOnTMHah9di584d2LljB3Zo0aJk586d2LRhI+bOnoPevXohMTYO1SpVRtWKlTBk0CC8/PLLyrp8B+aGpIiEUnsfv/z6C6YQGSqUvRNWGiFWLF+BU++cwm9nf1MlNDTyh7///htnzpzB8mXL4LDZULZMGQwfNgzfffedKuF9MDckRSSU2rs49c47SE5MRJnbb8eUiZPwww8/qDUaGoXD2bNncd9996FG9eqIjIjAW2+9pdZ4F8wNSREJpfYeXjp5EgE1aogQ64Xnn1daDQ3v4sMPP0R2RiaqUDj2vA/sjLkhKSKh1N7BaQqtAqvVQHJCIr788kul1dDwDTj0atKwEQJr1sK7p72b6DM3JEUklLrw+Ouvv5CTXQcWoxGffPyx0mpo+Ba//fYbMlJTER8T49WchbkhKSKh1IXHwgULcNtNN+Ppp59WGg0N/+DNN99E2TvuwKiRI5Wm8GBuSIpIKHXh8Mknn6B6laoYOXy40mho+Bcrly/H7TfejOeOH1eawoG5ISkiodSFw9TJU1C5QgV89tlnSqOh4V/88fsfiAwNQ7vWrZWmcGBuSIpIKHXB8fPPP8NusWKU9iYaRYxFFP7Xql4dH330kdIUHMwNSREJpS44nnrySVQsXx6vvfqq0vgOPGGwbetWtGzeHDYip8Nuh1NLsRA+V3arFQ3r18cD998vBlhv46MPP0TVSpXw0EMPKU3BwdyQFJFQ6oJjyuTJiAgLx6+//qo0vgHX37F9e9xy441o2qgRZs6Ygfnz5mHe3LlaioHwuZo7Zy66de6CsrffgcT4eLzrg3u3MtPS0b9PX7VUcDA3JEUklLrgaN2qFZo1aaqWfIfxY8fi9ltvxcYN65VGo7ji6NGj4kJhnawsyi1+V1rvYASlABlpaWqp4GBuSIpIKHXB8M/f/yA9OQXDhg5VGt/glZdfRuUKFcW9PholA0/se0JM6T6651Gl8Q4WL1yEqIiIQt+ez9yQFJFQ6oKB40y+VX4sjfa+xMKFC1GrWg189dVXSqNRElA7PQNdO3VWS97BiqXL4bTa8P333ytNwcDckBSRUOqC4aeffhJJ2tgxY5TGN+C7kE2Bwfha3xZTopDbpg2yiCzexIqly2ANNuLbb75RmoKBuSEpIqHUBQMTxelw+Jwod999N0wBQfjyiy+URqMkoE3LlsipnaWWvAMmis1gEk/PFgbMDUkRCaUuGDRRNAoDTRQvQxNF4p9//hGPw/IzGf4EG50v8kNNFC/D20Rhgzt96rRfHyj78IMP8Nmnn6ol4NNPPsXLL72EF194AW+//bY4lpfDwQMHkJaW5vcH4bjdpo0a43cvT+VqongZ3iYKz9YlJSbi0Ufl1CRPJW7auAmffvqJWPYFOrTvgCGDB4vfZ3/7DdmZtZEQG4dOHTqgcaNGiKffM+6ZJkh8MXTr2hWjR49WS77BL7/8grUPP3zBfXs/EjG5r08ePqw03oEmipfhbaJwv0NDQ8WLDBhsHNFhETh04KBYzgt+ZruwaNGihXhRAuNnPm5WK2bPnCVGaZ6h2bVzJ2pVrYYxI0eJMnnx5RdfIiIsDCdOnFCa/OOfK+j/V19+ierUj7ykGDZkCPr3LfwVb3doongZviBKZGQk9u7dK7wL3/JgpYPbqEFDDBs67NzTmS9RaDR08BAMGNBfeAN+FwCD7zlbMG8+9u3dh1kzZ6JN69aYM2sWfvzxR9y/ejXatW2LflQnv6LJhdZUpp8yNG4zIiQES+69Vyy7sGH9etxZpgxefe01pTmPvY/vRSQRxXWrEF8nWLp0KY4fP47xY8dRH9oQ8WZeEB7x4w9jyAMN6N8fffv0wTPPPCP0R44cwcQJE8RDTwx+q8kEWuYXOPSjcoHVa4gnB4cNGXouN9myaRNC7Hb8RPvoLWiieBm+IgqHXnwLxdqHHkJkSCjGjR6LbVu2CmN877334LTZMWfGTPECAyZMdFSUeIqOPQyHSqZgA+bNmYuN6zeId1ClUDjXn4ySX7cTHx2Ddm3angulPBFl8aJFYtkFDncCa9YUhMmLxYsWon69emoJ+JoMOC46GmHOECxftpy22SBe57OcDIXB4VJmWobwYm+99aZ4sM5iNOHU2++IgSCoVgARdYkoy7eSMJmY6PetWiXW8S1DW7dsETrGsWPHUIsI9NYbb4hlb0ATxcvwFVHYoBl//fkn0pOScfSZZ8UyY9yYseJOVxfYYBxmCx7bs0csx0ZFY8iAQeI3Yzh5oiga8f+guhh7du9GmCPk3OOp+SEKEzTU4cRKMvy8GEYerX27XLUE/Oc//0G404lFCxYqDTCUwqOmTeV9d9u3bkVcTOwFHiYzPR2TJkwUv/m9WbFE/FEjRiAlOfncBMF3//0ORiLU0aPHxLILPFgYAgLxzBHvPcGqieJl+Ioou3btEsvfkzGnJiTiwBP7xTKjZ/fuMAYZkEWjbWZmJtLJyNhQ9rgRZeni86HT1MmT0bxpM7UEEeawIX7z9ddiOT9EESN9YCA2btigNOfRp2cvIko7tQR8Q3lNLO3DoYPn86pp06ahUaNG4ve8WbNRpUJF0f+MjAyxDzXJW82k8MwFHgjYBvhRCRd4Ns5I3vFgnnztDHlYQ1DQBe0VFpooXoavifLdf/8riPLkofMJLM9GtaO4/9SpU3j11VeFcDjGI/Tvf/wuiLKQ8hQXJk+chCaNGqslygOeekoQxXUrRX5ylP37nsBdZcvi5MmTSnMeo0eOFP1xwUWUvY8/rjTyODVuLPswi0LGFNqndyiveo1yHu4//3aFUvxuX34pA4djE8aNFzrGJx9/Iojy5OHz5GFwHYE1A3D02fNet7DQRPEyfEGU8PDwc6EXz0LFkNFxTO7C3DlzEE7G7H5x73//+x//wVkiS3REJBbMnafWQIQ0PBngAo/S0RER54jSkoyiT+/e4jcTJdTuwCLlUbjeNyn25+d6unfp6nGKmO+c5tDJBSZKDNX/+GOPKQ15talT0bCh7APPWllMJnH9xh2uGbwunTtjQL9+ePHFF1FDzHJJYnz++WeoSbnI7l27xbLYZ8LTFHLVqlb93ISGN6CJ4mX4giihRALX9DCDZ4WMlJzzrA+HQJxbNKpXHxnJqRjYrz+6d+uGXj17Cj0bD981zbNMLowdPQb1655PttlQeTrXRZTmzZufmx7mXIQ9UlhIqAinmjZugsSEBAwZPERMVXvC4UOHYKMciXMTxtcU0vEU86MqFGRMpvCvvsqr/vrrbwweNEgk+0xQnoXj58nfP/O+uLXdRF7jA0WiwYMGi3LsbfiaEl/XcVDdfXr1Pnc95YHVq8Xg4Jop8wY0UbwMbxPl77/+ohHyyAX1/fDjD1i1YgVWr7zvnDH8SYn59q3bMGbESKxYvlwktK4RlkOrd987/4QevzLnueeeU0vytg+ehnU9F/HiCy/i9ddeF78ZL518Cbt27sL2bdtw4MCBc0Z7MTBBo8IjsP+JJ8Qyh4CHiYxMGBd4tH/+uQvfmsgE49CKZ+f4zZ3srZ47/twFfeUpX76O40romYxLKP/iR3Z/V/3v2qULhX+er/EUFJooXoa3iVJcwVPU7XNzz5HVX/j0k0/I+4XgZAEudl4KmihehiaKBL/Ag0M4V/jlL/CEAYdv3iaoJoqXwUkqE4Vvryjt4GT8UveD+QJ8J4Iv0LZVK588uFVqiTJ92jRxDaOwT61pXF1oRd6xubpA6i2UaqKw6y9z220iedUoGeDJC75d58EHHlAa76BUE4Vnn+rXrYvw0FB8/vnnSqtRXMHXppo1aQJjcHChDTovSjVRGDw1ywfWbDBizuzZ2L9/v5hW5f/FSQ4dOiTE0zoWXnfwEuuLqxxgofO1bOlSJCckoeJdd2Hzpk3q7HoPpZ4oDL6FJLdtW9SsVh3l6UBXrFChWEklkgp33oUK5Uio/7wP7sI6FjYiLuupjmIt5cujZtVqyMnKwrPqln9vQxPFDe+//774HBnfflFchB+44uc+6mbXEc96cP/5oh8/T8LCv1nHISYnufwsjKd6irOcIPHFa1TdoYlSQtC2TRv06NpNLf0bndp3QB91q4vGlUMTpYSgVcuWl3w7Yvu27cQt/hoFgyZKCYEmim+hiVJCoIniW2iilBBoovgWmiglBJoovoUmSgmBJopvoYlSQqCJ4ltoopQQaKL4FpooJQSaKL6FJkoJAb9+9XJE6d2rp1rSuFJoohRD8MsavvjiC/z3v/8Vwi+IaNq4sfiE9MXQoV0uOnfoKMq6tuNHC/z9qYfiCk2UYojTp04hMyMDFqNRvJ7IZrHglutvQO8eF/cYHXPb4+YbbqSyVsRERcFsMol3Dru/8Fvj4tBEKaZ46qmnUKt6dXHrPH/deN26dXju+HG19t/g28+5zCIqW4m24acA+bvsGvmDJkoxxvPPPSfeBN+5Y0eluTz4TfhWo0l8lUsj/9BEKeZgslSuUBFNGjUSr1S9GPhNkfVyclC9chXx/IrGlUETpQTg2NFj4unGZpTQuz4I5I7vv/8BDSgfCaheU7zDS+PKoYlSQsBPMfJjvo0bNhTHz4WfyMvUrZODalWq4HUPX9zSyB80UUoQ+Nspd91ZDk3Is/C7iTnc4keAOXHnzytoFByaKCUMJ06eQFBAAFo0aYomDRqJT9u9e/q0WqtRUBQrovA7avki2YcffoiPPvpISx75+OOP8Z///Bfr1q5DxbLlEFCtBnbv2SNOrqfyWj4StuT6CO2lUKyIwtcO+Fse5hrBsNU0afEg9lpmRJvDYKkaBHsNIyLNobDV8lxWiwnm6sHiG5ovvfTvr5G5o1gRZdMjG1Ch/F0I6hwPQ/80GPqkavEkfVNhGZgJ84BMz+u1SCEbCuqaiHLlyuKJx/cqK/OMYkWU7Rs2o3pANdi2toPjmZ5wHO6mRUvB5emesO3qgCqB1XBo7wFlZZ5R/IhSi4iyrjUc+7vC8VhnLVoKLk90hW1jO1QJqKqJUuzlcQ86Ld4RTRQfyd4ust2D5LYP0H9e9lTOG/IoyT7Vnqf1Wgovmig+EG6PDNe+pjVsi5vBvrolGXMnSRpP5QsrVK9tYl2Y28bLtq/UszDRyBBELO5pvS/ERe5DfmyzMKKJ4mUho2WCmDLDYQyzwZQYCmO4DcY4J2wLmngmCxv2xYxbrLuMN3qqOyy90mGMtcv695LucvW5r2dSP9ga1hkNzpdxrbsSEXXn0bmL+3pu8+E2sM5qKEmTdztR9hL77V6XP0QTxYvCI+TOjmSwDhhjHLA/0Br2XR1hX9dWEsdshH1DOzl6c1kOyXhE5f8seUnE61j3BJXl0Z63cV/vkieJKP0zYUwJkTN8B1V9LO7luD4WV318XNhIn+0Jy8hsGAONch3Vd8F2LNwPV3leZiPlujikZB2vF3VTGfe+ujzHYaqTt+cy3K+ne8A6qS4NIla53r3NQ/Sb90H0k35zna523Y8V1+cvsmiieFHYYIfWhqFWEOx0UB1P9ThvBEQYJoq5Zxqcx3rBtqwZrPfUpxG1EUyNYmBuHgvbkubn+0qGYpvTBOZmcTDVj4ZlQAYcuzt6Jgu3S0QxZYaJUM/cKBrmFrGw30chn4ssXB95NHNLqq9uFMydkmBf2xZOMljbnMYwJYfAEBQMc+t4WEfUlgRgI+T/uzvBMjgTtoVNqT4yUNbtId3ADNiWNoPzSA/YlzaHuVU8zPWjyLulwb6tvTRwEvv2DrD0TRf7wfVzv2xLmsGUEQqD1UC6OFjpuIl9IyJZZzSk/Y6l8tTPHql0LHPpuHC7nWEZXwe2uY1h6Z4CE21n30rteDom3hZNFC8JGxWNcqb6kTClhsk2OQRyrSMDMOXIdc7nesNKJ9xQLRDGSIc0osQQGJ0WOMjAnBRK2RY3JcM1wkKGYp1UD0a7hXKQRDmSsqG6hOtmogzPhqFGAEzxIaI+Ixn++fqIDLMbw1A9iAhERkltG6OdMIZayaA7wHYvGW0qGW0wGW2bBFhGZZ+vm//TyG5MC4MpLVx6BBLexlAlkAjfggjXBgabGebcJFjvri+8qYnIKo4BEdVMA4HRYoZlRBbMDWhQaBQH26KmMGWFE1Fo8KDcitdxCMlexlCN+tkpGdbR5OXsZrEvrhzPlET9rBkEU0oYzB0S5YDEnifv+fC2aKJ4SdigaGTjkdlUL0oaFBsar1NEMbei0TzWCSeFR9YJRJTgYJHPOJ/vLUZNo8UE2/zGYoQ2kWGauyXDeaI3nC/3FcQxWk2wryfD4FGdR1GXMFEGkyczGWCjuJ+JKIy3SgBs0xqK9pig5uZxcB7tCSeFWvbN7WEMCBakcp7sC8sYIo/JLAxCeED3faNl62haH2Cg9skLPdMDlo5JIv9yUF+ZfKaGMXC+QH092Ue2XSMQ9lXkOZY1h7FWMGwrWghPysSxP9JWkmIqkYrzKt4H8mwOIq0gVK9UOLifJDauK4j2a1oD4f1MCTQAJIXAzsf0CPXTdYx9LZooXhI18prSaeTNjpQjf16iNI4WI6LzeC9YRmfBSCddGAkbD4UnxhibTKgpiWWjZdKZm8bB3ITCkKxISZSHW4t8whTvFN6DQxne3jKwNozp0nB5f+2bc4mIRhqh64v22btYiTSOJ2k994fyCFMikacFGTgZpJU8kiAK5ViiT+77xuTZRPWZTETwHNEeeyMOM7k9E+VGxgibCBPNjWPJa0TDUJlIurQFLENoP6ltu6tebpvro+NhHZ8j9tmxo4P0ohS+GSrQdnObUD+V5+RjmuAUnpX7aYqTHlOQxL2PvhZNFC8KGx/F6Ww0Iuxig2A9/6c+GCPJmNolwfliHwpvyIDinDKkYKJQrG2MJqLMJGNmw6YDbclNoDymERkn5TKTGlC4QjkMlWeDso7KoVE+BzaK59noLANUMq+SXDsbNhNlspzJMjrMVBf95ryJZ5MEUYho5OWcR3vBOkwRZRf1x1MoQ16FcwnOM2zkKYwOMn6emKDcxxjvgLku6ae59XUu5zNE4F7pMFDbPKkhiMLGz+eDiTKOiBJLx2onE4XCQyZKRRdRiAguL02DgvB8LqJQDiSIlLePvhRNFC/KIRoVKTE2VKwFC4+8POrxCM/TtxwaUThiW0UhCBnmRYkyrb4IMTi8MLdLoNCrj5TnKGxx7Qf/Z0NiYWLQ/3OzXnmJMrGeCL2MiU7yTrHC2Lgu+zoOj4Iocc8mD9ebcpwsUV6M+Fyva5bJJYdp3yiJNoZZYWpOXoOSbVfbpiYxMNWJFCEkh3Ec+vE+ieMxu5Foh5N+B+uJhLbVrUQfhUcJozyK6+fZOvaCRp7w4NCrl+inbWUL6heFXpTT8PHURCkgmCgOu/3qIAobGY+iPdMEKUzp4ZQXxIvE00D5gJVCJjYuHj0tQzNhoPDlHFG2EFEotLJOritnxRY1kbNktaNgaZ8Kc51okbyKNvJeX2AikvEYo2h0ppFaEIVynmAKf6xjckSoZ5veAIZASpJrR8DSNpHCITL4uhQi8khPxi6Sc06Sk8NEmCNGc/d22Bvs7ijIHHxzZTFjJ6ZuKV9yeRjOgyztU2CuT0RqGSdn6agvpobRwkOaWyZQ6EnhHoVnYp+ZBDWDqc1QMYvF/bBSrsQ6s5ghS6BjQNuRlxZejo6dMdQGS5dk2uernSjGq4sov/36KyJDw4goY5VGokiIwsIGxlOxNJKKqV1K7Hm2yk7JrDBiNnTqDye51jFEHN6GjZBieMvQLNjup9GWQzUyCi4jiJYjjYanfs/F+e5t7qeyi5tQQk717aNtuQzF/TylbOMpYt5/7tPipiLnMeUQ+cgDCZK6jg1tY51cT0wdWymvEH3IS0gqyzmUpTsRiad/uR3Wc1+p39xHrtvcIl54n3NhFu8bhWCmOrSuQ4q4riS2JeO3TpBtWgZRvsNl6RjZZtGxa0hk477w4MJhLJen+ixjs2HlC7eufvtLroAoy5csRZgzBL/8/IvSFAzMDUkRCaUuGPhJxuzM2ujbu4/SSBQZUVjYkJkUNNLL/xR+cZjiWs9hDfeJR2T3bTjkYYNwhT28zbk65Oh9rry7XKo+Nnj3+ljHFwT5Pxuye3lux7Xepc8rVAcn3hdsy0IeQuhdfXXtL7fN+8Q6rpf/u/fJ1Rf3Ns/1gyRvP7kc76tre3/JFRBlzqzZiIuJwT///KM0BQNzQ1JEQqkLjs6dOiErI/OCjhUpUdwl7+hfEPFGHS7hui5VX2HbKkjdnvSsK2xfvClXQJTuXbuiRdOmaqngYG5IikgodcGxdMkSBNWqha+++kpp3IjyCBGFR2IOI7RoKahweLsp97JE+enHH2EKCv5XzlwQMDckRSSUuuB44403UL5sOezZs0dpXESpDtt6iofZXXMyqEVLQYXCQduWyxPl8KFDKHPrbdi8aZPSFBzMDUkRCaUuODhPyUxLQ8N69ZRGPjN/x623onJEEKrGm1A1VouWQgjZUJWoYNx2y83Yv3efsrJ/ow/lymZj4We8GMwNSREJpS4cNq5fj1tvvAnPPP2MWOY3HXbIbY92zVqhffM2WrQUWto2bSW+G3PmvTPCxvLi888+R7VKlXH31KlKUzgwNyRFJJS6cOD36MZERKJR/QZKo6HhX/CkktVkFh9e8gaYG5IiEkpdeBw6eBDl7iiDZUuXKo2Ghn+weeNGXEu2vO7htUpTeDA3JEUklNo7mDxxIm645lrs2r5DaTQ0fAv+8FL5cnehV48eIl/2FpgbkiISSu0d8Aunu3frhnK3l8HWzVuUVkPDN3jsscdQruyd4isAv//+u9J6B8wNSREJpfYe/v77bwwfNgw3XX89xowejd9+/U2t0dDwHhbOX4Cbb7wROXXq5OudxFcK5oakiIRSex8rV6xAlYoVERkeju3btnn8cI6GxpXi6SNPo152HTHLOmzIUHFjri/A3JAUkVBq3+Ctt95Cq5YtUea22xHuCMGMadPx5ptv4uzZs6qEhsalwSHVu6ffxYply5Gekooyt96OjNQ0HDlyRJXwDZgbkiISSu1bHDx4EH169oLNZEbNatURYrcjNSkZrVq0EHPjnTp0KLXCH0AdPGCgSEb5WAwdPBhdO3dGp/aey5cG4ePQmgZYJkaI3YGA6jUQWKMWWjZrjkfWPYK//vxTWZbvwNyQFJFQav+Ar5geffZZGh2WiftxunXtinZt2yK3bbtSKXxRtnvXbjAHG3DjtdeJcKJy+Qpo3y4XHYkonrYpDcJfRO5Cg8XIkSNx76LF4taUzz79VFmRf8DckBSRUGqNosKDq1ejaqXKmDJ5srhHqWrlypg4frxaq1FUYG5IikgotUZRYPnSpbj+mv/DqBEjlQbYsX07br3pJowZOVppNIoCzA1JEQml1vA3llBIcdMNN2D8uHH/ulC2detW3MKzOoOHKI2Gv8HckBSRUGoNf2LZvUvwf3Tsx4298BFqd+zauVOQZWD/AV694qyRPzA3JEUklFrDX1iyeDFuueFGTJo4UWkuju0UhpW97XZxvUDDv2BuSIpIKLWGP8A5ya1EEg638oud5Fkqlq+AIYMGF/o5cI38g7khKSKh1Bq+xG+//YZ7pkzFjf93LW6jcConuw6aNG6C2bNmqRL/BnuT+nXroXnTZuI6Ap+rvr174/vvv1clNHwJPt6CIQpKreFLvPTSS+IOhZYkubm54neVSpXQsMHFn9+55557cNvNt6BRw4Zo27Yt2rZpg2ZNm4obATV8D+aGpIiEUmv4Ep6S8X69eqNOdrZa+jemTJki7mnKC53Y+wfMDUkRCaXW8Df6dO8hQrCLgYlSJ+viRNLwLZgbkiISSq3hb/Tu1v3yRKmdpT1IEYG5ISkiodQa/oYmytUN5oakiIRSa/gbmihXN5gbkiISSq3hb2iiXN1gbkiKSCi1hr+hiXJ1g7khKSKh1Br+xoDefS45qzV58mTUz8lRSxr+BnNDUkRCqTV8CX75wbFjx/Dyyy/jJZITJ06geePGqJdTV5X4N6ZOnYrYqGi8+OKLOHnypNj2+PHjOHPG85sSNbwL5oakiIRSa/gSr7/+Ohx2B66/9lpUvOsuVLirvLjqntuunSrxbyyYPx83XHedeGdVlUqVcetNN6NGtWo4dOiQKqHhSzA3JEUklFrD13j77beREBeHO26+FatXrxbegQl0MXz00UfiBQr8vgF+XS3f7/X0U759oYLGeTA3JEUklFrDHzh16hTCQkKQkpSE7/L5jtwBffsRSWr6/K0jGheCuSEpIqHUGv7Cu+++K76kHBYaig/ef19p/w1+kWCHdrmoSKHX0+orARr+A3NDUkRCqTX8CfYsFrMZUeER+Pjjj5X2PPhdVvy6In4jy1NPPaW0Gv4Ec0NSREKpNfyNd0+fhpMSfA7F3nfzLH/+9Rfat22HineyJ3laaTX8DeaGpIiEUmsUBXjaOC4mFonx8fjss8/w559/nnvP12uvvKpKaRQFmBuSIhJKfXWAH3Xll+S9/dZbeOaZZ/DYo49i544d2FVC5Ym9+zB/3jyUL3sn0pJT0JnCrdtuvBmjho/A/iee8LhNSRA+p4/u2YMjFFa++eYb+Oabb/DX338pK7g6wNyQFJFQ6qLB559/Lgxi1oyZyG3bFskJiQioURMBNWsisGYtBFSrXrKlanVYgo0IczhRo3IVVChbTrxC1GY0eS5fkoT2PZDOc1CtAHG+42NixCt2754yBY/u3oPTp06jKG/eYW5Iikgotf/wy6+/YOPGjWjVvAVMwcHiAhwbB79Ck58h5zff8/WC1159VbzQuzTIqXfewbGjx8RXy069c8pjmZIor7/2Oo4+86zwMIvmL0DvHj0QHhqGiuXLo2aVqsjJysa6tWvxtdun2f0F5oakiIRS+x6ffvIJZs+cCZvFgkp0IJo0aIhVK1bipZMncfY3/Q0VDQn+GBWT6OE1D6FF02aoUO4u8RHTYUOHiQkQf4G5ISkiodS+w48//iA+WVeddrZW9RqYOnmy+ByEhkZ+8MYbb4hIw2wwiO/tjCDCfPnFF2qt78DckBSRUGrfYNOmTbCazWJEGD9mLD4hr6KhURB89913mDd3rshrAimP5Xek+fIRBOaGpIiEUnsXvFNdOnXCHbfeKqY733v3PbVGQ6Nw4MG2T6/euO6a/xOvffrPt9+qNd4Fc0NSREKpvQe+0S8hNg5VKlTEJkraNTR8gc2bNqMWeZbwkFCcePGE0noPzA1JEQml9g54BqN65SrimsDpU6eUVkPDN+A7rLMza6N8mTvx6O7dSusdMDckRSSUuvDY+/jjqFS+Alo3b4Gff/pZaTU0fAu+m6F/377izf/8uQxvgbkhKSKh1IXDgf37xYNI7Vq3Fh3X0PAnOKkfOWy4eLiNr8l4A8wNSREJpS443nzjTVStVAmtW7TEb/oT2RpFiJ7du+M2Isuhg4V/CpS5ISkiodQFA9+jw1fVYyKjxExXXvCNfhMnTsCg/kMxuP8IDNGipRDCNjS4/3CMHTsW7737rrKy8+AL1w3q1hO3xHzwwQdKWzAwNyRFJJS6YBg8cBCqV6qCN19/Q2kuBH/b48brboA1rBxiMishKlWLloJLTHolRCZVEl8rW7pkmbKyC8F3ZFuMJnH7Cz/XU1AwNyRFJJT6yvHUk0+i7O13YM8lZht207qK5atiytpEbH4nG2tfrq1FS4FlwxtZWP1MBmrVKIeli5crK/s39u3dixuuvRYLFyxQmisHc0NSREKprwwcZoU5Q8RFxUthz+49qHBXFUxem0BEyaKdzdSipcCy4Y3aWP1sOmoSUZbdu0JZmWcMGjAAVStWLvDdIMwNSREJpb4yzJk1GxXvKo+PPvxIaTzDRZRJDyVg41tZeOhkphYtBZZHXquNVU/njyjffvsNTEHBIsEvCJgbkiISSp1/8GOrfO8W33dzORQVUR5+SY5A/N/T+pIopWF/r4QojKVLlqAcpQf8IOCVgrkhKSKh1PnH6JGjxO0pX+TjDs6iIMp6cs8b3szCw+yq36qN9a/X9liupAnv70NuRFn7Su0SR5wrJQqnCAbyKoMGDFSa/IO5ISkiodT5w3fffQ+nzY6unbsozaXhb6JseLM25u5IRoMWTiTEW1C3qQNT1yViHR1gT+VLgjBBWHJoXzsOi5CDBBFkzQnP5YuzXClRGPyodSVKE/IzsLuDuSEpIqHU+cOmDRvFFfjnnntOaS4NfxLlEfIci59IRVioETmN7Bg4NQYNWzvRbkAY1r2qwhIS9jib3s76l6dZ92ptbCQ9C/926Xk73kbMutA+8G/XOm6T63J5MJf+Uu3kFSbxxdrl+l3tc13u693LsXQdEYFh82NEPbxcu76Njnsitp7Jln0j4rjXJfaDll31cFscvnF/eD0v8zbsmbjO9TQIuZfnOvl4XKxfvpCCEOXDDz9ElYqVcN/KVUqTPzA3JEUklDp/6Ni+PTLT09XS5eFPomw5nYU+U6JhCAyik5uJXZ/WESf4/uPpYnR1ndh5u1Iwckkc5u1OEQeet+VyK4+kYcyKeIxdFY+VT6cJ78SG8cDzGZi/JwVrXswQ3mnapiRhULzNon2pGHFvHO5mr0VkXEdGxfUxOWZtS8ZwWjd3d/KFJHITPibLDqdi9PI4jFsdj/uOpp9r9/7jGVj4eKow3Blbk0TfeL0w4Dz1MAFWPJWO+55NF8v3PJIIQ0AQOg2NxIJHU8R2bMxM6FnbkzB8cRxmk+fltlx947b4ON27PxWjlsWJ/3xMVx/LoLbjMIv64CI9H19uczIRkcsuOZAqjomrP76SghCF0SG3PbIyMsTTk/kFc0NSREKpL4/vv/8ONpMJixctUprLw59E4ZFtLBlT9fIBGL4gVhjyJp6SVrE6G1zPsZFwmA3kdUwIsRkwZE40tn9QB5PuS0BMpAlhIaR3GhEZZsTdPKVNhnIvkSE2xoLGbZ0wEQmzmtgF4YbOjUG4w4gYCvFCbEa07BoiDJzX9b87GuHURjSti443k1GSkb1x4f6z0Y5eGkfljKI/TrsR8XFmzCED3vJuNubuTEFqbSta9whFTKxZzOAkpVmIEGkXhJIuL1GvmR3dhkdi1TPpSKftgmsEItRuQHK6RdTJ/eowOJz20Sj6FWI1oM+ESNJLYjZo5UDTjiFIybTCYjQgJsaEcUTgehTSOaxGGIl4Q+dIj8WE4v3luiKjzajTzHaOjO776G0pKFE2rF8v3nTD72HIL5gbkiISSn15bN2yBZUrVhQvm84v/EkUHhl5VGvbOxQ1y9dCdgM7Jq9JEKMmE2YCkcFQPRCjl8TSAc/EFOoTe49VNArbjcHCINno1ryQiabtnYiONok6lx1KQ3DVICSlWrDwsRThoebsTIaVDG3c8njs+qgOVjyZJog3aEaMGPEt9Hvkoljs+rgOFtA2yw6n4WEahV195TJLaMS2UrvdRkeSJ2IPko5sCpdiiRRscDzCm8g4c4iYK8k4eNS2E8m7UIi16dT5Y+kiSlZDK3L7hgsvcC+FoHaHAf3uicEDL2SI9aMWxcFqMtA+pIp+3f1wAqyGYEwnD8nnJqOOFU6LATM3J5EXTUdiuhWBlQMxmPZpHR2v3P6hsNJ6bnPWliQ4qC72OpupL+xx2fNwX1z98oUUlCivvfYaytx+O7Zu3qI0lwdzQ1JEQqkvj/59+iI8JAQ//fij0lwe/k7m2Xs8QkYxfmU84mLMqFKmFnqOixRxetteYYhPMIsRlA84Gw/r2ftYA4OxnIyd++g68bUqBWLO1hQRktloNOc6t76XLbYZeE8UwsjzTHowARNJppL3iYo2itGXvVAaGV1GXStmkkFxnew93JNrJu7AGdGIIG/yIIV062k91z3+vnhUKx8ovAkbO+db8ylEZA/D5OCEvX4bp2jDVZeLKHUa29C+X7jo34MULjpotB+2iPpMy+wFmncmb5FhwT3rE0W/x1Oox16n57goqj8LKUSMvhOisOPDbNFe625hSKHBgdviOiY9GA9zQDCWHEzDcvJq4VR/y66hIi/kYya8ids++kIKShS+lSU6MhJjx4xRmsuDuSEpIqHUlwbfxsz3zrRs1uyKnlP2N1HYaET+QIbIB7XbyHAEVQvEor2paNElBGnZNmGkD3N5KsvG13dKFEItRpETcI7BcTif/OpVgmjUTRJECaGRfCrtAxs8b9NnPIdwwWjVJxTNe5KQN2rawYkRKuRjb9GsUwgstF1OY4fwKO5hCfeh89BwJCVblCeUCfTkdUmoRqP4jI1JgigRkUbKqTiXoGSaCF6vmQMN2ymiqNH7X0Qhwq2mMMhBRB4yP070l8O+Bq0dgsyt+8n+snAf2aPw9qkZVvSbGCWMns9V255hyKAQ7hHlkZlYVhowFu1NEcvT1ichs54N5uBgtO8fRoSXx961j76QghKF0adXL2RRfv2/f/Jnv8wNSREJpb40fv31V8HIoUOGKE3+4G+i8Kgtrp3QiefcY9mTqQiqHIRpG5KFYUbHGIXHcY3ybNQjF8bCXCtIhhGns7GNRs8ZFH4YapCO8hP2NE4KMybTKOwiysBp0YiKMIl2ePTl+ra9L/9zP7aQsfIyE8ZO4UoLMkreztVPNrTBs6JFuMYE5WXu7wgKj2oRQZccSBPkjogwknc5TxSe7s4vUeyUn3DSvv0D9kbZaNbRiTqN7NhJoSK3x8TkPorJA6qHicIexUWUNj3CkE75Ch8vQRTydkyUhY+niHyHt+W2+LgEVQ0U+QzrXfvoCykMUZYvW4bggED8mM+IiLkhKSKh1JcGv9HRajRh7qxZSpM/+JMobCxdh0fQCQ7FvN3JYlYrp5ENUZSk82g3bUMiAqsEoNuoCEGgXmQUvSZHiVktG+UbWY3tIg/g6zAJSWbUb2EXnmkxkcVSKxiT7pdE4fyCjcUSFIR2vcMEkXi7IZTcz9mVgqWU0/QhL8XEY32I04DWfcKEsbn6yieccx8LGR4n0DzzNXNrEpHPKEb5Le9lCYI4ydhFIq6IkkV5V92WMrzLS5TMelYRXjJxWR9KYVtLOhaL9qXgQcpTJpJHCKBwctD0aKwgY5v/aDIGzYkW/eccJDHJgt5jIkXdfK5adg5FMnk8F1HGUuhpoFxtycFUkaMNnh0jEnie9DBUC6IcMP6qJsrjjz2OoICAS35qwx3MDUkRCaW+NPiFZPws/AP33680+YO/icInK4HykAgKOyIcJqSkWSiMSZSGRgbebwrlBRRbR4WaRL4ynpJ5jr952jc51YyoMBOiw02oTyHOMs5ZaNRdSjE5zyJN33B+5orbGrciDvHxZjFTlZRiQXJti5gSXk1Jee2GdrEuNtaERpRTrDzy7xkhvi4xgYyPy3Gb0eShmhNp7n8uQ7TLEwdZDW3i//rXiaDUZlsK9doPCRfr3YnC5G3VIwR9KHRiY+X9HTQ9BiHkzRITLZhL4RuTvi8NDDFR1GfS8WCQQ4PBCgoteRatSa4Tw+bK0JG37zE6Es06hIi6uU4mRDIdz5XPpAvyJhKJEohcPFvYcUC46M/FpsG9JYUhCs94BdWoiePHjinNpcHckBSRUOpL44Xnn0e5O8qI2+avBH4NvTjsohPMJ4yNi4VPnCu0YIPiE845B19LYU/CBu8K1x48Ia+XsAdh4+CTwtvxep4Z41HZvT3eH3GNhTwXt/UQbc9kcF1jWEB1sedhnZjO9ZDocruiDuoPeyDuj4tQa8gLcrv831V+9bF0QUQXSdxl9dEMQTLXOt6HpRTCca7D+8DHgvvMdbomC7ivPAHC5dk7cF9EfVTHagoJWeeqn/efScJ18f5wyMj1LCUPw6S/mq+jMM68fwaVKlTEtq3blObSYG5Iikgo9aXx/LHjKF+2LI4ePao0+YO/cxQWPmHC0Ek8nTw2RLFOGYhLxIyZIggbuvs63iavjsV9G07IXXo2SlcfLjfKXrRd+i1I46bjsnn7fcE6t7a4Lq5TkNStDtf+i/bcyvP2FyzTb/e2uD4XicV6Wsf1cP2ejo0vhPtcUKLwzbwVypfHunXrlObSYG5Iikgo9aXx/PHjqHDnneJTzleCoiCKlpIrhSVKxQoV8OCDDyrNpcHckBSRUOpLw0WUF154QWnyBxdR7tmUJGZbOP7VoqWgwvkkh7C1apYwouzcsRPlytyFLiNDMHF1DMYsi9ZyERm/Mg4TVsV7XKdFyviVMRi+IIoG31tx76Ilysryh6uaKM8++yzMRiNqVgxAQMVgLRcRUzULzCTBlY0wVbd6LKNFSq2KQahWuSp27dqprCx/uKqJwp+A5s9F86v73T8go+W8vP3OO+K48rccLQYjDh8+jNOnT3ssq+VNvE62xF9VvtIXLV7VRNHIH8aPGSNeR8ufy+Zvy//119X1PcOSAE2UYo6JEybgpv+7FjWqVBHf/biOzkm/Pn3VWg1vQROlGGPVqlWoXKmSeCCuQU5dJETFoFvXbqhZvQYmTpxYqBe4aVwITZRiCv7A6fRp03DyhPy2x7jRo9Gobj3xm79VOH36dPF5aV9+Vao0QROlmOKXX35RvyRGDB2KelnZakni7NmzmihegiZKCYEnomh4D5ooJQSaKL6FJkoJgSaKb6GJUkKgieJbaKKUEGii+BaaKCUEmii+hSZKCYEmim+hiVJCoIniW2iilBBoovgWmiglBJoovoUmSgnByGHDNFF8CE0UP+Kvv/8WD6N5W/h2LvYo9bPrKN0/F6wvrHC///nnH7UXpROaKH4AG9mE8RORkhCHzIQoZCZGe1WykmMRbgqEI6AaantYX1jJiI9CSlIinjpyRO1R6YMmih/w29mzyEhOwM0VauD2+Fa4PaaZV+W2mKYon9IOFdPae1xfKIltjtuiGuOGW8vi/lUr1R6VPmii+AFMlIaZCSgTXQ83TnwJN40+SvJssZAbxx7HTcOfwp1BoVh7vyaKJooPIYmSiDKRdXDTmOO4efhhkkPFQm4a+RRuHvwE7gwM0UTRRPEtLiTKMWWEB4uF3DTySSLKPk0UTRTfQxOl+EMTxQ/QRCn+0ETxAzRRij80UfwAfxHlhmEHxP+b3H4XVjRRJDRR/ABvEuUWkuuHHsA1/fZJGbQfN4+QupuG7MettJ6Ff19HOk91XIlookhoovgB3iTKDWT8d40+jFG7TuGRl75AnRUv4VoiTK1JR7D26MeoNO4pBNLv7S9+Btu0Z3HtYCKSh3ryK5ooEpoofoC3iMIh1TUDnsCUx9/Fr7/9iZVHPkLumldwTY/HMenx9/DCh9/j+iEHcCN5k9c++RHTnnhfeB1PdeVXNFEkNFH8AG8R5XrKO67p/TgOvf0tlhNJrmm3k4iwF+XGHMaZr37B+N2ncU1/Csf67sXwbW/jrc9+xG0jDxUqBNNEkdBE8QO8QRROzu8YeRC9176KT779FU+d/g/GbHoTlYgkqQufx0+//omkBc/jmoFPCHHOPIZvfzyLtAXPiWVPdeZHNFEkNFH8AG8QhZN1zk1WH/sEP539C598dxaPv/UNgic/je7r3sBnP5wV+cm1KokvN+owPvzmVwzb+pbwMJ7qzI9ookhoovgB3gq9ruPQi7zDUfIm85+k0KvPXkGCew58gFc+/1nMgN1EZTjhv2nYQbzw0Q9YeuRjXNPrcY/15Uc0USQ0UfwAbxGFw6/rBrkRhUhyTf8nsODoJzj5wQ9EnH0i4b+RCUVJ/YF3v8PDL3yhieIFaKL4Ad4kyg2D9+MYEWXBU0QUvo5CyftM8honPv5RkMZFlOuIKM988D3WPPc5rumpiVJYaKL4AT4lCsm43e/izH9+w+0jD4lchuWOEYdw6sufMXPfGTFT5qm+/IgmioQmih/gbaK8Qp5i2bOfnPMoHde8Kma9rNOPijzl/6hMjUlP4+sff0eHB14RZTzVlx/RRJHQRPEDvEUUDqmuH7ofc/a9h67r38D/8VQw5Sz2ac/i+1/+QMe1rwlSsLS472V8+8NZBEx5WhDHU335EU0UCU0UP8BbRGERNzxSaCVmtui3SNyJMI+/+Q22nqR8ZACRhzzN1hOf47E3viYy7acynuvKj2iiSGii+AHeJAoLk4Onf13LnMSnLzmBVz/+QVxr4esp7375C5qvLlzYxaKJIqGJ4gd4myh5RZCGJG7ucZQlolQY+ySS5j+H20ZIUnnaJr+iiSKhieIH+JooLBxecb7CpBG/KRwrTMjlEk0UCU0UP8AfRPGVaKJIaKL4AZooxR+aKH6AJkrxhyaKHyCJwm+KrI8bJr0q3r5449hj3hUioEd9IeWG8c/jxpFP486gMCLKCrVHpQ+aKH4AEyU9OQE33lkZt0Y3x61RTbwojXFbdBNUSmuP8sltxbLncgWU6Ga4Naw+brzpFjxw3yq1R6UPmih+AH86YfbsOWjTojm6tCFp28Jr0rVdS/Tu1A4hQTWQFhWKvl3aeyxXGOncuhnat2uL48efU3tU+qCJUgLw5OEnUaNKVSTFxeOrr75WWg1vQhOlmOODDz5AbFQ0qlasRMe4HJo3bYZffvlFrdXwFjRRijG+//57JCdQ7nPddTAFBiK4Zi1cR+eka+cuItzT8B40UYop2Gv06NYdcdExWEMnLy46Gq1btMCSJUsQHhqKqVOm4OzZs6q0RmGhiVJM8dJLL2HXzp3nyJAQH48+vXuL3z/99BMee/RRvH/mjFjWKDw0UYop8n58ND42Ft26dlNLGt6GJkoJQWp8Arp26aKWNLwNTZQSgjrpmejcsZNa0vA2NFFKCBrk1EXH9h3Ukoa3oYlSQtC0YSO0b5erljS8DU2UEoKWzZsjt21btaThbWiilBC0bd0abUg0fANNlBKCDrm5aNWipVrS8DY0UUoIunTqhBbNmqslDW9DE6WEoEe3bmjWpIla0vA2NFFKCHr37IUmDRupJQ1vQxOlhGBgv/5oVL++WtLwNq56ovz111/4/fffSf7Q4kn++AN//f23IEqDOnXxxx9/kngop0XJ78KmrhRXNVFOnHgRCXHxCLWGI8wahTCblrwSThLhiIGhmhmBlYNpOVqIp7KlXtiGrJEIDw3D4cOHlJXlD1c1UXZs34E7bi2D5l1N6H93CHpPcGrxIL0mODDg7ggMuieKfnsuo8WJvpOd6D7agTK334DFC5coK8sfrmqi7Nm9BxXuqoJpm5Ow8+M62PROlhYtBZZt72fjoROZqFWzHJYtvrJXLxULokx6KAEb38rCQycztWgpsDzyWm2sejodNWsQUe7VRCk28vBLnvVeFX+0UUxEE6WAsu7V2kLcdWy8j7xeGw+/fGHZta/UFgfaXedJ1r9BdeajHNfPZfO24zWhEIP7y214XF8KRROlAMKEWPZkGlbQgTs3stP/NWRg9x5IwwPPZ5zT8//VxzOw5FDaBXV4ktlbk7DwsVSsffniBspEWrwvFR0GhmHJ/rR/kZWF29zwZlbBiETbslGMXR6PvlOiBMnP7aM3hElIgwkL//ZYpgDCpBaDkRfrdBdNlALIxrez0KZPGDLr2Wk5Qxj2ejLMaRuTYDEYMGJhLJWhk0YGxm13GhaB9Po2YdQu43U3Pt7+wRczkJhsRrPOIdjA/XU3TrffvO6eRxJhrBWImZuSqV3Zjms918tE5b7c92w61X1+nXuZvLpzQuU5eW3ZJRSx0WZBzEsS7lJ1eZC1r2RiwaMpmLcnRfz2VOZK6+T+zdmZjIV7aZC5WJ2FFE2UAggTZcSCWBhqBGLBYyliNGPj6nd3FMpeWx3NOoYIHY/GbGiJKRa0IMPbcjpLkIW33/CW/O/uEWZvT8KivWRAyjA3EAm4DPdfzL7Q701vZ2P6hiQ4rMGYuyNFzMaI+oioYhsqu+xwGqzmYMzeloztH2RLYqiRnOvgMrwN98/VNv8W9VA7Oz6qg3a9w5CSZL0oUXj/RHkPdbGODYs9LLfr2mcmwPYPs9G8Uwjqt3Bg16d1RJ+4HO8rb+Oqj2Ud1cnruP9imY8VLbNOlGWvSeu2vpeNTBqIcvuHYdcndc6Vc+9vYUUTpQDCB205hV5WU7DwHptOZQnDadElBJFRRsQmmLHqmQxptBRyhYcZMXVNArbQCX3guQz0nhiJRm0d6D46gsqli235hE94MB6ztiWJE80GNIO8QuueoWjTKxT9KAzqPSWSwr00zNqajNAQAyY/mIBeEyKJmE5MfVju51Jqr8OQMFgNQWjR3YmBs6OxijwLG9rSg2noPDQcjdqRfno01pA35LbYyNmj9Z8ajSa0bszSOLTtGYbUVM9EYQOdRWFiO/KqTXKdGDAtGg++QHVRWfaOIxbFYMbmJHGcuP55u1MwcCa3l4nx98cjPsmM+EQTekyIwN3kHbnc8MWxmE+ehttuTHX2pv26n44Vr7ufQlfu77xdKfLYkG765kSMWhqLh6nOkUtiERlhQHodK3pOisBM6huXce9zYYXr00S5QmGj5hEwPduGFl1DxIjGBp+aYcXQuTFwOo2YRqP+jg/rkNHEITLSJE46S3KWBek5VvSZFIX0LCtS0y1YfSydSFUbCWkW5FLuwSP6PesSERFiFKNkbr8wBFQKQFpdiyDKXDIYiykI0TEmQc66Te0w1QoSHoSJ0qCtE+bgIGQ1olF2cBhWP5eOhY+nIjzEhAatHMIIYyisatzeiXVESBfJHeSF2lNbWfVsMFQPQu06NmEg7kRhwnH+YrcYBKm6DAuneo3Ipj5wOQ4FI6NM6DQkApvJg7InHDwjBjUrBkmDJ+KGhRvFgNKogxNjV8SJbSKoPyGhRuRQPZx/WQKD0JD6yudu+aF0BFcJwiAiC9fHnrnjoHDEEuE41Oo1KRJOezDiEs1o0smJyXTO13MO5HbOCiuaKAUUPmG9xkYiNtZExlMbE+9PQAQT4rgkDK/b/VkOeQ4nGaxdhBx9JkTBaTXgYTq5j32dgzUvZcBBXmngtBhsPZNFxLGJEX/3Z3XQnEK1Bi0d4jdfMG3Y2oEuQ8Kxk0g0c0sSgqsHov+UaGw7ky1IxuFdBzIeXr/kQCrCnAYx6jOJ2bhbEhGyG9oFCbntebuSYSZjnE3eaRGRyFgjCHevTRBt8cifmkkkJo/Cns1FFPY8a05kIJIMnUOzrdQ27xcTNKByoPAGW0iXkGxBt5GRwtNy28PmxsJcy4D7jmZQ+9lo2SkUjVs5aSDJFiTlkCyaiFKbwqcHKWTikGzcyngYawYSwVNwH3lnu8mAoXNiRH2bqd6uwyOQnGER/dvybhbq0DHuOCBchJrrOE/RoVf+4Gui8AmeuSkRVhq5F1Ke0nVkBNLIw3DO4BqVH3ktE1E0uvYkgrCBtu4RihCzAU27hKFhBzIWkuDKQeg+KlIQJYO2Z6LspDi7x/hIpFEo8cDz6SJ0io0xoweV205eajqFZA4aQeeTZ+HwjkfuxjS6t+4eJgxlERlXqN1AuUyiMCwOiTLq2hAbbxZtN6J267V2CuOeTCHhmBXxCAwMJs8mQ53Np2kf+ocjJfnC0Iv3mQkWHBSECTQw8GDB5GEPy4k/953Jk3gJomx9LwvN24egIeUovF7kNrR9FG3fmzzD5lPZog8rjqTB6TBgEoWX91O/LkWU9TRQZBHJ2lMoyH3Ke668IZooBRSOlR+guDycRtce5D3qNbGj24gIMSKPJ8NzkqGOWxWPSAp35u5IFiN7MwoL4il/4ZF32LxYYUDjlsWLcInDj/RsqzC2HUSUkYtiRSiUXtuCBNomp4FdGA8bkiCKLRiztvCslwxvGpPnat1DEoWJe44otO/c1xTyEOyhxi6Np/AwFsNJJq5KEKHLYPodaCCiUGh0jij9PBOFp7CDyRNNXCNJyDkJr4+LNYswjImSkGRBj9FRgggsoyj8dBGFR//muSFoRH3Z6IkotC/ch5W0ryHkFTkPE0QxGsQx4zb5WPYYE4lkClsFUejYMVE69A0T6/OeK2+IJkoBhUdRNtBGbUMoeTchjvKFaesTKX7OFrNODocRSZRz1CUCrX01U4z6XYdFIMRqFAb36Bc5YoZm6/vSkNeR9+GcpQsRZTuFJ5k5NjTvEIKpFA5NIMI9RGEaGxkn0pclCnkUuzFYlGNPxvvP8X52Y7sI5fZQSMhtc5820rb3rEtCYJVAzCFC7/40R/Q3jcLHFArn3EMv7ud9R9NhswSjKw0KXDfLvN3JIqcZvypOeNRk2u82PUOprjoin+Ck31idiKiI0ow8Sr1mduE52SNy3UyU+tTHR8jouY9jlseJvIu9I4d7DsqJepGX3UV9Z2JkN7QhlfI9F1H4eOX2ChN1slGLGTe381VY0UQphLCBjiPvUfa6GnSiTVjzojQmPnlZ9ey49Zpq6DGORkkiDx/oRU+kCgJlUjI/cnEs+t8dJWZ42EB55E1MtaA9JbJsxINmRMNAMXp0ogWJCZQvkPENnx8j6pq2PgkGdR2FicPb1mvuQPPOoWK0ZU8XEW5CJiXjA6ZHUTKfIUgcXC0ITTo4MHppLHnBCJH4suFznzMpNIuiBHvAtChK+O2ibErahTmKa595ps1YMwidKWcaSP3k7XIaOYR3YI/Xk0b74BqBYlavZbdQ2MgzGmsFK49CudrkaBgpfOtI+zrx/ng8QgMH5zVB1QLRqI2T1keKGcWGLZyifd6/ll1DYaEwlydBOO8zU6iYRseRPR63ycfNTvlf11HhNLjImTT3c1VY0UQphLBhsKG1HxKGYQtiz8208H/2BM3JSPg6i+uksSfh6yScCNdrYRck4RPPs15cZtDsaEx+OEGUa0DJe+vuoZi3MwWzKXnvRYQzkvHO35NCIVi6GNF5ulcQk7YdsYTCOPI83DbL3WQsfK2ibd9QrFTTw3z9pUVnGs2p7aYdnaLPrv4uPZiKtr1CkUMekKdip1A/BsyKFtd02Hu69plJs448zvD5sWhI4VO95nZBDJ72dk0P81Qzj/48edCN8iqe5uaciy+Ecn9X0zHrTDkGe4Xx91GfySPExFnQcXCYmASp08hGOU4E7qPjwuVZeJKk8+BwkbTzNPb0TUkYOCtG9I/bXfFUGnIp9MohTzV1XeK5c+Et0UQpjJB7Z8NhI2TjdtfzgeXRl0+y+wwMj5BcnvW8Df/mOjhUEMvU1+UUulWvECiuT3Aow3H/pAcSxMzUnO3JogyHLOdGem6P6hWEVG1xXWyAbDAuQ+dl3o7b5ultV9jDbbOx8TLXw//F9u775CZcH/eB13ObvA8i11Bts/Ger0v2gf9zLsJtcVmhp+03qDYiIkzoOT5ChI7iGNH2547duW1UneRF+b+rf+fq5P0lXd5j7g3RRPGGuI247uI+El8gpOd1ntaz8fNJ7zoyUkyZJlDsnUhhXHyiGf2mRokTJra7WN1u4qkNoaM2PLbtofyl5HLlL1iXp5xrW3EXAv2PjDOjO3lNvnPgonWqbTyuI3HV6WldYaXkE4VCCNfBLw4ijIFHZBod76WcZtKaRCJ7ogizeBQWXiTPNiVB5lOIupzCJx4kPK0vamGveN8zJZgo91B8vPPDOiI8KDZCHpDDNk7Md3xQR8hWSoKZ8LzO4zaFEa7TF/VegfCFU54xLOp+XEz4XDz0YiYCapbD0pL0hOOOHTtw6423IC6zGuq2C0B2Ky0Xk2Zd7Gje1YE6rXm51r/WawlAnTYByGxaCzdcew2WLC5Bz8yfOnUKPbp3R9uWHdC2RSf6ryWvtGvVGV079kaIORzmADs6t++F3FZdPJYt9cI21KIj2rdrL97wcyW4qomikT+cPHkSFoMRwQEBOHr0qNJqeBOaKMUcH3/8ERJi41ClfAVUrVgJoQ4nTp86rdZqeAuaKMUYX3/1lfjO/K033gRTUDCMAUG4jX7HRUXjv//9ryql4Q1oohRTfEdE6NW9B3LbtsOe3bvRqH4D1M3KxpZNm9GwXj107thRk8WL0EQppnj39GmcPHFCLQHNGzcRn6eT+B8OHTyIN994Qy1rFBaaKCUE9evURasWLdSShrehiVJCkJ2egbat26glDW9DE6WEICU+QXzHUcM30EQpIYiPi0Onjp3Ukoa3oYlSQhAfG4duXbqqJQ1vQxOlhCAuNha9evRQSxrehiZKCcD/SJgofXr3kQoNr0MTpQTgf//7H2KJKP3791caDW9DE6UEQBAlJgaDBw1WGg1vQxOlBODvv/9GdFQUhg0dpjQa3oYmSgnAn3/+iYjwCAwfNlxpNLwNTZQSAP52elhoKEYM10TxFTRRSgA4RwkJcWL06NFKo+FtlDqi/PPPP/jwgw/x9ttvi0eNi7u89957eOXll2G3WNC7Z0988OEHHssVR3n77bfw7bffqjNXtCh1RHn99dcRHREJa4AV9kBnsRdHUAhs9L9W+QAEVzHCGRzqsVxxlMCqgejX9+q4NlTqiPLss0dRpXxFtBxiRZ+F4eg5J6xESL+FMegzPwo9ZnteX9yk370RCE+viHpZDdWZK1qUOqIcO3ocAVVqYOyWOKw4nYHFr6ZruQrlvvczUa9nEBpmNVNnrmhRaokyYm0sFr2chrnHU7VchbLk9XTU6RKIhtmaKEUCTZTiIZooRQxNlOIhmihFDE2U4iGaKEUMTZTiIZooRQxNlOIhmihFDE2U4iGaKEUMTZTiIZooRQxNlOIhmihFjJJOlHnPSfG0rjiJJkoRw59Emfd8KhaeTKN20kVbC06kXWDEC16kdS+lYSELlZv/woX94fJcZu6x8zqXfj7r3XQu4TbnsnhYV5xEE6WI4S+isOGzQU/YkYjB98Vg6P1xmPJ4EhaQfq4a9e9+IgljNsRj5Lp4jNuSgNnPpojteHteP+WxJEzdlySN31U36SftScQ9+/PoSRYTIVuPDEPjfiFYRPUUZ8+iiVLE8AdR2ENM3ZuEjAY2hDgMSMowIyHVDKfVgBa9QwWBuO3MpnbYTcFISLMgPNyI6DgTRq6NE+vYC2W3sqNJL6cwGq6XiTH/xVQk51jRZngY7n1V6l2y+LV01GvnQEZ9m6jDRRT+z9u6E8cTifLqXNsxOfPqxf88dXpTNFGKGL4mChvyrGdSEBVrQmS0CWM2x2POsRThLQaviEXrQaG0nCpCruhEMxr3DBEh191ErKQsCyJiTMIA7yWjT29oQ/3ODix5w50oaYhNMaPlgFBRxr1tJkqjzk5kEwF53+a/QDoiExOTjZ11rlBOeDy38I3rZoK7DH/RK9Ijchi36JV0GerRdryet+WyIgSkNvISyRuiiVLE8DVR2DA7T46AqVaQMH42cjZIDrnYsNkAXcYWm2pBq8FhWP52Bla9n4k+C6MRXCNIhFVL30xHZhMbGnb9N1Hi02k7ItyliLL4tTRB2I6jI5BGHiaBtmnYySlDNmq/SQ8nhqyMFQbPxj7jqRQ0IdKOWBuPpW9loC/1Jb2uDcnpVrToG4qZR1LE8Zq8JwmtB4Zh0PIYJNW2olmvEFGfi2DeEiZKducANK3fSp25ooUmioeTVFARBKBRNpFCrfptHecMefaz0svMJhFGxaO3IkrTPiFEpFRMO5SMdDLopLpWMVIz4QpDlCVk7KPWx1HYZ0GXKZHovzQGoU4jalOdTMJE8l7pjayCuNzW4FWxMFQPFHnRgCUxsAYHo9O4SAxaFosw2i6nhQOLyXjHbkqAhQaB0BAj6rR2oP34COEhfUGUhr3MiLDF4Oizz6qzV3TQRPFwkgoqbMjz6L+dchH2FPfSyeawpGEXB+JizYiLN6NJdwq1yNi57aRsK6zWYCTXscAcEITkLCumE2HY+3C4UxiiMAHmHE0RupXvZWD1R7XRa24kLJZg0adBFAY6zMGCGMtOZaBxdycyG8mQLZrCxhb9Q2i7TKw8k4GB5D1MNcnTHUjGxJ2JRKggtB0ZhhXvZgqSuffBW8LHruXAUNQsH4Ba1aujQd162L51qzqL/ocmioeTVFARRCEJjzCK0MZFlBGUoA97MA71OzoQRkk7l+FkPY4MPifXgXFbE5Dd0o4w2m4aGaOLKBmNbWjULQ9RyNvEk5dgI7ocUTisGr4mDk0pPGpE/Umqa4Yj1IAZT6eIvMlpN6DjmAgsoHIR1Haf+dHC84WEBlMbZtSl/tbJtSONPE9YuAFT9iViwvZE2AzBGEkhmq9IwsIeJadrEBrntMDzzz2HZo0a445bbhXfrHzn7XfU2fQfNFE8nKQCC5FiERlP425OhIUaZSJMbSx6KR2rPshE9xmRiIySyToTJTaFPMOQMKw6k4l5lCdERBnRrE8ollBotJiIUru5HbVbUqj0VroIbXiigI0/Kt6E3DHhFydKMzuWvZOO/otj4CCPlTsyHMMfikOLwaGwhxgw7clkEX4xcVNyLCIfsZF3mX44GTNoHW/TvF8oxmyMx9D7YwXJJ+5MECEih142CstYx2R2b9+b4krmG9VxfZcSOHz4MMJCQlGpQkU8tOYhpfUPNFE8nKTCCBvy+G0JqFU5AA26ODGH8hMeeZe9k4Hc0eGCQOeIQjlKC569ovXsNTqMDYfNFEyJczKRJQOdJkbASPnAmE2UYNMylxm0PBbBVQKF4ec1VHeiLKdwqn6uE9ExJhE+3f9xbbSn+q02IgoRgr0de5tQIk5kPOUbrSinIh33LTaRvEk7hwi9eJKBicqzduzpxm5MgN2PRMk76/XDjz+gf7/+whAHDRgoXifrD2iieDhJhRUmS7/F0bBTPmAjSa9HSXqmBcHVgpBDCbDrOkpIpIlCqxAsIQPn5H7SrkTUqBAgvAV7lVkUImU0ssFQIwjpDWxIoZzGUDMQrQaGCe+SN4FmD1OnjR0pda3Cowy4N0bkE+yZclo6REhoICIyUcT0MPUjrYEVVW+rKTwHE5r7PvSBOOFh4snjNegQgsQMK7K437TNGCJKrQqBGLJalndv35tyMaK4sHL5CtxOoRh/Qvx///yjtL6DJoqHk1RoIQNmI7p7XxLajAoXFwHrdw5Bz9nRYmTmMIsNvfucaAy5L04YrAitSN9lZhT6LY0RYQ7rua4u90TRCO9E/U5ODKDEmvvNI3/ednkaehAZcF+1vSDs0ljUae9Aq8HhGLUhnuqPFLNvXC9PA7ceHCbyJt5eXBOh/xz2cd7UmEic08aB5n3CyKtR6EVEuZtyqNxJEeIuA3Ftxa19b8rliMLYsmULbrnhJgwbOlRpfAdNFA8nyVvChr6UwiUOaThs4pM//3nV5jHpAbgPPL3q2oa9i+iX0jEhzm1PwgS82FSsuJBJ27Khu+rk8q62+SKnyGto+3ncD/rPYVaz3v+eGGCSsVfjtjmfYQ/Edc6n/nB9glRu/fa25IcojHXr1uLmG27EqpUrlcY30ETxcJJKgzARRj0Sj8hII0atixfLnsoVleSXKIwJ48YRWW7AC88/rzTehyaKh5NUGoS90ownUyiEShSexVOZopQrIcp3330Hp9WGZo2biBeW+wKaKB5OUmkRDutceZCn9UUpV0IUxu5du0QIdmD/fqXxLjRRPJwkLUUvV0oURsN69dCiWf7LXwk0UTycJC1FLwUhyr59+1CpfHm8dPIlpfEeNFE8nCQtRS8FIcqXX36J4IAAzJg+XWm8B00UDydJS9FLQYjCH4nKSE1Dh9xcpfEeNFE8nCQtRS8FIQpj+LBhcDrs+Omnn5TGO9BE8XCStBS9FJQoy5ctR43KVcTnB72JUkuUURvixBVm8fShlqtOlr+TgZxuV06UQwcPwlArEG+9+abSeAelliiDV0Zj1rMpmHYwWUs+5B4POl8Ke5Xa7QOIKE3VmcsfTpw4gWpVqopnWLyJ0keUY8dQ7o4yqFq1HGoGVUTNwOIvgYYqcIYZYXUEelxfOKkAo7k6QsJNQuwhwQgIruyhnHelVnBF3HLz9WhYr4E6c/nD00eOwBDIHuUtpfEOSh1Rvv32G8ybNw+TJkzG1El3F3u5Z+p0TB4/BeZAEzJTMzFn5lzcPfkej2ULIjOmzULvHn1QrXwVVK9QFYnR8UI3/e4ZHst7S6aQjB87Hrt371ZnLn+4f/VqWM1mr392u9QRpSSCjaNy+QoId4bgzJkzSus9jB0zBuXL3onAGjVRq1p1zKeB5moF33IfHxODs2fPKo13oIlSzLFp40ZUq1RFGDAbc0JcHD7//HO1tvA4TqEqk5DDVVNgkLj58NYbb0L7drlebccb4Osoackp6N6lq9J4D5ooxRhHKB4vV6YMKt9VAaagYFgMRtx2882ol52Nn378UZUqOH777TdkpqXBabdj7uzZMAYGY8m9i3Hs6FFMnDhReJbvv/9elS56vE/etFqlyljoA4+niVJM8c7bb6NV8xYYOXwEnnn6aYTYnRgyaDAOHDiAJo0bUw5xD3799VdV+srBt6tv3rQZQwYPwrfffCN02ZmZ6NSxo/jN+P3334VcLVg4fz4q3lUeH3zwgdJ4D5ooxRAcYvArez779DOxzC9YsJgtGDN6tFhmvPXWW/jvf/6jlq4cXOcXn3+hliQeWrMGZW67HW96+RqFN8D9ddrs6N+vn9J4F5ooJQA/UpjFRBk5YoTS+AbcTojdgfZt2yrN1YMlS5ZQGFoWr7zyitJ4F5ooJQD+Igpj25YtuI7OO08iXC04deqU8HSDBg5UGu9DE6UEwJ9E+fPPP8XDUbVq1MDpU6eVtujwG+Vh9XPqItThxJdfXhgqehOaKCUA/iQK4xtK7jkfiI2Kxn8KkQcVFjzh0LN7T9x28y14+SXvP6zlDk2UEgB/E4Xxyssvo2qlSqhfrx5+KcTsWmHAF0L5Ofl1a9cqje+giVICUBREYRyn81q9ajVkZdYWhuQv8LQ3z27deP31WLlihdL6FpooJQBFRRQGe5aIkFAE1KiJdevWKa3v8OqrryI7IwN33lEGa9asUVrfQxOlBKAoicLg6zUtmjfHddf8Hzq274A33nhDrfEeOBeaO2eOmAIOc4aIW2v8CU2UEoCiJgqDL4Ju3bwFoU4nytx2G/r37SeM+exvhbs58fXXX8f0adNgNhhQuWJF8fv7775Ta/0HTZQSgKuBKC788MMPmDt7DqLDI3DHrbch1O7AjGnTcfToUXET5aVueWGy8b1jfFfB0iVLUTs9A2VvvwPGwCCMGDbcr3lQXmiilABcTURxgV/usG/vPgwbPERczS97++2oUa06YiIjxT1qw4YMxYTx4zF+3DhxobBLp87ITE2DiTxHxbsqwBgUTLpO2LhhAz799FNVa9FBE6UE4Gokijt4lmrf3r0ibBrYvz865rZHndpZSI6NR0pcApJJGuTURbfOXTB27Fhs27q1UPep+QKaKCUAfOHNarFiHI3OGr7BVU0Udrlbt2zBlkc2Yev6zVo8yPaNW/Dw/WtgrBGINo1bYOfm7R7LXRWyYTO2bdgi+rxj8zbRV5fs2LQN20i/jcp43NYrsgmb1m3AwYMHxK04V4Krmijz58zFzTfeiLuqVUL5apW1XEQqkARbTahpCKRlfawuKtUr4/Y774CB8p9PPvlEWVn+cFUTZdake1DVFgD7tvZwbO0Ax2b6r+WiYveg0+ImuzrBMC0HdgpTP3z/yh7u8itRXnzxRaXJH+ZMno6qjkA4DnQl6QbHE/Rfi5aCylM9YFjYEA6rHR9d4ZskXUR5wNdEKV+2rHin1pVAEMVORNnbmaQLHI/Rfy1aCioHu8Ewr0GBiVKhfHk8nM8bMJkbkiISSn1pvPDcc7jz9juwZ88epckfrhqiPO5B5wvZR6PePj0g+EwKSZTKFSqKqev8gLkhKSKh1JfG66+9hmoVK2HNAw8oTf5QpERhctCBdR7pQS67u/zP4Z+nst6Qx7vAvqGdkAITk7fzF6ldUhRtFlQKQZQ333gTQTVr4eizzyrNpcHckBSRUOpLg6d5LcEGzJ01W2nyhyIjCrdFB9V2bzOY2yXB3CAWli4psD3YGo7D3X1jGFSvuWMSLCSOQwUk5BPU7/3klTyt85Vw7M85pKd1V5sUgigHDxxEcEAg3nvvPaW5NJgbkiISSn1p/PTzz4gIC8OwIUOUJn8oEqLQyM7GZumXLqYRTSmhgijGSDsMwcGwTql33jC4T1yeicMG4ylscq1juRTBniSiNIsT4niSvFd+6nM/JuTtuG+W4VnCIDweL64vbx/cdaJuWhZ99bA91+neLg8mk6nNAZlqAHHbhn976icLL3Nb3LanffSVFIIoD1A0FBwUlO/3mDE3JEUklPrS+Od//0PtzEy0ad1aafKHIiEKjebW6Q1gqFQL1rvrSwN4isOurjC3TYAhIFiGRzxy7+kkTzT9FrqdHelkkJ7reZREjfAipFqvtmHD4XV522WitIinNhLheLqHLM/1uUgp6qPfVL99cy7s69pKY+NwUBm4uWUsETtEHqtHqW/u9XNfd1N97seRf+8mvWs/yJDsm6juR6hul3dy9ZXJR2VFu1w394v6Ym4aB1Oo/fzx4LL8m/d7I9XF+8F1u3sdLsfL2zrAvrW97L9rnS+lEEThe9My09PFjZv5AXNDUkRCqS+PHt26IyYyCj+Td8kv/E4U5U1MtcNJImQI5Brx2FA2tyevYoB1fA6cx3vB0j0Vlq7JMLdPgjHMCmOEDbaZjaShkFHbt3eAuU08jLFOGKMcMDePg30LGQYbYd62mShEElNOFMydkmEMtZAXo/rmN5Ztc31kVKI+0rOY0sJgW9IcTsqhzOwBzQYYLUaYEkJgGUWexZVTUXv2R9rBlErlFzeV9ZGh2la0IGKFwb62jTBWc2dql/saQ32tH0V6IgXvC3urGQ1hTKB13HZiKGwLm5DXzYDRSG0aVZsjs0QuZ1/fFuYmMbJsOPUzOwL2+1uK48nXxEyNo2HplQYTHS9TXTrOLqLmPSbelgIS5a+//kJKYhJGXcG9dMwNSREJpb481jz4ICrdVR6nT+f/zR1+JwqdLPuODjA4LLD0TSdvogyNhdunfhjjnSKXcL7YB+aGMQguW0MYDI+05hZxMJrMcOyikZtzDlrPpLNvJI9Co6spPYxG/QRJQDEi039FAkGUTkkwVKwFy0Cqj0Z1U2MyNjImYUi0jbk5eYwYO+wrW8j2aNlgNUsvQG2YGkTBmBxC5Gkmjd91zPg/EcEUR31vGivaEuTqKAnJfbH0SoWR1jM52JjNDaJhIrI4yPBt1J4h0HCuX9bR2bBMyBHewkzENoY7YF/aXHoiboeOkSDlg61gX9MapqxwQT5eZ99Bg42FyGU1wTq1HmzLm8v984dXKSBR3nnnHfHu5St5RRNzQ1JEQqkvD/5iKz8uumzJUqW5PPxOFB612WvYzLAM4bg7D1H2EVESQ2hUT5REaUBEyKERkQ3vaE8y4JYwGIzCgNh4DTWCRM7AIywvW/qkw2g2CcOw399KjO4s9gdaiZk1c6t4Ms5oOJ7pCcezPcVkgsFkhO3hNrJfwfSbRnInreM8xr6pHeVR5OFG14Hzhd7kEZJgqhMpt99/4fFyUh8tw2uL+sSdDrSe8y7uE4dQxlCr8EoyTGxLHimbyhpg39WBvGYKjA6rPAYciro87TM9YMmlNmPD4DjaS4SotsVNaL8DYVtGBHia+sFhJO2foTrpmBSPdiRyG+n41pbb8EDh1k+fSgGJsnvXLvFk5ckTJ5Tm8mBuSIpIKHX+wM8h1MnKUkuXh9+Jwm2QNzCRUVh6pFxIFBUaCOMig3I+35tG8Bgxqou8hE6C/b6WMNpphCei2B4k0lDyb0wLpXKRRACSdPrdgsrv6kRJO5Eiyk7hB9XXJVkYFBPF3IY8Dhk112dbSkSxmWAj78BhkoFCHPva1jIcEv3pJEI+S2/qDxmduQOFbllEXDa+vCM0eQ37mjZksEGwzm0EG430RvKc7AWYcExgE3kj0dd6JLXJ+9FvOx0PczPyZJnh0vO5zgPXT6Sx0KBhigmVBKLjZZ1YV3gL9nDnQtAtueK42GZTWMp9tpM3maLyP/c++loKSJTBAwYiMiz8itIG5oakiIRS5w+r77sPFcrdhffefVdpLg3/5ygkZFA8KnP4IMIjjvO5bRqlOaQRIyN5AedxRZSmMbIcE2UVEYW8kfAgZNyGmkGwzWoEOxvLDgrHOMRQIz0vc84hktmdHWTo1ZKIQiIMiInC7TFR2KM8RPUFBMN2XwvhfUR7FMawgVtHZMN5rCflSgmUD5BH4cmHvDE/7xt5AlO9aDkNTWQ35VBZalcYstkM6+R60rC5r5zks6Fzvyi3EqETE4WFicjrDhFRWlObsUQU9h5UlnMZMeHhmkqnMuJYBFLfKTxz7OkoiTKR2ioGRPn6q6/FtPCUSZOVJn9gbkiKSCh1/vDFF1+IxzrvmTJVaS4NvxOFhU6sbUFjyhVqUrKeQkbTAfZHO8k43WGmkZVGbOqLkzyAqS4ZXSMKlVxEodDLyKENGTUTzOiwUVJLHoRCNjYskUuwAbHRsiG7hPeNDdI1Pewiigi9DLBRmObYT/VFkwei0MyuZtQsPVNlqEf5CveHQy8OodgL2HnGLO++URu2GQ1gcJqJGEZYR9WRpOPBgfIRUwZ5DSYz7w+TmENC6gsTiGcBbXPkRAUPFKzjPMfSnvIcysvs5CV5how9iTHAIGfvaL/stK8mnoCgfon1gtw8IVK3WBDl4YceEo8089cDrgTMDUkRCaXOP/r07IVa1WuItw1eDkVCFDZiOqDWsXWEdzBGO2CkJNxot9BoHCWM/dxI25Q8QGvyAMrz2Fe3gpHCKdtDrcXsD8fpxkjaPpVCLgpfOL+x8jUHLs/tuLdLRsOhk7lDkjQgqk9szzNpRBRR36KmIlcwJlGIRCGWMdQG6zQ68ZwzMLEofxF9poSfZ6CEN3Rvg73Ftg5iJkp6PhUeUX9E0p3oFH3kvvL1I0s3Cj+5rzz1nJtIIRUNFLWpXdreMiJLkNO2qJkI4WSb5NlIZ51aH8YQq5i8MKaR8DFhL0zHzL6NvFcU9ftu7vfVTZSff/pJPPvfsUMHpck/mBuSIhJKnX+8+sor4oXKS+5dojQXR5EQhUWRhcMikXDPayw9AY/+bFiiTJ5bTlhoVBWzTRy2cBk2su0dhIHb5jaGjYh00Rkero89DhPxXH3kGSjsEvXxMrdNhs6EsM1vIq6ncD/P1UH94/JiHffL0zHjdjgv4esh7uu5bmqPvRh7DtsqCvFoWbTL5ahuG4WWNspvRJ/4WPA6bpPqsi1wa5OPHe0HHzfbwqbiGJwjLXlnsT3reHtX+/6QKyTKquXLxetaX3j+eaXJP5gbkiISSn1lGDV8OGpWq46vv/5aaTyjyIjiElc8zsKGlLcPrpjdtewyZncDYINyr4Ov1bjW5RUuy+JaVtd1LqiPr8G46nNv2yVcnte515NXuAxLXj1vwwbN2zPJ3feX+8K6c/vhtp2nNt2PXd6+cPmiOJ/Ul/wShd8mE+Z0io8y5fciozuYG5IiEkp9ZeCny2pUrXrZ1/QXOVG0lCy5AqLMmDYN5cuWw+lTp5TmysDckBSRUOorx5oH1+Dm62/Agf37lebfEEThB7fU9Ou5kVDLv4U9AYundVqkUJ5nWNToskR5nkKt8neWw4wZM5TmysHckBSRUOqCgb8sW5M8y8cffaQ0F2LmpHtQyVgD1nWtSdrAupb+a7lAbCScc9juaykvYj6ij9NFZXM7BE2oDavJgg8v8p3HH374EWEhIeKTFr/88ovSXjmYG5IiEkpdMHz04UcIqhUgLkJ6+jDn4oULUbZMGVQxVEc1Y02SGlrcxVQTwSEmmCNsqF6jOgIMgbBE2hFgC/ZcvrQLHa+7qpSHzWzx+FI9fu0Tf3q7/J134tl8PndyMTA3JEUklLrg4Adh+PaA7p274O+//1JaiW+//RZHnjqCpw48iSMHteSVF4+/gJVLlqNG+cqICYlAQJXq4v+Bx/bh6FPPetymtMuTBw7h5MmT4kbHvJgwbhyu/7//w6YNG5Sm4GBuSIpIKHXhsH3rNtx47XXiVmZmtUb+8CHF2SFWG1ISEsUEyaZNm8TnEPr07q1KaOQXd0+Zghuvux6LFy1SmsKBuSEpIqHUhcfy5cuIzdeiV48ehfo+emnB6XdOwVAzAFHh4fjss/NhBL+rlz+w0z43F7/99pvSalwK82bPwf+RLc+fP19pCg/mhqSIhFJ7BxsfWY87brkV9erVu+IXlJUmvPXGmwioWg0JcXHitqC82LD+PFnOni3cZxdKMn6kxL1v7z4oc+tt+boAfiVgbkiKSCi19/D0kSPikcvgmrVw+OAhpdVw4dTb7yCoWk0kJSTgy6++VNp/Y+vWrbj5ppvEU6Xas/wbr736KhJiYlGxbDk89uijSus9MDckRSSU2rv46KMP0axpU9x0/Q0YPXKkeFu7hnwTiDkoWMwS8mcVLgc2gLvK3okO7dvj97MX/y5JaQJ7WP5ey+0UuSTGx+O1V15Va7wL5oakiIRSex88KzFz+gxUuLMcjMHB4gnJP/74Q60tfXjj9ddhN5kR7gwRX6HiGcGLPR/BEyJ8e9APNMDwx0DL3nY7kaWD+CZ7aQUfk127diHE4UCl8hXEF4X/89//qrXeB3NDUkRCqX0H/rhl9648t10O8eQqlyxejC89xOUlGU899RQMAUHi4NeoUhVmk0l8aIffDOIJHGrVq1cXAbVqwWQwklcpK7ZtTl76P0Sw0gT+9uN9q1YhO7M2KpB3bdWiJU5cwZOKBQUfbyaIC0rte/Dcd27bdqhZtTpqVq8hvtC0edNmfPXVV6pEyQV/PPRRCqMOHz6MgwcPipmtyhUqYN7cearEhWBvbCSC5LZrh/3794ttDhw4IOr4rgi+f+hv/Jc8xeOPPYb+/fshKCAQVSpURL2cnEveLuVtMDckRSSU2n/48MMPMXfOXOFdKpUvD0NgEI0SLTDt7rvFE5Tbtm3DERqBP/roI3xOnuezzz4v9vKf//xX3E7x88+/iKnzTz7+WHz8c9LEieJdBO5lP//8C/GSNg5Xp06ZIrwLbye3/1kMLO7li6vw9yD56vrrr72O/U/sF5/S5i96tW3dBhbyuOXLlUNURAQmTZgovgnpbzA3JEUklLpo8O7pd7Fs6VK0bN5CfCeQvxHIL1KuWO4umCg04RDFbCxZYqE8xUL/DTRSmogMVovlX+v5O4iBNWrSMQiC1Xzh+hIjdG55PwPonFcij1G9WjVxa0r9uvUwa+ZMvPbaax6vvvsLzA1JEQmlLnr89ONP+OCDD0SIxjH9ru07xBX/7du2lyjZvXMX1j38sBgI+F1p/OLzHW7rd+3ciY3rNxCJDOhK4eme3ReuLzmyDTu3b8chCiv5cyJnyIteTWElc0NSREKpNfwJDr8M5C0WLlyoNP8Ge5bZs2apJQ1/g7khKSKh1Br+BE8NM1HmzJ6jNBeC8xGO06fdc4/SaPgbzA1JEQml1vAnNFGufjA3JEUklFrDn9BEufrB3JAUkVBqDX9CE+XqB3NDUkRCqTX8CU2Uqx/MDUkRCaXW8Cc0Ua5+MDckRSSUWsOf4HdOMVHmz/P8oBFfaGOizCzEW0Q0CgfmhqSIhFKXXvBdqXyhy1/y008/4v0zZ2AONmDypElC99WXX4pbWVi++fpr8QVbk9GISRMmiNeCfp+nDl8J32N1JW98L8lgbkiKSCh16cPff/+NlStXIj05BWF2h7h9O9QPwq/ScdpsKH9HWdSqUlU8M+8wmc+J02yBzWhCudvvQED16ggPCfVYjy8kxG5HBLXXvl07v9yhezWDuSEpIqHUpQv8is3evXrhlutvRG7r1pg5bbp4KcGihQt9L6KdRVg4bx7mzJyJGZSHzLhn2gUyk2T+nLlYuGCBKu+hHm+Lamfi+PFIjI1D+TJ3XtEXqkoamBuSIhJKXbrAD5SVuf12PLbH+4+QlgT8+suv6NuzFyqVuwsvvfSS0pYuMDckRSSUuvTg448/Qc2q1TB18pV9WKa0gR+5DbE50KNrN6UpXWBuSIpIKHXpwaO7d6PiXeXxyiuvKI3GxTB40CBER0aWyke4mRuSIhJKXXqw4ZFHULliJfFwlMalwdPTfBdzfl6EUdLA3JAUkVDq0gN+3SYT5Uo+A15awU8c8oNjmiiaKBqXgCbKeSh16YEmSv6hiXIeSl164E2inHzxBF4+eVIt+R78uOzhQ4fOvQidr/Dz47Qb16/HDvrPr4byJjRRzkOpSw+8SZS2rVujd/ceagniOXB+rZCvsGjBQnGl3jULNXL4cARUryneytmoYUPxgo76OTlem6jQRDkPpS498CpR2rRBv9591BLQpUsXjB07Vi1diB++//6SbxXhO4bdwWT4888/1ZLEvYsWIzI8HL//IV+v2rN7d3Rolyt+M/h7hY0aNEBcdEy+Pm9+OWiinIdSlx54kyj8grpB/fqL3/wyO37dTiwZaW5urnhpHePjjz9Gn969UL9ePfGW/w3UvgsPPbQGq1auwpIlS1A7M1N4Bn6f2b7H94ryaampeHTPHlUaWLL4XnFdw0WU3j17oVP7C7+h/i0RJKB6DSxbslRpCg5NlPNQ6tIDbxNlQN9+4jffRNiAjLtThw7CuPmzFz/+8APSklPQr29fMdrza3pq1axJ4Zl84+HECRNQrkwZDKcQ6pmnn0bzZs3hsNrI+NvjEOUiY8eMFS/Cc31CwxNROua2F7/d0bRhI3SmfhQWmijnodSlB94mSv8+fdUSMGjQoAu+RMuvQI0ICxNvROTQ6vfffycy1UefXr3E+vHjxollV3K+Z/du8QLqt9WbETl8MgQG4uAB6Z3yS5TO5GVaNm+ulgoOTZTzUOrSA18ShT3H1KlT1RJw/32rEVSjJtpRuVatWqEN5TT8qYLZM2eK9aNGjkQPyjNcYKLYzVbxfAqD/4fS8r69e8VyfonSqEFD9HKbZCgoNFHOQ6lLD3xJlL59+mD69OlqSRIlMS5efMKBH8rir2vx0418mz9jJBGlS+fO4jeDP2tgNZrxmfriLb/1n4nyxL59Yjk/OcpXX36FmtWr4+GHHlKagkMT5TyUuvTAm0Thr2H17XX+w6RMlF49eorf/yMy8HWNWjVqYC8l5y6w0fGThIzhw4aho1susXPnTpiCDBcQxRFsPOdReNaLQzkXUXjWq22r1mKG7OxvZ8X7evnzCHWz63jlSUVNlPNQ6tIDbxKlU4eOGKhmvRh8wyW/XJu/Y/KEIscM8jB2StD79euHIUOGIDsrC/v3PSHWjRs79sLQa8+jcFis54lCXijc4cT+J2T5excuQlxMDP74U15HGTNmjPgsAuc5GanpiIqKQmsK8bz1/RlNlPNQ6tIDbxKF63jvzPmLe5yUP/PMM3iECOP+EdPXaaR/iEKh9aR/+eWXxWPIDJ4KftetH+xpTrz44rkLivz/pZMn8Z3yQJ9+8gleoe1dyT9/OuHYsWM4cuQInqZ2+Uq9N6GJch5KXXrgTaKUdGiinIdSlx5oouQfmijnodSlB/rBrfxDPLhl1g9uMZS69IDvsuUvevGXeTUujdGjRsFht5fK79wzNyRFJJS69IA9SfUqVbDwIm9p1JD486+/kBAbizatWp2bPChNYG5IikgodenCyBEjxAvmjj7zjNJo5IW4D+2OMnj26dJ5jJgbkiISSl268OOPP6JO7dooX/ZOjBoxUrzojb9GvHXLllItfAzuX30/Gtarj1tvvhkL5pder8vckBSRUOrSB/6O4qxZsxAZGk6hWFWR4FepVLlUS2WSmnQsGtStJz5CWprB3JAUkVDq0ou/KRbnC3nvvfsezpw5U3qFcrcz750R96VpaKJoaOQLzA1JEQml1tDQcAdzQ1JEQqk1NDTcwdyQFJFQag0NDXcwNyRFJJRaQ0PDHcwNSREJpdbQ0HAHc0NSREKpNTQ03MHckBSRUGoNDQ13MDckRSSUWkNDwx3MDUkRCaXW0NBwB3NDUkTiexKXUosWLeeFuHHNNf8P3+x1Q/cvmlwAAAAASUVORK5CYII="/>
          <p:cNvSpPr>
            <a:spLocks noChangeAspect="1" noChangeArrowheads="1"/>
          </p:cNvSpPr>
          <p:nvPr/>
        </p:nvSpPr>
        <p:spPr bwMode="auto">
          <a:xfrm>
            <a:off x="1710136" y="1110854"/>
            <a:ext cx="228599"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algn="l" defTabSz="1300460" hangingPunct="1">
              <a:buClr>
                <a:srgbClr val="000000"/>
              </a:buClr>
            </a:pPr>
            <a:endParaRPr lang="en-US" sz="1050">
              <a:solidFill>
                <a:srgbClr val="000000"/>
              </a:solidFill>
              <a:latin typeface="Arial"/>
              <a:cs typeface="Arial"/>
              <a:sym typeface="Arial"/>
            </a:endParaRPr>
          </a:p>
        </p:txBody>
      </p:sp>
      <p:sp>
        <p:nvSpPr>
          <p:cNvPr id="9" name="Introduction">
            <a:extLst>
              <a:ext uri="{FF2B5EF4-FFF2-40B4-BE49-F238E27FC236}">
                <a16:creationId xmlns:a16="http://schemas.microsoft.com/office/drawing/2014/main" id="{438D6FE7-51F9-432D-9801-2A41E8B0CD76}"/>
              </a:ext>
            </a:extLst>
          </p:cNvPr>
          <p:cNvSpPr txBox="1"/>
          <p:nvPr/>
        </p:nvSpPr>
        <p:spPr>
          <a:xfrm>
            <a:off x="3961624" y="1379005"/>
            <a:ext cx="5081552" cy="1477584"/>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defRPr sz="3500">
                <a:latin typeface="Gill Sans"/>
                <a:ea typeface="Gill Sans"/>
                <a:cs typeface="Gill Sans"/>
                <a:sym typeface="Gill Sans"/>
              </a:defRPr>
            </a:lvl1pPr>
          </a:lstStyle>
          <a:p>
            <a:pPr defTabSz="1300460" hangingPunct="1">
              <a:buClr>
                <a:srgbClr val="000000"/>
              </a:buClr>
            </a:pPr>
            <a:r>
              <a:rPr lang="en-US" sz="4551" b="1">
                <a:solidFill>
                  <a:srgbClr val="000000"/>
                </a:solidFill>
                <a:latin typeface="Nixie One"/>
              </a:rPr>
              <a:t>Features of The Evaluated Methods</a:t>
            </a:r>
          </a:p>
        </p:txBody>
      </p:sp>
      <p:sp>
        <p:nvSpPr>
          <p:cNvPr id="11" name="Open-Set, Text-Independent Speaker Identification…">
            <a:extLst>
              <a:ext uri="{FF2B5EF4-FFF2-40B4-BE49-F238E27FC236}">
                <a16:creationId xmlns:a16="http://schemas.microsoft.com/office/drawing/2014/main" id="{B19AA95B-0A33-4DA7-A261-999DB3A134CA}"/>
              </a:ext>
            </a:extLst>
          </p:cNvPr>
          <p:cNvSpPr txBox="1"/>
          <p:nvPr/>
        </p:nvSpPr>
        <p:spPr>
          <a:xfrm>
            <a:off x="799656" y="3262032"/>
            <a:ext cx="9969946" cy="372356"/>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algn="l" defTabSz="1300460" hangingPunct="1">
              <a:spcBef>
                <a:spcPts val="2850"/>
              </a:spcBef>
              <a:buClr>
                <a:srgbClr val="000000"/>
              </a:buClr>
              <a:defRPr sz="2500">
                <a:latin typeface="Gill Sans"/>
                <a:ea typeface="Gill Sans"/>
                <a:cs typeface="Gill Sans"/>
                <a:sym typeface="Gill Sans"/>
              </a:defRPr>
            </a:pPr>
            <a:r>
              <a:rPr lang="en-US" sz="3413" b="1" dirty="0">
                <a:solidFill>
                  <a:srgbClr val="000000"/>
                </a:solidFill>
                <a:latin typeface="Nixie One"/>
                <a:cs typeface="Gill Sans"/>
                <a:sym typeface="Gill Sans"/>
              </a:rPr>
              <a:t>Baseline Approaches</a:t>
            </a:r>
          </a:p>
        </p:txBody>
      </p:sp>
      <p:sp>
        <p:nvSpPr>
          <p:cNvPr id="12" name="Open-Set, Text-Independent Speaker Identification…">
            <a:extLst>
              <a:ext uri="{FF2B5EF4-FFF2-40B4-BE49-F238E27FC236}">
                <a16:creationId xmlns:a16="http://schemas.microsoft.com/office/drawing/2014/main" id="{E11485BD-8804-4879-80CE-7004909D662C}"/>
              </a:ext>
            </a:extLst>
          </p:cNvPr>
          <p:cNvSpPr txBox="1"/>
          <p:nvPr/>
        </p:nvSpPr>
        <p:spPr>
          <a:xfrm>
            <a:off x="799655" y="3772994"/>
            <a:ext cx="11291712" cy="439381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marL="212221" indent="-212221" algn="l" defTabSz="1300460" hangingPunct="1">
              <a:spcBef>
                <a:spcPts val="1280"/>
              </a:spcBef>
              <a:buSzPct val="100000"/>
              <a:buFont typeface="Arial"/>
              <a:buChar char="•"/>
              <a:defRPr sz="2500"/>
            </a:pPr>
            <a:r>
              <a:rPr lang="en-US" sz="2276" b="1" dirty="0">
                <a:solidFill>
                  <a:srgbClr val="000000"/>
                </a:solidFill>
                <a:latin typeface="Nixie One"/>
                <a:cs typeface="Arial"/>
                <a:sym typeface="Arial"/>
              </a:rPr>
              <a:t>Item-KNN</a:t>
            </a:r>
          </a:p>
          <a:p>
            <a:pPr marL="685732" lvl="1" indent="-342867" algn="l" defTabSz="1300460" hangingPunct="1">
              <a:spcBef>
                <a:spcPts val="1280"/>
              </a:spcBef>
              <a:buSzPct val="82000"/>
              <a:buFont typeface="Wingdings" panose="05000000000000000000" pitchFamily="2" charset="2"/>
              <a:buChar char="Ø"/>
              <a:defRPr sz="2500"/>
            </a:pPr>
            <a:r>
              <a:rPr lang="en-US" sz="2276" dirty="0">
                <a:solidFill>
                  <a:srgbClr val="000000"/>
                </a:solidFill>
                <a:latin typeface="Nixie One"/>
                <a:cs typeface="Arial"/>
                <a:sym typeface="Arial"/>
              </a:rPr>
              <a:t>Items similar to the actual item are recommended</a:t>
            </a:r>
          </a:p>
          <a:p>
            <a:pPr marL="685732" lvl="1" indent="-342867" algn="l" defTabSz="1300460" hangingPunct="1">
              <a:spcBef>
                <a:spcPts val="1280"/>
              </a:spcBef>
              <a:buSzPct val="82000"/>
              <a:buFont typeface="Wingdings" panose="05000000000000000000" pitchFamily="2" charset="2"/>
              <a:buChar char="Ø"/>
              <a:defRPr sz="2500"/>
            </a:pPr>
            <a:r>
              <a:rPr lang="en-US" sz="2276" dirty="0">
                <a:solidFill>
                  <a:srgbClr val="000000"/>
                </a:solidFill>
                <a:latin typeface="Nixie One"/>
                <a:cs typeface="Arial"/>
                <a:sym typeface="Arial"/>
              </a:rPr>
              <a:t>“Others who viewed this item also viewed these ones”</a:t>
            </a:r>
          </a:p>
          <a:p>
            <a:pPr marL="212221" indent="-212221" algn="l" defTabSz="1300460" hangingPunct="1">
              <a:spcBef>
                <a:spcPts val="1280"/>
              </a:spcBef>
              <a:buSzPct val="100000"/>
              <a:buFont typeface="Arial"/>
              <a:buChar char="•"/>
              <a:defRPr sz="2500"/>
            </a:pPr>
            <a:r>
              <a:rPr lang="en-US" sz="2276" b="1" dirty="0">
                <a:solidFill>
                  <a:srgbClr val="000000"/>
                </a:solidFill>
                <a:latin typeface="Nixie One"/>
                <a:cs typeface="Arial"/>
                <a:sym typeface="Arial"/>
              </a:rPr>
              <a:t>Bayesian Personalized Ranking (BPR-MF)</a:t>
            </a:r>
          </a:p>
          <a:p>
            <a:pPr marL="685732" lvl="1" indent="-342867" algn="l" defTabSz="1300460" hangingPunct="1">
              <a:spcBef>
                <a:spcPts val="1280"/>
              </a:spcBef>
              <a:buSzPct val="82000"/>
              <a:buFont typeface="Wingdings" panose="05000000000000000000" pitchFamily="2" charset="2"/>
              <a:buChar char="Ø"/>
              <a:defRPr sz="2500"/>
            </a:pPr>
            <a:r>
              <a:rPr lang="en-US" sz="2276" dirty="0">
                <a:solidFill>
                  <a:srgbClr val="000000"/>
                </a:solidFill>
                <a:latin typeface="Nixie One"/>
                <a:cs typeface="Arial"/>
                <a:sym typeface="Arial"/>
              </a:rPr>
              <a:t>One of the commonly used matrix factorization methods</a:t>
            </a:r>
          </a:p>
          <a:p>
            <a:pPr marL="685732" lvl="1" indent="-342867" algn="l" defTabSz="1300460" hangingPunct="1">
              <a:spcBef>
                <a:spcPts val="1280"/>
              </a:spcBef>
              <a:buSzPct val="82000"/>
              <a:buFont typeface="Wingdings" panose="05000000000000000000" pitchFamily="2" charset="2"/>
              <a:buChar char="Ø"/>
              <a:defRPr sz="2500"/>
            </a:pPr>
            <a:r>
              <a:rPr lang="en-US" sz="2276" dirty="0">
                <a:solidFill>
                  <a:srgbClr val="000000"/>
                </a:solidFill>
                <a:latin typeface="Nixie One"/>
                <a:cs typeface="Arial"/>
                <a:sym typeface="Arial"/>
              </a:rPr>
              <a:t>Optimizes for a pairwise ranking objective function via SGD</a:t>
            </a:r>
          </a:p>
          <a:p>
            <a:pPr marL="685732" lvl="1" indent="-342867" algn="l" defTabSz="1300460" hangingPunct="1">
              <a:spcBef>
                <a:spcPts val="1280"/>
              </a:spcBef>
              <a:buSzPct val="82000"/>
              <a:buFont typeface="Wingdings" panose="05000000000000000000" pitchFamily="2" charset="2"/>
              <a:buChar char="Ø"/>
              <a:defRPr sz="2500"/>
            </a:pPr>
            <a:r>
              <a:rPr lang="en-US" sz="2276" dirty="0">
                <a:solidFill>
                  <a:srgbClr val="000000"/>
                </a:solidFill>
                <a:latin typeface="Nixie One"/>
                <a:cs typeface="Arial"/>
                <a:sym typeface="Arial"/>
              </a:rPr>
              <a:t>Average the similarities of the feature vectors between a recommendable item and the items of the session so far</a:t>
            </a:r>
          </a:p>
        </p:txBody>
      </p:sp>
    </p:spTree>
    <p:extLst>
      <p:ext uri="{BB962C8B-B14F-4D97-AF65-F5344CB8AC3E}">
        <p14:creationId xmlns:p14="http://schemas.microsoft.com/office/powerpoint/2010/main" val="7882332"/>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04B364-677A-4CC3-8E2B-55DE5FA7C938}"/>
              </a:ext>
            </a:extLst>
          </p:cNvPr>
          <p:cNvSpPr>
            <a:spLocks noGrp="1"/>
          </p:cNvSpPr>
          <p:nvPr>
            <p:ph type="sldNum" idx="12"/>
          </p:nvPr>
        </p:nvSpPr>
        <p:spPr/>
        <p:txBody>
          <a:bodyPr/>
          <a:lstStyle/>
          <a:p>
            <a:pPr algn="l" defTabSz="1300460" hangingPunct="1">
              <a:buClr>
                <a:srgbClr val="000000"/>
              </a:buClr>
            </a:pPr>
            <a:fld id="{86CB4B4D-7CA3-9044-876B-883B54F8677D}" type="slidenum">
              <a:rPr lang="en-US">
                <a:solidFill>
                  <a:srgbClr val="000000"/>
                </a:solidFill>
              </a:rPr>
              <a:pPr algn="l" defTabSz="1300460" hangingPunct="1">
                <a:buClr>
                  <a:srgbClr val="000000"/>
                </a:buClr>
              </a:pPr>
              <a:t>8</a:t>
            </a:fld>
            <a:endParaRPr lang="en-US">
              <a:solidFill>
                <a:srgbClr val="000000"/>
              </a:solidFill>
            </a:endParaRPr>
          </a:p>
        </p:txBody>
      </p:sp>
      <p:sp>
        <p:nvSpPr>
          <p:cNvPr id="5" name="Text Placeholder 4">
            <a:extLst>
              <a:ext uri="{FF2B5EF4-FFF2-40B4-BE49-F238E27FC236}">
                <a16:creationId xmlns:a16="http://schemas.microsoft.com/office/drawing/2014/main" id="{0F681F01-D535-4DC8-85A3-CD26D30141FB}"/>
              </a:ext>
            </a:extLst>
          </p:cNvPr>
          <p:cNvSpPr>
            <a:spLocks noGrp="1"/>
          </p:cNvSpPr>
          <p:nvPr>
            <p:ph type="body" idx="4294967295"/>
          </p:nvPr>
        </p:nvSpPr>
        <p:spPr>
          <a:xfrm>
            <a:off x="619277" y="3015479"/>
            <a:ext cx="8170166" cy="5274169"/>
          </a:xfrm>
        </p:spPr>
        <p:txBody>
          <a:bodyPr/>
          <a:lstStyle/>
          <a:p>
            <a:pPr marL="108372" indent="0">
              <a:buNone/>
            </a:pPr>
            <a:r>
              <a:rPr lang="en-US" sz="3413" b="1" dirty="0">
                <a:solidFill>
                  <a:schemeClr val="tx1"/>
                </a:solidFill>
                <a:latin typeface="Nixie One"/>
              </a:rPr>
              <a:t>Gated Recurrent Unit Neural Networks Model – GRU4REC</a:t>
            </a:r>
          </a:p>
          <a:p>
            <a:pPr marL="406394" indent="-406394">
              <a:spcBef>
                <a:spcPts val="1707"/>
              </a:spcBef>
              <a:buClrTx/>
              <a:buSzPct val="82000"/>
              <a:buFontTx/>
              <a:buChar char="‒"/>
              <a:defRPr sz="2500"/>
            </a:pPr>
            <a:r>
              <a:rPr lang="en-GB" sz="2276" dirty="0">
                <a:solidFill>
                  <a:schemeClr val="tx1"/>
                </a:solidFill>
                <a:latin typeface="Nixie One"/>
              </a:rPr>
              <a:t>The GRU4Rec algorithm [1] is a GRU based network adapted to the recommendation domain.</a:t>
            </a:r>
          </a:p>
          <a:p>
            <a:pPr marL="406394" indent="-406394">
              <a:spcBef>
                <a:spcPts val="1707"/>
              </a:spcBef>
              <a:buClrTx/>
              <a:buSzPct val="82000"/>
              <a:buFontTx/>
              <a:buChar char="‒"/>
              <a:defRPr sz="2500"/>
            </a:pPr>
            <a:r>
              <a:rPr lang="en-GB" sz="2276" dirty="0">
                <a:solidFill>
                  <a:schemeClr val="tx1"/>
                </a:solidFill>
                <a:latin typeface="Nixie One"/>
              </a:rPr>
              <a:t>Sessions here are represented as sequences of item IDs.</a:t>
            </a:r>
          </a:p>
          <a:p>
            <a:pPr marL="406394" indent="-406394">
              <a:spcBef>
                <a:spcPts val="1707"/>
              </a:spcBef>
              <a:buClrTx/>
              <a:buSzPct val="82000"/>
              <a:buFontTx/>
              <a:buChar char="‒"/>
              <a:defRPr sz="2500"/>
            </a:pPr>
            <a:r>
              <a:rPr lang="en-GB" sz="2276" dirty="0">
                <a:solidFill>
                  <a:schemeClr val="tx1"/>
                </a:solidFill>
                <a:latin typeface="Nixie One"/>
              </a:rPr>
              <a:t>Items IDs are represented by one-hot vectors.</a:t>
            </a:r>
          </a:p>
          <a:p>
            <a:pPr marL="406394" indent="-406394">
              <a:spcBef>
                <a:spcPts val="1707"/>
              </a:spcBef>
              <a:buClrTx/>
              <a:buSzPct val="82000"/>
              <a:buFontTx/>
              <a:buChar char="‒"/>
              <a:defRPr sz="2500"/>
            </a:pPr>
            <a:r>
              <a:rPr lang="en-GB" sz="2276" dirty="0">
                <a:solidFill>
                  <a:schemeClr val="tx1"/>
                </a:solidFill>
                <a:latin typeface="Nixie One"/>
              </a:rPr>
              <a:t>The network architecture consists of one or more GRU layers followed by a feed-forward layer that predicts the likelihood of each item to be the next in the session.</a:t>
            </a:r>
          </a:p>
        </p:txBody>
      </p:sp>
      <p:pic>
        <p:nvPicPr>
          <p:cNvPr id="7" name="Picture 4">
            <a:extLst>
              <a:ext uri="{FF2B5EF4-FFF2-40B4-BE49-F238E27FC236}">
                <a16:creationId xmlns:a16="http://schemas.microsoft.com/office/drawing/2014/main" id="{6C4AA22C-7E33-4B6B-BEEA-FF9CFADA30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0409" y="2083516"/>
            <a:ext cx="2731008" cy="6041710"/>
          </a:xfrm>
          <a:prstGeom prst="rect">
            <a:avLst/>
          </a:prstGeom>
          <a:solidFill>
            <a:schemeClr val="bg1"/>
          </a:solidFill>
        </p:spPr>
      </p:pic>
      <p:sp>
        <p:nvSpPr>
          <p:cNvPr id="6" name="Introduction">
            <a:extLst>
              <a:ext uri="{FF2B5EF4-FFF2-40B4-BE49-F238E27FC236}">
                <a16:creationId xmlns:a16="http://schemas.microsoft.com/office/drawing/2014/main" id="{712C4491-D49A-45C9-89A0-7D7DA3DA29E3}"/>
              </a:ext>
            </a:extLst>
          </p:cNvPr>
          <p:cNvSpPr txBox="1"/>
          <p:nvPr/>
        </p:nvSpPr>
        <p:spPr>
          <a:xfrm>
            <a:off x="3961624" y="1379005"/>
            <a:ext cx="5081552" cy="1477584"/>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defRPr sz="3500">
                <a:latin typeface="Gill Sans"/>
                <a:ea typeface="Gill Sans"/>
                <a:cs typeface="Gill Sans"/>
                <a:sym typeface="Gill Sans"/>
              </a:defRPr>
            </a:lvl1pPr>
          </a:lstStyle>
          <a:p>
            <a:pPr defTabSz="1300460" hangingPunct="1">
              <a:buClr>
                <a:srgbClr val="000000"/>
              </a:buClr>
            </a:pPr>
            <a:r>
              <a:rPr lang="en-US" sz="4551" b="1">
                <a:solidFill>
                  <a:srgbClr val="000000"/>
                </a:solidFill>
                <a:latin typeface="Nixie One"/>
              </a:rPr>
              <a:t>Features of The Evaluated Methods</a:t>
            </a:r>
          </a:p>
        </p:txBody>
      </p:sp>
    </p:spTree>
    <p:extLst>
      <p:ext uri="{BB962C8B-B14F-4D97-AF65-F5344CB8AC3E}">
        <p14:creationId xmlns:p14="http://schemas.microsoft.com/office/powerpoint/2010/main" val="2438417205"/>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6" name="Slide Number"/>
          <p:cNvSpPr txBox="1">
            <a:spLocks noGrp="1"/>
          </p:cNvSpPr>
          <p:nvPr>
            <p:ph type="sldNum" idx="12"/>
          </p:nvPr>
        </p:nvSpPr>
        <p:spPr>
          <a:prstGeom prst="rect">
            <a:avLst/>
          </a:prstGeom>
          <a:extLst>
            <a:ext uri="{C572A759-6A51-4108-AA02-DFA0A04FC94B}">
              <ma14:wrappingTextBoxFlag xmlns="" xmlns:ma14="http://schemas.microsoft.com/office/mac/drawingml/2011/main" val="1"/>
            </a:ext>
          </a:extLst>
        </p:spPr>
        <p:txBody>
          <a:bodyPr/>
          <a:lstStyle/>
          <a:p>
            <a:pPr algn="l" defTabSz="1300460" hangingPunct="1">
              <a:buClr>
                <a:srgbClr val="000000"/>
              </a:buClr>
            </a:pPr>
            <a:fld id="{86CB4B4D-7CA3-9044-876B-883B54F8677D}" type="slidenum">
              <a:rPr>
                <a:solidFill>
                  <a:srgbClr val="000000"/>
                </a:solidFill>
              </a:rPr>
              <a:pPr algn="l" defTabSz="1300460" hangingPunct="1">
                <a:buClr>
                  <a:srgbClr val="000000"/>
                </a:buClr>
              </a:pPr>
              <a:t>9</a:t>
            </a:fld>
            <a:endParaRPr>
              <a:solidFill>
                <a:srgbClr val="000000"/>
              </a:solidFill>
            </a:endParaRPr>
          </a:p>
        </p:txBody>
      </p:sp>
      <p:sp>
        <p:nvSpPr>
          <p:cNvPr id="2" name="AutoShape 3" descr="Text Box"/>
          <p:cNvSpPr>
            <a:spLocks noChangeAspect="1" noChangeArrowheads="1"/>
          </p:cNvSpPr>
          <p:nvPr/>
        </p:nvSpPr>
        <p:spPr bwMode="auto">
          <a:xfrm>
            <a:off x="1625600" y="1219200"/>
            <a:ext cx="228599" cy="228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algn="l" defTabSz="1300460" hangingPunct="1">
              <a:buClr>
                <a:srgbClr val="000000"/>
              </a:buClr>
            </a:pPr>
            <a:endParaRPr lang="en-US" sz="1050">
              <a:solidFill>
                <a:srgbClr val="000000"/>
              </a:solidFill>
              <a:latin typeface="Arial"/>
              <a:cs typeface="Arial"/>
              <a:sym typeface="Arial"/>
            </a:endParaRPr>
          </a:p>
        </p:txBody>
      </p:sp>
      <p:sp>
        <p:nvSpPr>
          <p:cNvPr id="3" name="AutoShape 2" descr="data:image/png;base64,iVBORw0KGgoAAAANSUhEUgAAAMoAAAGiCAYAAACmtVkrAAAAAXNSR0IArs4c6QAAAARnQU1BAACxjwv8YQUAAAAJcEhZcwAADsMAAA7DAcdvqGQAAG/5SURBVHhe7V0HeFRF1/a3VxDpNWV7Se+9kBB6r6H33nsHpXeki4qC9I4K0hQVsIC9gWLv+n12xfq9/zkzs7DEBUKyuyHJvM9zkr3nzp2Ze+9555wzt12joaGRf7xCAi1atPxLmBvnAA0NjX+DuSEpIqHUGhoa7mBuSIpIKLWGhoY7mBuSIhJKraGh4Q7mhqSIhFJraGi4g7khKSKh1BoaGu5gbkiKSCi1hoaGO5gbkiISSq2hoeEO5oakiIRSa2houIO5ISkiodQaGhruYG5IikgotYaGhjuYG5IiEkqtoaHhDuaGpIiEUmtoaLiDuSEpIqHU/sX//vkffv3tN3z77bf44vPPSb7AF19o0aKE7YHs4uuvvsYff/yhrMa/YG5Iikgote/xwfvvY9WKlRg8cBBysrIRHRmJUKcTNrMZdosFdrMWLUrYHoxmWAxGJMUnon/ffli2ZAnee/ddZU2+B3NDUkRCqX2H06dPY+iQoahUvgKqVq6MiNAwdGjfHlOnTMHah9di584d2LljB3Zo0aJk586d2LRhI+bOnoPevXohMTYO1SpVRtWKlTBk0CC8/PLLyrp8B+aGpIiEUnsfv/z6C6YQGSqUvRNWGiFWLF+BU++cwm9nf1MlNDTyh7///htnzpzB8mXL4LDZULZMGQwfNgzfffedKuF9MDckRSSU2rs49c47SE5MRJnbb8eUiZPwww8/qDUaGoXD2bNncd9996FG9eqIjIjAW2+9pdZ4F8wNSREJpfYeXjp5EgE1aogQ64Xnn1daDQ3v4sMPP0R2RiaqUDj2vA/sjLkhKSKh1N7BaQqtAqvVQHJCIr788kul1dDwDTj0atKwEQJr1sK7p72b6DM3JEUklLrw+Ouvv5CTXQcWoxGffPyx0mpo+Ba//fYbMlJTER8T49WchbkhKSKh1IXHwgULcNtNN+Ppp59WGg0N/+DNN99E2TvuwKiRI5Wm8GBuSIpIKHXh8Mknn6B6laoYOXy40mho+Bcrly/H7TfejOeOH1eawoG5ISkiodSFw9TJU1C5QgV89tlnSqOh4V/88fsfiAwNQ7vWrZWmcGBuSIpIKHXB8fPPP8NusWKU9iYaRYxFFP7Xql4dH330kdIUHMwNSREJpS44nnrySVQsXx6vvfqq0vgOPGGwbetWtGzeHDYip8Nuh1NLsRA+V3arFQ3r18cD998vBlhv46MPP0TVSpXw0EMPKU3BwdyQFJFQ6oJjyuTJiAgLx6+//qo0vgHX37F9e9xy441o2qgRZs6Ygfnz5mHe3LlaioHwuZo7Zy66de6CsrffgcT4eLzrg3u3MtPS0b9PX7VUcDA3JEUklLrgaN2qFZo1aaqWfIfxY8fi9ltvxcYN65VGo7ji6NGj4kJhnawsyi1+V1rvYASlABlpaWqp4GBuSIpIKHXB8M/f/yA9OQXDhg5VGt/glZdfRuUKFcW9PholA0/se0JM6T6651Gl8Q4WL1yEqIiIQt+ez9yQFJFQ6oKB40y+VX4sjfa+xMKFC1GrWg189dVXSqNRElA7PQNdO3VWS97BiqXL4bTa8P333ytNwcDckBSRUOqC4aeffhJJ2tgxY5TGN+C7kE2Bwfha3xZTopDbpg2yiCzexIqly2ANNuLbb75RmoKBuSEpIqHUBQMTxelw+Jwod999N0wBQfjyiy+URqMkoE3LlsipnaWWvAMmis1gEk/PFgbMDUkRCaUuGDRRNAoDTRQvQxNF4p9//hGPw/IzGf4EG50v8kNNFC/D20Rhgzt96rRfHyj78IMP8Nmnn6ol4NNPPsXLL72EF194AW+//bY4lpfDwQMHkJaW5vcH4bjdpo0a43cvT+VqongZ3iYKz9YlJSbi0Ufl1CRPJW7auAmffvqJWPYFOrTvgCGDB4vfZ3/7DdmZtZEQG4dOHTqgcaNGiKffM+6ZJkh8MXTr2hWjR49WS77BL7/8grUPP3zBfXs/EjG5r08ePqw03oEmipfhbaJwv0NDQ8WLDBhsHNFhETh04KBYzgt+ZruwaNGihXhRAuNnPm5WK2bPnCVGaZ6h2bVzJ2pVrYYxI0eJMnnx5RdfIiIsDCdOnFCa/OOfK+j/V19+ierUj7ykGDZkCPr3LfwVb3doongZviBKZGQk9u7dK7wL3/JgpYPbqEFDDBs67NzTmS9RaDR08BAMGNBfeAN+FwCD7zlbMG8+9u3dh1kzZ6JN69aYM2sWfvzxR9y/ejXatW2LflQnv6LJhdZUpp8yNG4zIiQES+69Vyy7sGH9etxZpgxefe01pTmPvY/vRSQRxXWrEF8nWLp0KY4fP47xY8dRH9oQ8WZeEB7x4w9jyAMN6N8fffv0wTPPPCP0R44cwcQJE8RDTwx+q8kEWuYXOPSjcoHVa4gnB4cNGXouN9myaRNC7Hb8RPvoLWiieBm+IgqHXnwLxdqHHkJkSCjGjR6LbVu2CmN877334LTZMWfGTPECAyZMdFSUeIqOPQyHSqZgA+bNmYuN6zeId1ClUDjXn4ySX7cTHx2Ddm3angulPBFl8aJFYtkFDncCa9YUhMmLxYsWon69emoJ+JoMOC46GmHOECxftpy22SBe57OcDIXB4VJmWobwYm+99aZ4sM5iNOHU2++IgSCoVgARdYkoy7eSMJmY6PetWiXW8S1DW7dsETrGsWPHUIsI9NYbb4hlb0ATxcvwFVHYoBl//fkn0pOScfSZZ8UyY9yYseJOVxfYYBxmCx7bs0csx0ZFY8iAQeI3Yzh5oiga8f+guhh7du9GmCPk3OOp+SEKEzTU4cRKMvy8GEYerX27XLUE/Oc//0G404lFCxYqDTCUwqOmTeV9d9u3bkVcTOwFHiYzPR2TJkwUv/m9WbFE/FEjRiAlOfncBMF3//0ORiLU0aPHxLILPFgYAgLxzBHvPcGqieJl+Ioou3btEsvfkzGnJiTiwBP7xTKjZ/fuMAYZkEWjbWZmJtLJyNhQ9rgRZeni86HT1MmT0bxpM7UEEeawIX7z9ddiOT9EESN9YCA2btigNOfRp2cvIko7tQR8Q3lNLO3DoYPn86pp06ahUaNG4ve8WbNRpUJF0f+MjAyxDzXJW82k8MwFHgjYBvhRCRd4Ns5I3vFgnnztDHlYQ1DQBe0VFpooXoavifLdf/8riPLkofMJLM9GtaO4/9SpU3j11VeFcDjGI/Tvf/wuiLKQ8hQXJk+chCaNGqslygOeekoQxXUrRX5ylP37nsBdZcvi5MmTSnMeo0eOFP1xwUWUvY8/rjTyODVuLPswi0LGFNqndyiveo1yHu4//3aFUvxuX34pA4djE8aNFzrGJx9/Iojy5OHz5GFwHYE1A3D02fNet7DQRPEyfEGU8PDwc6EXz0LFkNFxTO7C3DlzEE7G7H5x73//+x//wVkiS3REJBbMnafWQIQ0PBngAo/S0RER54jSkoyiT+/e4jcTJdTuwCLlUbjeNyn25+d6unfp6nGKmO+c5tDJBSZKDNX/+GOPKQ15talT0bCh7APPWllMJnH9xh2uGbwunTtjQL9+ePHFF1FDzHJJYnz++WeoSbnI7l27xbLYZ8LTFHLVqlb93ISGN6CJ4mX4giihRALX9DCDZ4WMlJzzrA+HQJxbNKpXHxnJqRjYrz+6d+uGXj17Cj0bD981zbNMLowdPQb1655PttlQeTrXRZTmzZufmx7mXIQ9UlhIqAinmjZugsSEBAwZPERMVXvC4UOHYKMciXMTxtcU0vEU86MqFGRMpvCvvsqr/vrrbwweNEgk+0xQnoXj58nfP/O+uLXdRF7jA0WiwYMGi3LsbfiaEl/XcVDdfXr1Pnc95YHVq8Xg4Jop8wY0UbwMbxPl77/+ohHyyAX1/fDjD1i1YgVWr7zvnDH8SYn59q3bMGbESKxYvlwktK4RlkOrd987/4QevzLnueeeU0vytg+ehnU9F/HiCy/i9ddeF78ZL518Cbt27sL2bdtw4MCBc0Z7MTBBo8IjsP+JJ8Qyh4CHiYxMGBd4tH/+uQvfmsgE49CKZ+f4zZ3srZ47/twFfeUpX76O40romYxLKP/iR3Z/V/3v2qULhX+er/EUFJooXoa3iVJcwVPU7XNzz5HVX/j0k0/I+4XgZAEudl4KmihehiaKBL/Ag0M4V/jlL/CEAYdv3iaoJoqXwUkqE4Vvryjt4GT8UveD+QJ8J4Iv0LZVK588uFVqiTJ92jRxDaOwT61pXF1oRd6xubpA6i2UaqKw6y9z220iedUoGeDJC75d58EHHlAa76BUE4Vnn+rXrYvw0FB8/vnnSqtRXMHXppo1aQJjcHChDTovSjVRGDw1ywfWbDBizuzZ2L9/v5hW5f/FSQ4dOiTE0zoWXnfwEuuLqxxgofO1bOlSJCckoeJdd2Hzpk3q7HoPpZ4oDL6FJLdtW9SsVh3l6UBXrFChWEklkgp33oUK5Uio/7wP7sI6FjYiLuupjmIt5cujZtVqyMnKwrPqln9vQxPFDe+//774HBnfflFchB+44uc+6mbXEc96cP/5oh8/T8LCv1nHISYnufwsjKd6irOcIPHFa1TdoYlSQtC2TRv06NpNLf0bndp3QB91q4vGlUMTpYSgVcuWl3w7Yvu27cQt/hoFgyZKCYEmim+hiVJCoIniW2iilBBoovgWmiglBJoovoUmSgmBJopvoYlSQqCJ4ltoopQQaKL4FpooJQSaKL6FJkoJAb9+9XJE6d2rp1rSuFJoohRD8MsavvjiC/z3v/8Vwi+IaNq4sfiE9MXQoV0uOnfoKMq6tuNHC/z9qYfiCk2UYojTp04hMyMDFqNRvJ7IZrHglutvQO8eF/cYHXPb4+YbbqSyVsRERcFsMol3Dru/8Fvj4tBEKaZ46qmnUKt6dXHrPH/deN26dXju+HG19t/g28+5zCIqW4m24acA+bvsGvmDJkoxxvPPPSfeBN+5Y0eluTz4TfhWo0l8lUsj/9BEKeZgslSuUBFNGjUSr1S9GPhNkfVyclC9chXx/IrGlUETpQTg2NFj4unGZpTQuz4I5I7vv/8BDSgfCaheU7zDS+PKoYlSQsBPMfJjvo0bNhTHz4WfyMvUrZODalWq4HUPX9zSyB80UUoQ+Nspd91ZDk3Is/C7iTnc4keAOXHnzytoFByaKCUMJ06eQFBAAFo0aYomDRqJT9u9e/q0WqtRUBQrovA7avki2YcffoiPPvpISx75+OOP8Z///Bfr1q5DxbLlEFCtBnbv2SNOrqfyWj4StuT6CO2lUKyIwtcO+Fse5hrBsNU0afEg9lpmRJvDYKkaBHsNIyLNobDV8lxWiwnm6sHiG5ovvfTvr5G5o1gRZdMjG1Ch/F0I6hwPQ/80GPqkavEkfVNhGZgJ84BMz+u1SCEbCuqaiHLlyuKJx/cqK/OMYkWU7Rs2o3pANdi2toPjmZ5wHO6mRUvB5emesO3qgCqB1XBo7wFlZZ5R/IhSi4iyrjUc+7vC8VhnLVoKLk90hW1jO1QJqKqJUuzlcQ86Ld4RTRQfyd4ust2D5LYP0H9e9lTOG/IoyT7Vnqf1Wgovmig+EG6PDNe+pjVsi5vBvrolGXMnSRpP5QsrVK9tYl2Y28bLtq/UszDRyBBELO5pvS/ERe5DfmyzMKKJ4mUho2WCmDLDYQyzwZQYCmO4DcY4J2wLmngmCxv2xYxbrLuMN3qqOyy90mGMtcv695LucvW5r2dSP9ga1hkNzpdxrbsSEXXn0bmL+3pu8+E2sM5qKEmTdztR9hL77V6XP0QTxYvCI+TOjmSwDhhjHLA/0Br2XR1hX9dWEsdshH1DOzl6c1kOyXhE5f8seUnE61j3BJXl0Z63cV/vkieJKP0zYUwJkTN8B1V9LO7luD4WV318XNhIn+0Jy8hsGAONch3Vd8F2LNwPV3leZiPlujikZB2vF3VTGfe+ujzHYaqTt+cy3K+ne8A6qS4NIla53r3NQ/Sb90H0k35zna523Y8V1+cvsmiieFHYYIfWhqFWEOx0UB1P9ThvBEQYJoq5Zxqcx3rBtqwZrPfUpxG1EUyNYmBuHgvbkubn+0qGYpvTBOZmcTDVj4ZlQAYcuzt6Jgu3S0QxZYaJUM/cKBrmFrGw30chn4ssXB95NHNLqq9uFMydkmBf2xZOMljbnMYwJYfAEBQMc+t4WEfUlgRgI+T/uzvBMjgTtoVNqT4yUNbtId3ADNiWNoPzSA/YlzaHuVU8zPWjyLulwb6tvTRwEvv2DrD0TRf7wfVzv2xLmsGUEQqD1UC6OFjpuIl9IyJZZzSk/Y6l8tTPHql0LHPpuHC7nWEZXwe2uY1h6Z4CE21n30rteDom3hZNFC8JGxWNcqb6kTClhsk2OQRyrSMDMOXIdc7nesNKJ9xQLRDGSIc0osQQGJ0WOMjAnBRK2RY3JcM1wkKGYp1UD0a7hXKQRDmSsqG6hOtmogzPhqFGAEzxIaI+Ixn++fqIDLMbw1A9iAhERkltG6OdMIZayaA7wHYvGW0qGW0wGW2bBFhGZZ+vm//TyG5MC4MpLVx6BBLexlAlkAjfggjXBgabGebcJFjvri+8qYnIKo4BEdVMA4HRYoZlRBbMDWhQaBQH26KmMGWFE1Fo8KDcitdxCMlexlCN+tkpGdbR5OXsZrEvrhzPlET9rBkEU0oYzB0S5YDEnifv+fC2aKJ4SdigaGTjkdlUL0oaFBsar1NEMbei0TzWCSeFR9YJRJTgYJHPOJ/vLUZNo8UE2/zGYoQ2kWGauyXDeaI3nC/3FcQxWk2wryfD4FGdR1GXMFEGkyczGWCjuJ+JKIy3SgBs0xqK9pig5uZxcB7tCSeFWvbN7WEMCBakcp7sC8sYIo/JLAxCeED3faNl62haH2Cg9skLPdMDlo5JIv9yUF+ZfKaGMXC+QH092Ue2XSMQ9lXkOZY1h7FWMGwrWghPysSxP9JWkmIqkYrzKt4H8mwOIq0gVK9UOLifJDauK4j2a1oD4f1MCTQAJIXAzsf0CPXTdYx9LZooXhI18prSaeTNjpQjf16iNI4WI6LzeC9YRmfBSCddGAkbD4UnxhibTKgpiWWjZdKZm8bB3ITCkKxISZSHW4t8whTvFN6DQxne3jKwNozp0nB5f+2bc4mIRhqh64v22btYiTSOJ2k994fyCFMikacFGTgZpJU8kiAK5ViiT+77xuTZRPWZTETwHNEeeyMOM7k9E+VGxgibCBPNjWPJa0TDUJlIurQFLENoP6ltu6tebpvro+NhHZ8j9tmxo4P0ohS+GSrQdnObUD+V5+RjmuAUnpX7aYqTHlOQxL2PvhZNFC8KGx/F6Ww0Iuxig2A9/6c+GCPJmNolwfliHwpvyIDinDKkYKJQrG2MJqLMJGNmw6YDbclNoDymERkn5TKTGlC4QjkMlWeDso7KoVE+BzaK59noLANUMq+SXDsbNhNlspzJMjrMVBf95ryJZ5MEUYho5OWcR3vBOkwRZRf1x1MoQ16FcwnOM2zkKYwOMn6emKDcxxjvgLku6ae59XUu5zNE4F7pMFDbPKkhiMLGz+eDiTKOiBJLx2onE4XCQyZKRRdRiAguL02DgvB8LqJQDiSIlLePvhRNFC/KIRoVKTE2VKwFC4+8POrxCM/TtxwaUThiW0UhCBnmRYkyrb4IMTi8MLdLoNCrj5TnKGxx7Qf/Z0NiYWLQ/3OzXnmJMrGeCL2MiU7yTrHC2Lgu+zoOj4Iocc8mD9ebcpwsUV6M+Fyva5bJJYdp3yiJNoZZYWpOXoOSbVfbpiYxMNWJFCEkh3Ec+vE+ieMxu5Foh5N+B+uJhLbVrUQfhUcJozyK6+fZOvaCRp7w4NCrl+inbWUL6heFXpTT8PHURCkgmCgOu/3qIAobGY+iPdMEKUzp4ZQXxIvE00D5gJVCJjYuHj0tQzNhoPDlHFG2EFEotLJOritnxRY1kbNktaNgaZ8Kc51okbyKNvJeX2AikvEYo2h0ppFaEIVynmAKf6xjckSoZ5veAIZASpJrR8DSNpHCITL4uhQi8khPxi6Sc06Sk8NEmCNGc/d22Bvs7ijIHHxzZTFjJ6ZuKV9yeRjOgyztU2CuT0RqGSdn6agvpobRwkOaWyZQ6EnhHoVnYp+ZBDWDqc1QMYvF/bBSrsQ6s5ghS6BjQNuRlxZejo6dMdQGS5dk2uernSjGq4sov/36KyJDw4goY5VGokiIwsIGxlOxNJKKqV1K7Hm2yk7JrDBiNnTqDye51jFEHN6GjZBieMvQLNjup9GWQzUyCi4jiJYjjYanfs/F+e5t7qeyi5tQQk717aNtuQzF/TylbOMpYt5/7tPipiLnMeUQ+cgDCZK6jg1tY51cT0wdWymvEH3IS0gqyzmUpTsRiad/uR3Wc1+p39xHrtvcIl54n3NhFu8bhWCmOrSuQ4q4riS2JeO3TpBtWgZRvsNl6RjZZtGxa0hk477w4MJhLJen+ixjs2HlC7eufvtLroAoy5csRZgzBL/8/IvSFAzMDUkRCaUuGPhJxuzM2ujbu4/SSBQZUVjYkJkUNNLL/xR+cZjiWs9hDfeJR2T3bTjkYYNwhT28zbk65Oh9rry7XKo+Nnj3+ljHFwT5Pxuye3lux7Xepc8rVAcn3hdsy0IeQuhdfXXtL7fN+8Q6rpf/u/fJ1Rf3Ns/1gyRvP7kc76tre3/JFRBlzqzZiIuJwT///KM0BQNzQ1JEQqkLjs6dOiErI/OCjhUpUdwl7+hfEPFGHS7hui5VX2HbKkjdnvSsK2xfvClXQJTuXbuiRdOmaqngYG5IikgodcGxdMkSBNWqha+++kpp3IjyCBGFR2IOI7RoKahweLsp97JE+enHH2EKCv5XzlwQMDckRSSUuuB44403UL5sOezZs0dpXESpDtt6iofZXXMyqEVLQYXCQduWyxPl8KFDKHPrbdi8aZPSFBzMDUkRCaUuODhPyUxLQ8N69ZRGPjN/x623onJEEKrGm1A1VouWQgjZUJWoYNx2y83Yv3efsrJ/ow/lymZj4We8GMwNSREJpS4cNq5fj1tvvAnPPP2MWOY3HXbIbY92zVqhffM2WrQUWto2bSW+G3PmvTPCxvLi888+R7VKlXH31KlKUzgwNyRFJJS6cOD36MZERKJR/QZKo6HhX/CkktVkFh9e8gaYG5IiEkpdeBw6eBDl7iiDZUuXKo2Ghn+weeNGXEu2vO7htUpTeDA3JEUklNo7mDxxIm645lrs2r5DaTQ0fAv+8FL5cnehV48eIl/2FpgbkiISSu0d8Aunu3frhnK3l8HWzVuUVkPDN3jsscdQruyd4isAv//+u9J6B8wNSREJpfYe/v77bwwfNgw3XX89xowejd9+/U2t0dDwHhbOX4Cbb7wROXXq5OudxFcK5oakiIRSex8rV6xAlYoVERkeju3btnn8cI6GxpXi6SNPo152HTHLOmzIUHFjri/A3JAUkVBq3+Ctt95Cq5YtUea22xHuCMGMadPx5ptv4uzZs6qEhsalwSHVu6ffxYply5Gekooyt96OjNQ0HDlyRJXwDZgbkiISSu1bHDx4EH169oLNZEbNatURYrcjNSkZrVq0EHPjnTp0KLXCH0AdPGCgSEb5WAwdPBhdO3dGp/aey5cG4ePQmgZYJkaI3YGA6jUQWKMWWjZrjkfWPYK//vxTWZbvwNyQFJFQav+Ar5geffZZGh2WiftxunXtinZt2yK3bbtSKXxRtnvXbjAHG3DjtdeJcKJy+Qpo3y4XHYkonrYpDcJfRO5Cg8XIkSNx76LF4taUzz79VFmRf8DckBSRUGqNosKDq1ejaqXKmDJ5srhHqWrlypg4frxaq1FUYG5IikgotUZRYPnSpbj+mv/DqBEjlQbYsX07br3pJowZOVppNIoCzA1JEQml1vA3llBIcdMNN2D8uHH/ulC2detW3MKzOoOHKI2Gv8HckBSRUGoNf2LZvUvwf3Tsx4298BFqd+zauVOQZWD/AV694qyRPzA3JEUklFrDX1iyeDFuueFGTJo4UWkuju0UhpW97XZxvUDDv2BuSIpIKLWGP8A5ya1EEg638oud5Fkqlq+AIYMGF/o5cI38g7khKSKh1Bq+xG+//YZ7pkzFjf93LW6jcConuw6aNG6C2bNmqRL/BnuT+nXroXnTZuI6Ap+rvr174/vvv1clNHwJPt6CIQpKreFLvPTSS+IOhZYkubm54neVSpXQsMHFn9+55557cNvNt6BRw4Zo27Yt2rZpg2ZNm4obATV8D+aGpIiEUmv4Ep6S8X69eqNOdrZa+jemTJki7mnKC53Y+wfMDUkRCaXW8Df6dO8hQrCLgYlSJ+viRNLwLZgbkiISSq3hb/Tu1v3yRKmdpT1IEYG5ISkiodQa/oYmytUN5oakiIRSa/gbmihXN5gbkiISSq3hb2iiXN1gbkiKSCi1hr+hiXJ1g7khKSKh1Br+xoDefS45qzV58mTUz8lRSxr+BnNDUkRCqTV8CX75wbFjx/Dyyy/jJZITJ06geePGqJdTV5X4N6ZOnYrYqGi8+OKLOHnypNj2+PHjOHPG85sSNbwL5oakiIRSa/gSr7/+Ohx2B66/9lpUvOsuVLirvLjqntuunSrxbyyYPx83XHedeGdVlUqVcetNN6NGtWo4dOiQKqHhSzA3JEUklFrD13j77beREBeHO26+FatXrxbegQl0MXz00UfiBQr8vgF+XS3f7/X0U759oYLGeTA3JEUklFrDHzh16hTCQkKQkpSE7/L5jtwBffsRSWr6/K0jGheCuSEpIqHUGv7Cu+++K76kHBYaig/ef19p/w1+kWCHdrmoSKHX0+orARr+A3NDUkRCqTX8CfYsFrMZUeER+Pjjj5X2PPhdVvy6In4jy1NPPaW0Gv4Ec0NSREKpNfyNd0+fhpMSfA7F3nfzLH/+9Rfat22HineyJ3laaTX8DeaGpIiEUmsUBXjaOC4mFonx8fjss8/w559/nnvP12uvvKpKaRQFmBuSIhJKfXWAH3Xll+S9/dZbeOaZZ/DYo49i544d2FVC5Ym9+zB/3jyUL3sn0pJT0JnCrdtuvBmjho/A/iee8LhNSRA+p4/u2YMjFFa++eYb+Oabb/DX338pK7g6wNyQFJFQ6qLB559/Lgxi1oyZyG3bFskJiQioURMBNWsisGYtBFSrXrKlanVYgo0IczhRo3IVVChbTrxC1GY0eS5fkoT2PZDOc1CtAHG+42NixCt2754yBY/u3oPTp06jKG/eYW5Iikgotf/wy6+/YOPGjWjVvAVMwcHiAhwbB79Ck58h5zff8/WC1159VbzQuzTIqXfewbGjx8RXy069c8pjmZIor7/2Oo4+86zwMIvmL0DvHj0QHhqGiuXLo2aVqsjJysa6tWvxtdun2f0F5oakiIRS+x6ffvIJZs+cCZvFgkp0IJo0aIhVK1bipZMncfY3/Q0VDQn+GBWT6OE1D6FF02aoUO4u8RHTYUOHiQkQf4G5ISkiodS+w48//iA+WVeddrZW9RqYOnmy+ByEhkZ+8MYbb4hIw2wwiO/tjCDCfPnFF2qt78DckBSRUGrfYNOmTbCazWJEGD9mLD4hr6KhURB89913mDd3rshrAimP5Xek+fIRBOaGpIiEUnsXvFNdOnXCHbfeKqY733v3PbVGQ6Nw4MG2T6/euO6a/xOvffrPt9+qNd4Fc0NSREKpvQe+0S8hNg5VKlTEJkraNTR8gc2bNqMWeZbwkFCcePGE0noPzA1JEQml9g54BqN65SrimsDpU6eUVkPDN+A7rLMza6N8mTvx6O7dSusdMDckRSSUuvDY+/jjqFS+Alo3b4Gff/pZaTU0fAu+m6F/377izf/8uQxvgbkhKSKh1IXDgf37xYNI7Vq3Fh3X0PAnOKkfOWy4eLiNr8l4A8wNSREJpS443nzjTVStVAmtW7TEb/oT2RpFiJ7du+M2Isuhg4V/CpS5ISkiodQFA9+jw1fVYyKjxExXXvCNfhMnTsCg/kMxuP8IDNGipRDCNjS4/3CMHTsW7737rrKy8+AL1w3q1hO3xHzwwQdKWzAwNyRFJJS6YBg8cBCqV6qCN19/Q2kuBH/b48brboA1rBxiMishKlWLloJLTHolRCZVEl8rW7pkmbKyC8F3ZFuMJnH7Cz/XU1AwNyRFJJT6yvHUk0+i7O13YM8lZht207qK5atiytpEbH4nG2tfrq1FS4FlwxtZWP1MBmrVKIeli5crK/s39u3dixuuvRYLFyxQmisHc0NSREKprwwcZoU5Q8RFxUthz+49qHBXFUxem0BEyaKdzdSipcCy4Y3aWP1sOmoSUZbdu0JZmWcMGjAAVStWLvDdIMwNSREJpb4yzJk1GxXvKo+PPvxIaTzDRZRJDyVg41tZeOhkphYtBZZHXquNVU/njyjffvsNTEHBIsEvCJgbkiISSp1/8GOrfO8W33dzORQVUR5+SY5A/N/T+pIopWF/r4QojKVLlqAcpQf8IOCVgrkhKSKh1PnH6JGjxO0pX+TjDs6iIMp6cs8b3szCw+yq36qN9a/X9liupAnv70NuRFn7Su0SR5wrJQqnCAbyKoMGDFSa/IO5ISkiodT5w3fffQ+nzY6unbsozaXhb6JseLM25u5IRoMWTiTEW1C3qQNT1yViHR1gT+VLgjBBWHJoXzsOi5CDBBFkzQnP5YuzXClRGPyodSVKE/IzsLuDuSEpIqHU+cOmDRvFFfjnnntOaS4NfxLlEfIci59IRVioETmN7Bg4NQYNWzvRbkAY1r2qwhIS9jib3s76l6dZ92ptbCQ9C/926Xk73kbMutA+8G/XOm6T63J5MJf+Uu3kFSbxxdrl+l3tc13u693LsXQdEYFh82NEPbxcu76Njnsitp7Jln0j4rjXJfaDll31cFscvnF/eD0v8zbsmbjO9TQIuZfnOvl4XKxfvpCCEOXDDz9ElYqVcN/KVUqTPzA3JEUklDp/6Ni+PTLT09XS5eFPomw5nYU+U6JhCAyik5uJXZ/WESf4/uPpYnR1ndh5u1Iwckkc5u1OEQeet+VyK4+kYcyKeIxdFY+VT6cJ78SG8cDzGZi/JwVrXswQ3mnapiRhULzNon2pGHFvHO5mr0VkXEdGxfUxOWZtS8ZwWjd3d/KFJHITPibLDqdi9PI4jFsdj/uOpp9r9/7jGVj4eKow3Blbk0TfeL0w4Dz1MAFWPJWO+55NF8v3PJIIQ0AQOg2NxIJHU8R2bMxM6FnbkzB8cRxmk+fltlx947b4ON27PxWjlsWJ/3xMVx/LoLbjMIv64CI9H19uczIRkcsuOZAqjomrP76SghCF0SG3PbIyMsTTk/kFc0NSREKpL4/vv/8ONpMJixctUprLw59E4ZFtLBlT9fIBGL4gVhjyJp6SVrE6G1zPsZFwmA3kdUwIsRkwZE40tn9QB5PuS0BMpAlhIaR3GhEZZsTdPKVNhnIvkSE2xoLGbZ0wEQmzmtgF4YbOjUG4w4gYCvFCbEa07BoiDJzX9b87GuHURjSti443k1GSkb1x4f6z0Y5eGkfljKI/TrsR8XFmzCED3vJuNubuTEFqbSta9whFTKxZzOAkpVmIEGkXhJIuL1GvmR3dhkdi1TPpSKftgmsEItRuQHK6RdTJ/eowOJz20Sj6FWI1oM+ESNJLYjZo5UDTjiFIybTCYjQgJsaEcUTgehTSOaxGGIl4Q+dIj8WE4v3luiKjzajTzHaOjO776G0pKFE2rF8v3nTD72HIL5gbkiISSn15bN2yBZUrVhQvm84v/EkUHhl5VGvbOxQ1y9dCdgM7Jq9JEKMmE2YCkcFQPRCjl8TSAc/EFOoTe49VNArbjcHCINno1ryQiabtnYiONok6lx1KQ3DVICSlWrDwsRThoebsTIaVDG3c8njs+qgOVjyZJog3aEaMGPEt9Hvkoljs+rgOFtA2yw6n4WEahV195TJLaMS2UrvdRkeSJ2IPko5sCpdiiRRscDzCm8g4c4iYK8k4eNS2E8m7UIi16dT5Y+kiSlZDK3L7hgsvcC+FoHaHAf3uicEDL2SI9aMWxcFqMtA+pIp+3f1wAqyGYEwnD8nnJqOOFU6LATM3J5EXTUdiuhWBlQMxmPZpHR2v3P6hsNJ6bnPWliQ4qC72OpupL+xx2fNwX1z98oUUlCivvfYaytx+O7Zu3qI0lwdzQ1JEQqkvj/59+iI8JAQ//fij0lwe/k7m2Xs8QkYxfmU84mLMqFKmFnqOixRxetteYYhPMIsRlA84Gw/r2ftYA4OxnIyd++g68bUqBWLO1hQRktloNOc6t76XLbYZeE8UwsjzTHowARNJppL3iYo2itGXvVAaGV1GXStmkkFxnew93JNrJu7AGdGIIG/yIIV062k91z3+vnhUKx8ovAkbO+db8ylEZA/D5OCEvX4bp2jDVZeLKHUa29C+X7jo34MULjpotB+2iPpMy+wFmncmb5FhwT3rE0W/x1Oox16n57goqj8LKUSMvhOisOPDbNFe625hSKHBgdviOiY9GA9zQDCWHEzDcvJq4VR/y66hIi/kYya8ids++kIKShS+lSU6MhJjx4xRmsuDuSEpIqHUlwbfxsz3zrRs1uyKnlP2N1HYaET+QIbIB7XbyHAEVQvEor2paNElBGnZNmGkD3N5KsvG13dKFEItRpETcI7BcTif/OpVgmjUTRJECaGRfCrtAxs8b9NnPIdwwWjVJxTNe5KQN2rawYkRKuRjb9GsUwgstF1OY4fwKO5hCfeh89BwJCVblCeUCfTkdUmoRqP4jI1JgigRkUbKqTiXoGSaCF6vmQMN2ymiqNH7X0Qhwq2mMMhBRB4yP070l8O+Bq0dgsyt+8n+snAf2aPw9qkZVvSbGCWMns9V255hyKAQ7hHlkZlYVhowFu1NEcvT1ichs54N5uBgtO8fRoSXx961j76QghKF0adXL2RRfv2/f/Jnv8wNSREJpb40fv31V8HIoUOGKE3+4G+i8Kgtrp3QiefcY9mTqQiqHIRpG5KFYUbHGIXHcY3ybNQjF8bCXCtIhhGns7GNRs8ZFH4YapCO8hP2NE4KMybTKOwiysBp0YiKMIl2ePTl+ra9L/9zP7aQsfIyE8ZO4UoLMkreztVPNrTBs6JFuMYE5WXu7wgKj2oRQZccSBPkjogwknc5TxSe7s4vUeyUn3DSvv0D9kbZaNbRiTqN7NhJoSK3x8TkPorJA6qHicIexUWUNj3CkE75Ch8vQRTydkyUhY+niHyHt+W2+LgEVQ0U+QzrXfvoCykMUZYvW4bggED8mM+IiLkhKSKh1JcGv9HRajRh7qxZSpM/+JMobCxdh0fQCQ7FvN3JYlYrp5ENUZSk82g3bUMiAqsEoNuoCEGgXmQUvSZHiVktG+UbWY3tIg/g6zAJSWbUb2EXnmkxkcVSKxiT7pdE4fyCjcUSFIR2vcMEkXi7IZTcz9mVgqWU0/QhL8XEY32I04DWfcKEsbn6yieccx8LGR4n0DzzNXNrEpHPKEb5Le9lCYI4ydhFIq6IkkV5V92WMrzLS5TMelYRXjJxWR9KYVtLOhaL9qXgQcpTJpJHCKBwctD0aKwgY5v/aDIGzYkW/eccJDHJgt5jIkXdfK5adg5FMnk8F1HGUuhpoFxtycFUkaMNnh0jEnie9DBUC6IcMP6qJsrjjz2OoICAS35qwx3MDUkRCaW+NPiFZPws/AP33680+YO/icInK4HykAgKOyIcJqSkWSiMSZSGRgbebwrlBRRbR4WaRL4ynpJ5jr952jc51YyoMBOiw02oTyHOMs5ZaNRdSjE5zyJN33B+5orbGrciDvHxZjFTlZRiQXJti5gSXk1Jee2GdrEuNtaERpRTrDzy7xkhvi4xgYyPy3Gb0eShmhNp7n8uQ7TLEwdZDW3i//rXiaDUZlsK9doPCRfr3YnC5G3VIwR9KHRiY+X9HTQ9BiHkzRITLZhL4RuTvi8NDDFR1GfS8WCQQ4PBCgoteRatSa4Tw+bK0JG37zE6Es06hIi6uU4mRDIdz5XPpAvyJhKJEohcPFvYcUC46M/FpsG9JYUhCs94BdWoiePHjinNpcHckBSRUOpL44Xnn0e5O8qI2+avBH4NvTjsohPMJ4yNi4VPnCu0YIPiE845B19LYU/CBu8K1x48Ia+XsAdh4+CTwtvxep4Z41HZvT3eH3GNhTwXt/UQbc9kcF1jWEB1sedhnZjO9ZDocruiDuoPeyDuj4tQa8gLcrv831V+9bF0QUQXSdxl9dEMQTLXOt6HpRTCca7D+8DHgvvMdbomC7ivPAHC5dk7cF9EfVTHagoJWeeqn/efScJ18f5wyMj1LCUPw6S/mq+jMM68fwaVKlTEtq3blObSYG5Iikgo9aXx/LHjKF+2LI4ePao0+YO/cxQWPmHC0Ek8nTw2RLFOGYhLxIyZIggbuvs63iavjsV9G07IXXo2SlcfLjfKXrRd+i1I46bjsnn7fcE6t7a4Lq5TkNStDtf+i/bcyvP2FyzTb/e2uD4XicV6Wsf1cP2ejo0vhPtcUKLwzbwVypfHunXrlObSYG5Iikgo9aXx/PHjqHDnneJTzleCoiCKlpIrhSVKxQoV8OCDDyrNpcHckBSRUOpLw0WUF154QWnyBxdR7tmUJGZbOP7VoqWgwvkkh7C1apYwouzcsRPlytyFLiNDMHF1DMYsi9ZyERm/Mg4TVsV7XKdFyviVMRi+IIoG31tx76Ilysryh6uaKM8++yzMRiNqVgxAQMVgLRcRUzULzCTBlY0wVbd6LKNFSq2KQahWuSp27dqprCx/uKqJwp+A5s9F86v73T8go+W8vP3OO+K48rccLQYjDh8+jNOnT3ssq+VNvE62xF9VvtIXLV7VRNHIH8aPGSNeR8ufy+Zvy//119X1PcOSAE2UYo6JEybgpv+7FjWqVBHf/biOzkm/Pn3VWg1vQROlGGPVqlWoXKmSeCCuQU5dJETFoFvXbqhZvQYmTpxYqBe4aVwITZRiCv7A6fRp03DyhPy2x7jRo9Gobj3xm79VOH36dPF5aV9+Vao0QROlmOKXX35RvyRGDB2KelnZakni7NmzmihegiZKCYEnomh4D5ooJQSaKL6FJkoJgSaKb6GJUkKgieJbaKKUEGii+BaaKCUEmii+hSZKCYEmim+hiVJCoIniW2iilBBoovgWmiglBJoovoUmSgnByGHDNFF8CE0UP+Kvv/8WD6N5W/h2LvYo9bPrKN0/F6wvrHC///nnH7UXpROaKH4AG9mE8RORkhCHzIQoZCZGe1WykmMRbgqEI6AaantYX1jJiI9CSlIinjpyRO1R6YMmih/w29mzyEhOwM0VauD2+Fa4PaaZV+W2mKYon9IOFdPae1xfKIltjtuiGuOGW8vi/lUr1R6VPmii+AFMlIaZCSgTXQ83TnwJN40+SvJssZAbxx7HTcOfwp1BoVh7vyaKJooPIYmSiDKRdXDTmOO4efhhkkPFQm4a+RRuHvwE7gwM0UTRRPEtLiTKMWWEB4uF3DTySSLKPk0UTRTfQxOl+EMTxQ/QRCn+0ETxAzRRij80UfwAfxHlhmEHxP+b3H4XVjRRJDRR/ABvEuUWkuuHHsA1/fZJGbQfN4+QupuG7MettJ6Ff19HOk91XIlookhoovgB3iTKDWT8d40+jFG7TuGRl75AnRUv4VoiTK1JR7D26MeoNO4pBNLv7S9+Btu0Z3HtYCKSh3ryK5ooEpoofoC3iMIh1TUDnsCUx9/Fr7/9iZVHPkLumldwTY/HMenx9/DCh9/j+iEHcCN5k9c++RHTnnhfeB1PdeVXNFEkNFH8AG8R5XrKO67p/TgOvf0tlhNJrmm3k4iwF+XGHMaZr37B+N2ncU1/Csf67sXwbW/jrc9+xG0jDxUqBNNEkdBE8QO8QRROzu8YeRC9176KT779FU+d/g/GbHoTlYgkqQufx0+//omkBc/jmoFPCHHOPIZvfzyLtAXPiWVPdeZHNFEkNFH8AG8QhZN1zk1WH/sEP539C598dxaPv/UNgic/je7r3sBnP5wV+cm1KokvN+owPvzmVwzb+pbwMJ7qzI9ookhoovgB3gq9ruPQi7zDUfIm85+k0KvPXkGCew58gFc+/1nMgN1EZTjhv2nYQbzw0Q9YeuRjXNPrcY/15Uc0USQ0UfwAbxGFw6/rBrkRhUhyTf8nsODoJzj5wQ9EnH0i4b+RCUVJ/YF3v8PDL3yhieIFaKL4Ad4kyg2D9+MYEWXBU0QUvo5CyftM8honPv5RkMZFlOuIKM988D3WPPc5rumpiVJYaKL4AT4lCsm43e/izH9+w+0jD4lchuWOEYdw6sufMXPfGTFT5qm+/IgmioQmih/gbaK8Qp5i2bOfnPMoHde8Kma9rNOPijzl/6hMjUlP4+sff0eHB14RZTzVlx/RRJHQRPEDvEUUDqmuH7ofc/a9h67r38D/8VQw5Sz2ac/i+1/+QMe1rwlSsLS472V8+8NZBEx5WhDHU335EU0UCU0UP8BbRGERNzxSaCVmtui3SNyJMI+/+Q22nqR8ZACRhzzN1hOf47E3viYy7acynuvKj2iiSGii+AHeJAoLk4Onf13LnMSnLzmBVz/+QVxr4esp7375C5qvLlzYxaKJIqGJ4gd4myh5RZCGJG7ucZQlolQY+ySS5j+H20ZIUnnaJr+iiSKhieIH+JooLBxecb7CpBG/KRwrTMjlEk0UCU0UP8AfRPGVaKJIaKL4AZooxR+aKH6AJkrxhyaKHyCJwm+KrI8bJr0q3r5449hj3hUioEd9IeWG8c/jxpFP486gMCLKCrVHpQ+aKH4AEyU9OQE33lkZt0Y3x61RTbwojXFbdBNUSmuP8sltxbLncgWU6Ga4Naw+brzpFjxw3yq1R6UPmih+AH86YfbsOWjTojm6tCFp28Jr0rVdS/Tu1A4hQTWQFhWKvl3aeyxXGOncuhnat2uL48efU3tU+qCJUgLw5OEnUaNKVSTFxeOrr75WWg1vQhOlmOODDz5AbFQ0qlasRMe4HJo3bYZffvlFrdXwFjRRijG+//57JCdQ7nPddTAFBiK4Zi1cR+eka+cuItzT8B40UYop2Gv06NYdcdExWEMnLy46Gq1btMCSJUsQHhqKqVOm4OzZs6q0RmGhiVJM8dJLL2HXzp3nyJAQH48+vXuL3z/99BMee/RRvH/mjFjWKDw0UYop8n58ND42Ft26dlNLGt6GJkoJQWp8Arp26aKWNLwNTZQSgjrpmejcsZNa0vA2NFFKCBrk1EXH9h3Ukoa3oYlSQtC0YSO0b5erljS8DU2UEoKWzZsjt21btaThbWiilBC0bd0abUg0fANNlBKCDrm5aNWipVrS8DY0UUoIunTqhBbNmqslDW9DE6WEoEe3bmjWpIla0vA2NFFKCHr37IUmDRupJQ1vQxOlhGBgv/5oVL++WtLwNq56ovz111/4/fffSf7Q4kn++AN//f23IEqDOnXxxx9/kngop0XJ78KmrhRXNVFOnHgRCXHxCLWGI8wahTCblrwSThLhiIGhmhmBlYNpOVqIp7KlXtiGrJEIDw3D4cOHlJXlD1c1UXZs34E7bi2D5l1N6H93CHpPcGrxIL0mODDg7ggMuieKfnsuo8WJvpOd6D7agTK334DFC5coK8sfrmqi7Nm9BxXuqoJpm5Ow8+M62PROlhYtBZZt72fjoROZqFWzHJYtvrJXLxULokx6KAEb38rCQycztWgpsDzyWm2sejodNWsQUe7VRCk28vBLnvVeFX+0UUxEE6WAsu7V2kLcdWy8j7xeGw+/fGHZta/UFgfaXedJ1r9BdeajHNfPZfO24zWhEIP7y214XF8KRROlAMKEWPZkGlbQgTs3stP/NWRg9x5IwwPPZ5zT8//VxzOw5FDaBXV4ktlbk7DwsVSsffniBspEWrwvFR0GhmHJ/rR/kZWF29zwZlbBiETbslGMXR6PvlOiBMnP7aM3hElIgwkL//ZYpgDCpBaDkRfrdBdNlALIxrez0KZPGDLr2Wk5Qxj2ejLMaRuTYDEYMGJhLJWhk0YGxm13GhaB9Po2YdQu43U3Pt7+wRczkJhsRrPOIdjA/XU3TrffvO6eRxJhrBWImZuSqV3Zjms918tE5b7c92w61X1+nXuZvLpzQuU5eW3ZJRSx0WZBzEsS7lJ1eZC1r2RiwaMpmLcnRfz2VOZK6+T+zdmZjIV7aZC5WJ2FFE2UAggTZcSCWBhqBGLBYyliNGPj6nd3FMpeWx3NOoYIHY/GbGiJKRa0IMPbcjpLkIW33/CW/O/uEWZvT8KivWRAyjA3EAm4DPdfzL7Q701vZ2P6hiQ4rMGYuyNFzMaI+oioYhsqu+xwGqzmYMzeloztH2RLYqiRnOvgMrwN98/VNv8W9VA7Oz6qg3a9w5CSZL0oUXj/RHkPdbGODYs9LLfr2mcmwPYPs9G8Uwjqt3Bg16d1RJ+4HO8rb+Oqj2Ud1cnruP9imY8VLbNOlGWvSeu2vpeNTBqIcvuHYdcndc6Vc+9vYUUTpQDCB205hV5WU7DwHptOZQnDadElBJFRRsQmmLHqmQxptBRyhYcZMXVNArbQCX3guQz0nhiJRm0d6D46gsqli235hE94MB6ztiWJE80GNIO8QuueoWjTKxT9KAzqPSWSwr00zNqajNAQAyY/mIBeEyKJmE5MfVju51Jqr8OQMFgNQWjR3YmBs6OxijwLG9rSg2noPDQcjdqRfno01pA35LbYyNmj9Z8ajSa0bszSOLTtGYbUVM9EYQOdRWFiO/KqTXKdGDAtGg++QHVRWfaOIxbFYMbmJHGcuP55u1MwcCa3l4nx98cjPsmM+EQTekyIwN3kHbnc8MWxmE+ehttuTHX2pv26n44Vr7ufQlfu77xdKfLYkG765kSMWhqLh6nOkUtiERlhQHodK3pOisBM6huXce9zYYXr00S5QmGj5hEwPduGFl1DxIjGBp+aYcXQuTFwOo2YRqP+jg/rkNHEITLSJE46S3KWBek5VvSZFIX0LCtS0y1YfSydSFUbCWkW5FLuwSP6PesSERFiFKNkbr8wBFQKQFpdiyDKXDIYiykI0TEmQc66Te0w1QoSHoSJ0qCtE+bgIGQ1olF2cBhWP5eOhY+nIjzEhAatHMIIYyisatzeiXVESBfJHeSF2lNbWfVsMFQPQu06NmEg7kRhwnH+YrcYBKm6DAuneo3Ipj5wOQ4FI6NM6DQkApvJg7InHDwjBjUrBkmDJ+KGhRvFgNKogxNjV8SJbSKoPyGhRuRQPZx/WQKD0JD6yudu+aF0BFcJwiAiC9fHnrnjoHDEEuE41Oo1KRJOezDiEs1o0smJyXTO13MO5HbOCiuaKAUUPmG9xkYiNtZExlMbE+9PQAQT4rgkDK/b/VkOeQ4nGaxdhBx9JkTBaTXgYTq5j32dgzUvZcBBXmngtBhsPZNFxLGJEX/3Z3XQnEK1Bi0d4jdfMG3Y2oEuQ8Kxk0g0c0sSgqsHov+UaGw7ky1IxuFdBzIeXr/kQCrCnAYx6jOJ2bhbEhGyG9oFCbntebuSYSZjnE3eaRGRyFgjCHevTRBt8cifmkkkJo/Cns1FFPY8a05kIJIMnUOzrdQ27xcTNKByoPAGW0iXkGxBt5GRwtNy28PmxsJcy4D7jmZQ+9lo2SkUjVs5aSDJFiTlkCyaiFKbwqcHKWTikGzcyngYawYSwVNwH3lnu8mAoXNiRH2bqd6uwyOQnGER/dvybhbq0DHuOCBchJrrOE/RoVf+4Gui8AmeuSkRVhq5F1Ke0nVkBNLIw3DO4BqVH3ktE1E0uvYkgrCBtu4RihCzAU27hKFhBzIWkuDKQeg+KlIQJYO2Z6LspDi7x/hIpFEo8cDz6SJ0io0xoweV205eajqFZA4aQeeTZ+HwjkfuxjS6t+4eJgxlERlXqN1AuUyiMCwOiTLq2hAbbxZtN6J267V2CuOeTCHhmBXxCAwMJs8mQ53Np2kf+ocjJfnC0Iv3mQkWHBSECTQw8GDB5GEPy4k/953Jk3gJomx9LwvN24egIeUovF7kNrR9FG3fmzzD5lPZog8rjqTB6TBgEoWX91O/LkWU9TRQZBHJ2lMoyH3Ke668IZooBRSOlR+guDycRtce5D3qNbGj24gIMSKPJ8NzkqGOWxWPSAp35u5IFiN7MwoL4il/4ZF32LxYYUDjlsWLcInDj/RsqzC2HUSUkYtiRSiUXtuCBNomp4FdGA8bkiCKLRiztvCslwxvGpPnat1DEoWJe44otO/c1xTyEOyhxi6Np/AwFsNJJq5KEKHLYPodaCCiUGh0jij9PBOFp7CDyRNNXCNJyDkJr4+LNYswjImSkGRBj9FRgggsoyj8dBGFR//muSFoRH3Z6IkotC/ch5W0ryHkFTkPE0QxGsQx4zb5WPYYE4lkClsFUejYMVE69A0T6/OeK2+IJkoBhUdRNtBGbUMoeTchjvKFaesTKX7OFrNODocRSZRz1CUCrX01U4z6XYdFIMRqFAb36Bc5YoZm6/vSkNeR9+GcpQsRZTuFJ5k5NjTvEIKpFA5NIMI9RGEaGxkn0pclCnkUuzFYlGNPxvvP8X52Y7sI5fZQSMhtc5820rb3rEtCYJVAzCFC7/40R/Q3jcLHFArn3EMv7ud9R9NhswSjKw0KXDfLvN3JIqcZvypOeNRk2u82PUOprjoin+Ck31idiKiI0ow8Sr1mduE52SNy3UyU+tTHR8jouY9jlseJvIu9I4d7DsqJepGX3UV9Z2JkN7QhlfI9F1H4eOX2ChN1slGLGTe381VY0UQphLCBjiPvUfa6GnSiTVjzojQmPnlZ9ey49Zpq6DGORkkiDx/oRU+kCgJlUjI/cnEs+t8dJWZ42EB55E1MtaA9JbJsxINmRMNAMXp0ogWJCZQvkPENnx8j6pq2PgkGdR2FicPb1mvuQPPOoWK0ZU8XEW5CJiXjA6ZHUTKfIUgcXC0ITTo4MHppLHnBCJH4suFznzMpNIuiBHvAtChK+O2ibErahTmKa595ps1YMwidKWcaSP3k7XIaOYR3YI/Xk0b74BqBYlavZbdQ2MgzGmsFK49CudrkaBgpfOtI+zrx/ng8QgMH5zVB1QLRqI2T1keKGcWGLZyifd6/ll1DYaEwlydBOO8zU6iYRseRPR63ycfNTvlf11HhNLjImTT3c1VY0UQphLBhsKG1HxKGYQtiz8208H/2BM3JSPg6i+uksSfh6yScCNdrYRck4RPPs15cZtDsaEx+OEGUa0DJe+vuoZi3MwWzKXnvRYQzkvHO35NCIVi6GNF5ulcQk7YdsYTCOPI83DbL3WQsfK2ibd9QrFTTw3z9pUVnGs2p7aYdnaLPrv4uPZiKtr1CkUMekKdip1A/BsyKFtd02Hu69plJs448zvD5sWhI4VO95nZBDJ72dk0P81Qzj/48edCN8iqe5uaciy+Ecn9X0zHrTDkGe4Xx91GfySPExFnQcXCYmASp08hGOU4E7qPjwuVZeJKk8+BwkbTzNPb0TUkYOCtG9I/bXfFUGnIp9MohTzV1XeK5c+Et0UQpjJB7Z8NhI2TjdtfzgeXRl0+y+wwMj5BcnvW8Df/mOjhUEMvU1+UUulWvECiuT3Aow3H/pAcSxMzUnO3JogyHLOdGem6P6hWEVG1xXWyAbDAuQ+dl3o7b5ultV9jDbbOx8TLXw//F9u775CZcH/eB13ObvA8i11Bts/Ger0v2gf9zLsJtcVmhp+03qDYiIkzoOT5ChI7iGNH2547duW1UneRF+b+rf+fq5P0lXd5j7g3RRPGGuI247uI+El8gpOd1ntaz8fNJ7zoyUkyZJlDsnUhhXHyiGf2mRokTJra7WN1u4qkNoaM2PLbtofyl5HLlL1iXp5xrW3EXAv2PjDOjO3lNvnPgonWqbTyuI3HV6WldYaXkE4VCCNfBLw4ijIFHZBod76WcZtKaRCJ7ogizeBQWXiTPNiVB5lOIupzCJx4kPK0vamGveN8zJZgo91B8vPPDOiI8KDZCHpDDNk7Md3xQR8hWSoKZ8LzO4zaFEa7TF/VegfCFU54xLOp+XEz4XDz0YiYCapbD0pL0hOOOHTtw6423IC6zGuq2C0B2Ky0Xk2Zd7Gje1YE6rXm51r/WawlAnTYByGxaCzdcew2WLC5Bz8yfOnUKPbp3R9uWHdC2RSf6ryWvtGvVGV079kaIORzmADs6t++F3FZdPJYt9cI21KIj2rdrL97wcyW4qomikT+cPHkSFoMRwQEBOHr0qNJqeBOaKMUcH3/8ERJi41ClfAVUrVgJoQ4nTp86rdZqeAuaKMUYX3/1lfjO/K033gRTUDCMAUG4jX7HRUXjv//9ryql4Q1oohRTfEdE6NW9B3LbtsOe3bvRqH4D1M3KxpZNm9GwXj107thRk8WL0EQppnj39GmcPHFCLQHNGzcRn6eT+B8OHTyIN994Qy1rFBaaKCUE9evURasWLdSShrehiVJCkJ2egbat26glDW9DE6WEICU+QXzHUcM30EQpIYiPi0Onjp3Ukoa3oYlSQhAfG4duXbqqJQ1vQxOlhCAuNha9evRQSxrehiZKCcD/SJgofXr3kQoNr0MTpQTgf//7H2KJKP3791caDW9DE6UEQBAlJgaDBw1WGg1vQxOlBODvv/9GdFQUhg0dpjQa3oYmSgnAn3/+iYjwCAwfNlxpNLwNTZQSAP52elhoKEYM10TxFTRRSgA4RwkJcWL06NFKo+FtlDqi/PPPP/jwgw/x9ttvi0eNi7u89957eOXll2G3WNC7Z0988OEHHssVR3n77bfw7bffqjNXtCh1RHn99dcRHREJa4AV9kBnsRdHUAhs9L9W+QAEVzHCGRzqsVxxlMCqgejX9+q4NlTqiPLss0dRpXxFtBxiRZ+F4eg5J6xESL+FMegzPwo9ZnteX9yk370RCE+viHpZDdWZK1qUOqIcO3ocAVVqYOyWOKw4nYHFr6ZruQrlvvczUa9nEBpmNVNnrmhRaokyYm0sFr2chrnHU7VchbLk9XTU6RKIhtmaKEUCTZTiIZooRQxNlOIhmihFDE2U4iGaKEUMTZTiIZooRQxNlOIhmihFDE2U4iGaKEUMTZTiIZooRQxNlOIhmihFjJJOlHnPSfG0rjiJJkoRw59Emfd8KhaeTKN20kVbC06kXWDEC16kdS+lYSELlZv/woX94fJcZu6x8zqXfj7r3XQu4TbnsnhYV5xEE6WI4S+isOGzQU/YkYjB98Vg6P1xmPJ4EhaQfq4a9e9+IgljNsRj5Lp4jNuSgNnPpojteHteP+WxJEzdlySN31U36SftScQ9+/PoSRYTIVuPDEPjfiFYRPUUZ8+iiVLE8AdR2ENM3ZuEjAY2hDgMSMowIyHVDKfVgBa9QwWBuO3MpnbYTcFISLMgPNyI6DgTRq6NE+vYC2W3sqNJL6cwGq6XiTH/xVQk51jRZngY7n1V6l2y+LV01GvnQEZ9m6jDRRT+z9u6E8cTifLqXNsxOfPqxf88dXpTNFGKGL4mChvyrGdSEBVrQmS0CWM2x2POsRThLQaviEXrQaG0nCpCruhEMxr3DBEh191ErKQsCyJiTMIA7yWjT29oQ/3ODix5w50oaYhNMaPlgFBRxr1tJkqjzk5kEwF53+a/QDoiExOTjZ11rlBOeDy38I3rZoK7DH/RK9Ijchi36JV0GerRdryet+WyIgSkNvISyRuiiVLE8DVR2DA7T46AqVaQMH42cjZIDrnYsNkAXcYWm2pBq8FhWP52Bla9n4k+C6MRXCNIhFVL30xHZhMbGnb9N1Hi02k7ItyliLL4tTRB2I6jI5BGHiaBtmnYySlDNmq/SQ8nhqyMFQbPxj7jqRQ0IdKOWBuPpW9loC/1Jb2uDcnpVrToG4qZR1LE8Zq8JwmtB4Zh0PIYJNW2olmvEFGfi2DeEiZKducANK3fSp25ooUmioeTVFARBKBRNpFCrfptHecMefaz0svMJhFGxaO3IkrTPiFEpFRMO5SMdDLopLpWMVIz4QpDlCVk7KPWx1HYZ0GXKZHovzQGoU4jalOdTMJE8l7pjayCuNzW4FWxMFQPFHnRgCUxsAYHo9O4SAxaFosw2i6nhQOLyXjHbkqAhQaB0BAj6rR2oP34COEhfUGUhr3MiLDF4Oizz6qzV3TQRPFwkgoqbMjz6L+dchH2FPfSyeawpGEXB+JizYiLN6NJdwq1yNi57aRsK6zWYCTXscAcEITkLCumE2HY+3C4UxiiMAHmHE0RupXvZWD1R7XRa24kLJZg0adBFAY6zMGCGMtOZaBxdycyG8mQLZrCxhb9Q2i7TKw8k4GB5D1MNcnTHUjGxJ2JRKggtB0ZhhXvZgqSuffBW8LHruXAUNQsH4Ba1aujQd162L51qzqL/ocmioeTVFARRCEJjzCK0MZFlBGUoA97MA71OzoQRkk7l+FkPY4MPifXgXFbE5Dd0o4w2m4aGaOLKBmNbWjULQ9RyNvEk5dgI7ocUTisGr4mDk0pPGpE/Umqa4Yj1IAZT6eIvMlpN6DjmAgsoHIR1Haf+dHC84WEBlMbZtSl/tbJtSONPE9YuAFT9iViwvZE2AzBGEkhmq9IwsIeJadrEBrntMDzzz2HZo0a445bbhXfrHzn7XfU2fQfNFE8nKQCC5FiERlP425OhIUaZSJMbSx6KR2rPshE9xmRiIySyToTJTaFPMOQMKw6k4l5lCdERBnRrE8ollBotJiIUru5HbVbUqj0VroIbXiigI0/Kt6E3DHhFydKMzuWvZOO/otj4CCPlTsyHMMfikOLwaGwhxgw7clkEX4xcVNyLCIfsZF3mX44GTNoHW/TvF8oxmyMx9D7YwXJJ+5MECEih142CstYx2R2b9+b4krmG9VxfZcSOHz4MMJCQlGpQkU8tOYhpfUPNFE8nKTCCBvy+G0JqFU5AA26ODGH8hMeeZe9k4Hc0eGCQOeIQjlKC569ovXsNTqMDYfNFEyJczKRJQOdJkbASPnAmE2UYNMylxm0PBbBVQKF4ec1VHeiLKdwqn6uE9ExJhE+3f9xbbSn+q02IgoRgr0de5tQIk5kPOUbrSinIh33LTaRvEk7hwi9eJKBicqzduzpxm5MgN2PRMk76/XDjz+gf7/+whAHDRgoXifrD2iieDhJhRUmS7/F0bBTPmAjSa9HSXqmBcHVgpBDCbDrOkpIpIlCqxAsIQPn5H7SrkTUqBAgvAV7lVkUImU0ssFQIwjpDWxIoZzGUDMQrQaGCe+SN4FmD1OnjR0pda3Cowy4N0bkE+yZclo6REhoICIyUcT0MPUjrYEVVW+rKTwHE5r7PvSBOOFh4snjNegQgsQMK7K437TNGCJKrQqBGLJalndv35tyMaK4sHL5CtxOoRh/Qvx///yjtL6DJoqHk1RoIQNmI7p7XxLajAoXFwHrdw5Bz9nRYmTmMIsNvfucaAy5L04YrAitSN9lZhT6LY0RYQ7rua4u90TRCO9E/U5ODKDEmvvNI3/ednkaehAZcF+1vSDs0ljUae9Aq8HhGLUhnuqPFLNvXC9PA7ceHCbyJt5eXBOh/xz2cd7UmEic08aB5n3CyKtR6EVEuZtyqNxJEeIuA3Ftxa19b8rliMLYsmULbrnhJgwbOlRpfAdNFA8nyVvChr6UwiUOaThs4pM//3nV5jHpAbgPPL3q2oa9i+iX0jEhzm1PwgS82FSsuJBJ27Khu+rk8q62+SKnyGto+3ncD/rPYVaz3v+eGGCSsVfjtjmfYQ/Edc6n/nB9glRu/fa25IcojHXr1uLmG27EqpUrlcY30ETxcJJKgzARRj0Sj8hII0atixfLnsoVleSXKIwJ48YRWW7AC88/rzTehyaKh5NUGoS90ownUyiEShSexVOZopQrIcp3330Hp9WGZo2biBeW+wKaKB5OUmkRDutceZCn9UUpV0IUxu5du0QIdmD/fqXxLjRRPJwkLUUvV0oURsN69dCiWf7LXwk0UTycJC1FLwUhyr59+1CpfHm8dPIlpfEeNFE8nCQtRS8FIcqXX36J4IAAzJg+XWm8B00UDydJS9FLQYjCH4nKSE1Dh9xcpfEeNFE8nCQtRS8FIQpj+LBhcDrs+Omnn5TGO9BE8XCStBS9FJQoy5ctR43KVcTnB72JUkuUURvixBVm8fShlqtOlr+TgZxuV06UQwcPwlArEG+9+abSeAelliiDV0Zj1rMpmHYwWUs+5B4POl8Ke5Xa7QOIKE3VmcsfTpw4gWpVqopnWLyJ0keUY8dQ7o4yqFq1HGoGVUTNwOIvgYYqcIYZYXUEelxfOKkAo7k6QsJNQuwhwQgIruyhnHelVnBF3HLz9WhYr4E6c/nD00eOwBDIHuUtpfEOSh1Rvv32G8ybNw+TJkzG1El3F3u5Z+p0TB4/BeZAEzJTMzFn5lzcPfkej2ULIjOmzULvHn1QrXwVVK9QFYnR8UI3/e4ZHst7S6aQjB87Hrt371ZnLn+4f/VqWM1mr392u9QRpSSCjaNy+QoId4bgzJkzSus9jB0zBuXL3onAGjVRq1p1zKeB5moF33IfHxODs2fPKo13oIlSzLFp40ZUq1RFGDAbc0JcHD7//HO1tvA4TqEqk5DDVVNgkLj58NYbb0L7drlebccb4Osoackp6N6lq9J4D5ooxRhHKB4vV6YMKt9VAaagYFgMRtx2882ol52Nn378UZUqOH777TdkpqXBabdj7uzZMAYGY8m9i3Hs6FFMnDhReJbvv/9elS56vE/etFqlyljoA4+niVJM8c7bb6NV8xYYOXwEnnn6aYTYnRgyaDAOHDiAJo0bUw5xD3799VdV+srBt6tv3rQZQwYPwrfffCN02ZmZ6NSxo/jN+P3334VcLVg4fz4q3lUeH3zwgdJ4D5ooxRAcYvArez779DOxzC9YsJgtGDN6tFhmvPXWW/jvf/6jlq4cXOcXn3+hliQeWrMGZW67HW96+RqFN8D9ddrs6N+vn9J4F5ooJQA/UpjFRBk5YoTS+AbcTojdgfZt2yrN1YMlS5ZQGFoWr7zyitJ4F5ooJQD+Igpj25YtuI7OO08iXC04deqU8HSDBg5UGu9DE6UEwJ9E+fPPP8XDUbVq1MDpU6eVtujwG+Vh9XPqItThxJdfXhgqehOaKCUA/iQK4xtK7jkfiI2Kxn8KkQcVFjzh0LN7T9x28y14+SXvP6zlDk2UEgB/E4Xxyssvo2qlSqhfrx5+KcTsWmHAF0L5Ofl1a9cqje+giVICUBREYRyn81q9ajVkZdYWhuQv8LQ3z27deP31WLlihdL6FpooJQBFRRQGe5aIkFAE1KiJdevWKa3v8OqrryI7IwN33lEGa9asUVrfQxOlBKAoicLg6zUtmjfHddf8Hzq274A33nhDrfEeOBeaO2eOmAIOc4aIW2v8CU2UEoCiJgqDL4Ju3bwFoU4nytx2G/r37SeM+exvhbs58fXXX8f0adNgNhhQuWJF8fv7775Ta/0HTZQSgKuBKC788MMPmDt7DqLDI3DHrbch1O7AjGnTcfToUXET5aVueWGy8b1jfFfB0iVLUTs9A2VvvwPGwCCMGDbcr3lQXmiilABcTURxgV/usG/vPgwbPERczS97++2oUa06YiIjxT1qw4YMxYTx4zF+3DhxobBLp87ITE2DiTxHxbsqwBgUTLpO2LhhAz799FNVa9FBE6UE4Gokijt4lmrf3r0ibBrYvz865rZHndpZSI6NR0pcApJJGuTURbfOXTB27Fhs27q1UPep+QKaKCUAfOHNarFiHI3OGr7BVU0Udrlbt2zBlkc2Yev6zVo8yPaNW/Dw/WtgrBGINo1bYOfm7R7LXRWyYTO2bdgi+rxj8zbRV5fs2LQN20i/jcp43NYrsgmb1m3AwYMHxK04V4Krmijz58zFzTfeiLuqVUL5apW1XEQqkARbTahpCKRlfawuKtUr4/Y774CB8p9PPvlEWVn+cFUTZdake1DVFgD7tvZwbO0Ax2b6r+WiYveg0+ImuzrBMC0HdgpTP3z/yh7u8itRXnzxRaXJH+ZMno6qjkA4DnQl6QbHE/Rfi5aCylM9YFjYEA6rHR9d4ZskXUR5wNdEKV+2rHin1pVAEMVORNnbmaQLHI/Rfy1aCioHu8Ewr0GBiVKhfHk8nM8bMJkbkiISSn1pvPDcc7jz9juwZ88epckfrhqiPO5B5wvZR6PePj0g+EwKSZTKFSqKqev8gLkhKSKh1JfG66+9hmoVK2HNAw8oTf5QpERhctCBdR7pQS67u/zP4Z+nst6Qx7vAvqGdkAITk7fzF6ldUhRtFlQKQZQ333gTQTVr4eizzyrNpcHckBSRUOpLg6d5LcEGzJ01W2nyhyIjCrdFB9V2bzOY2yXB3CAWli4psD3YGo7D3X1jGFSvuWMSLCSOQwUk5BPU7/3klTyt85Vw7M85pKd1V5sUgigHDxxEcEAg3nvvPaW5NJgbkiISSn1p/PTzz4gIC8OwIUOUJn8oEqLQyM7GZumXLqYRTSmhgijGSDsMwcGwTql33jC4T1yeicMG4ylscq1juRTBniSiNIsT4niSvFd+6nM/JuTtuG+W4VnCIDweL64vbx/cdaJuWhZ99bA91+neLg8mk6nNAZlqAHHbhn976icLL3Nb3LanffSVFIIoD1A0FBwUlO/3mDE3JEUklPrS+Od//0PtzEy0ad1aafKHIiEKjebW6Q1gqFQL1rvrSwN4isOurjC3TYAhIFiGRzxy7+kkTzT9FrqdHelkkJ7reZREjfAipFqvtmHD4XV522WitIinNhLheLqHLM/1uUgp6qPfVL99cy7s69pKY+NwUBm4uWUsETtEHqtHqW/u9XNfd1N97seRf+8mvWs/yJDsm6juR6hul3dy9ZXJR2VFu1w394v6Ym4aB1Oo/fzx4LL8m/d7I9XF+8F1u3sdLsfL2zrAvrW97L9rnS+lEEThe9My09PFjZv5AXNDUkRCqS+PHt26IyYyCj+Td8kv/E4U5U1MtcNJImQI5Brx2FA2tyevYoB1fA6cx3vB0j0Vlq7JMLdPgjHMCmOEDbaZjaShkFHbt3eAuU08jLFOGKMcMDePg30LGQYbYd62mShEElNOFMydkmEMtZAXo/rmN5Ztc31kVKI+0rOY0sJgW9IcTsqhzOwBzQYYLUaYEkJgGUWexZVTUXv2R9rBlErlFzeV9ZGh2la0IGKFwb62jTBWc2dql/saQ32tH0V6IgXvC3urGQ1hTKB13HZiKGwLm5DXzYDRSG0aVZsjs0QuZ1/fFuYmMbJsOPUzOwL2+1uK48nXxEyNo2HplQYTHS9TXTrOLqLmPSbelgIS5a+//kJKYhJGXcG9dMwNSREJpb481jz4ICrdVR6nT+f/zR1+JwqdLPuODjA4LLD0TSdvogyNhdunfhjjnSKXcL7YB+aGMQguW0MYDI+05hZxMJrMcOyikZtzDlrPpLNvJI9Co6spPYxG/QRJQDEi039FAkGUTkkwVKwFy0Cqj0Z1U2MyNjImYUi0jbk5eYwYO+wrW8j2aNlgNUsvQG2YGkTBmBxC5Gkmjd91zPg/EcEUR31vGivaEuTqKAnJfbH0SoWR1jM52JjNDaJhIrI4yPBt1J4h0HCuX9bR2bBMyBHewkzENoY7YF/aXHoiboeOkSDlg61gX9MapqxwQT5eZ99Bg42FyGU1wTq1HmzLm8v984dXKSBR3nnnHfHu5St5RRNzQ1JEQqkvD/5iKz8uumzJUqW5PPxOFB612WvYzLAM4bg7D1H2EVESQ2hUT5REaUBEyKERkQ3vaE8y4JYwGIzCgNh4DTWCRM7AIywvW/qkw2g2CcOw399KjO4s9gdaiZk1c6t4Ms5oOJ7pCcezPcVkgsFkhO3hNrJfwfSbRnInreM8xr6pHeVR5OFG14Hzhd7kEZJgqhMpt99/4fFyUh8tw2uL+sSdDrSe8y7uE4dQxlCr8EoyTGxLHimbyhpg39WBvGYKjA6rPAYciro87TM9YMmlNmPD4DjaS4SotsVNaL8DYVtGBHia+sFhJO2foTrpmBSPdiRyG+n41pbb8EDh1k+fSgGJsnvXLvFk5ckTJ5Tm8mBuSIpIKHX+wM8h1MnKUkuXh9+Jwm2QNzCRUVh6pFxIFBUaCOMig3I+35tG8Bgxqou8hE6C/b6WMNpphCei2B4k0lDyb0wLpXKRRACSdPrdgsrv6kRJO5Eiyk7hB9XXJVkYFBPF3IY8Dhk112dbSkSxmWAj78BhkoFCHPva1jIcEv3pJEI+S2/qDxmduQOFbllEXDa+vCM0eQ37mjZksEGwzm0EG430RvKc7AWYcExgE3kj0dd6JLXJ+9FvOx0PczPyZJnh0vO5zgPXT6Sx0KBhigmVBKLjZZ1YV3gL9nDnQtAtueK42GZTWMp9tpM3maLyP/c++loKSJTBAwYiMiz8itIG5oakiIRS5w+r77sPFcrdhffefVdpLg3/5ygkZFA8KnP4IMIjjvO5bRqlOaQRIyN5AedxRZSmMbIcE2UVEYW8kfAgZNyGmkGwzWoEOxvLDgrHOMRQIz0vc84hktmdHWTo1ZKIQiIMiInC7TFR2KM8RPUFBMN2XwvhfUR7FMawgVtHZMN5rCflSgmUD5BH4cmHvDE/7xt5AlO9aDkNTWQ35VBZalcYstkM6+R60rC5r5zks6Fzvyi3EqETE4WFicjrDhFRWlObsUQU9h5UlnMZMeHhmkqnMuJYBFLfKTxz7OkoiTKR2ioGRPn6q6/FtPCUSZOVJn9gbkiKSCh1/vDFF1+IxzrvmTJVaS4NvxOFhU6sbUFjyhVqUrKeQkbTAfZHO8k43WGmkZVGbOqLkzyAqS4ZXSMKlVxEodDLyKENGTUTzOiwUVJLHoRCNjYskUuwAbHRsiG7hPeNDdI1Pewiigi9DLBRmObYT/VFkwei0MyuZtQsPVNlqEf5CveHQy8OodgL2HnGLO++URu2GQ1gcJqJGEZYR9WRpOPBgfIRUwZ5DSYz7w+TmENC6gsTiGcBbXPkRAUPFKzjPMfSnvIcysvs5CV5how9iTHAIGfvaL/stK8mnoCgfon1gtw8IVK3WBDl4YceEo8089cDrgTMDUkRCaXOP/r07IVa1WuItw1eDkVCFDZiOqDWsXWEdzBGO2CkJNxot9BoHCWM/dxI25Q8QGvyAMrz2Fe3gpHCKdtDrcXsD8fpxkjaPpVCLgpfOL+x8jUHLs/tuLdLRsOhk7lDkjQgqk9szzNpRBRR36KmIlcwJlGIRCGWMdQG6zQ68ZwzMLEofxF9poSfZ6CEN3Rvg73Ftg5iJkp6PhUeUX9E0p3oFH3kvvL1I0s3Cj+5rzz1nJtIIRUNFLWpXdreMiJLkNO2qJkI4WSb5NlIZ51aH8YQq5i8MKaR8DFhL0zHzL6NvFcU9ftu7vfVTZSff/pJPPvfsUMHpck/mBuSIhJKnX+8+sor4oXKS+5dojQXR5EQhUWRhcMikXDPayw9AY/+bFiiTJ5bTlhoVBWzTRy2cBk2su0dhIHb5jaGjYh00Rkero89DhPxXH3kGSjsEvXxMrdNhs6EsM1vIq6ncD/P1UH94/JiHffL0zHjdjgv4esh7uu5bmqPvRh7DtsqCvFoWbTL5ahuG4WWNspvRJ/4WPA6bpPqsi1wa5OPHe0HHzfbwqbiGJwjLXlnsT3reHtX+/6QKyTKquXLxetaX3j+eaXJP5gbkiISSn1lGDV8OGpWq46vv/5aaTyjyIjiElc8zsKGlLcPrpjdtewyZncDYINyr4Ov1bjW5RUuy+JaVtd1LqiPr8G46nNv2yVcnte515NXuAxLXj1vwwbN2zPJ3feX+8K6c/vhtp2nNt2PXd6+cPmiOJ/Ul/wShd8mE+Z0io8y5fciozuYG5IiEkp9ZeCny2pUrXrZ1/QXOVG0lCy5AqLMmDYN5cuWw+lTp5TmysDckBSRUOorx5oH1+Dm62/Agf37lebfEEThB7fU9Ou5kVDLv4U9AYundVqkUJ5nWNToskR5nkKt8neWw4wZM5TmysHckBSRUOqCgb8sW5M8y8cffaQ0F2LmpHtQyVgD1nWtSdrAupb+a7lAbCScc9juaykvYj6ij9NFZXM7BE2oDavJgg8v8p3HH374EWEhIeKTFr/88ovSXjmYG5IiEkpdMHz04UcIqhUgLkJ6+jDn4oULUbZMGVQxVEc1Y02SGlrcxVQTwSEmmCNsqF6jOgIMgbBE2hFgC/ZcvrQLHa+7qpSHzWzx+FI9fu0Tf3q7/J134tl8PndyMTA3JEUklLrg4Adh+PaA7p274O+//1JaiW+//RZHnjqCpw48iSMHteSVF4+/gJVLlqNG+cqICYlAQJXq4v+Bx/bh6FPPetymtMuTBw7h5MmT4kbHvJgwbhyu/7//w6YNG5Sm4GBuSIpIKHXhsH3rNtx47XXiVmZmtUb+8CHF2SFWG1ISEsUEyaZNm8TnEPr07q1KaOQXd0+Zghuvux6LFy1SmsKBuSEpIqHUhcfy5cuIzdeiV48ehfo+emnB6XdOwVAzAFHh4fjss/NhBL+rlz+w0z43F7/99pvSalwK82bPwf+RLc+fP19pCg/mhqSIhFJ7BxsfWY87brkV9erVu+IXlJUmvPXGmwioWg0JcXHitqC82LD+PFnOni3cZxdKMn6kxL1v7z4oc+tt+boAfiVgbkiKSCi19/D0kSPikcvgmrVw+OAhpdVw4dTb7yCoWk0kJSTgy6++VNp/Y+vWrbj5ppvEU6Xas/wbr736KhJiYlGxbDk89uijSus9MDckRSSU2rv46KMP0axpU9x0/Q0YPXKkeFu7hnwTiDkoWMwS8mcVLgc2gLvK3okO7dvj97MX/y5JaQJ7WP5ey+0UuSTGx+O1V15Va7wL5oakiIRSex88KzFz+gxUuLMcjMHB4gnJP/74Q60tfXjj9ddhN5kR7gwRX6HiGcGLPR/BEyJ8e9APNMDwx0DL3nY7kaWD+CZ7aQUfk127diHE4UCl8hXEF4X/89//qrXeB3NDUkRCqX0H/rhl9648t10O8eQqlyxejC89xOUlGU899RQMAUHi4NeoUhVmk0l8aIffDOIJHGrVq1cXAbVqwWQwklcpK7ZtTl76P0Sw0gT+9uN9q1YhO7M2KpB3bdWiJU5cwZOKBQUfbyaIC0rte/Dcd27bdqhZtTpqVq8hvtC0edNmfPXVV6pEyQV/PPRRCqMOHz6MgwcPipmtyhUqYN7cearEhWBvbCSC5LZrh/3794ttDhw4IOr4rgi+f+hv/Jc8xeOPPYb+/fshKCAQVSpURL2cnEveLuVtMDckRSSU2n/48MMPMXfOXOFdKpUvD0NgEI0SLTDt7rvFE5Tbtm3DERqBP/roI3xOnuezzz4v9vKf//xX3E7x88+/iKnzTz7+WHz8c9LEieJdBO5lP//8C/GSNg5Xp06ZIrwLbye3/1kMLO7li6vw9yD56vrrr72O/U/sF5/S5i96tW3dBhbyuOXLlUNURAQmTZgovgnpbzA3JEUklLpo8O7pd7Fs6VK0bN5CfCeQvxHIL1KuWO4umCg04RDFbCxZYqE8xUL/DTRSmogMVovlX+v5O4iBNWrSMQiC1Xzh+hIjdG55PwPonFcij1G9WjVxa0r9uvUwa+ZMvPbaax6vvvsLzA1JEQmlLnr89ONP+OCDD0SIxjH9ru07xBX/7du2lyjZvXMX1j38sBgI+F1p/OLzHW7rd+3ciY3rNxCJDOhK4eme3ReuLzmyDTu3b8chCiv5cyJnyIteTWElc0NSREKpNfwJDr8M5C0WLlyoNP8Ge5bZs2apJQ1/g7khKSKh1Br+BE8NM1HmzJ6jNBeC8xGO06fdc4/SaPgbzA1JEQml1vAnNFGufjA3JEUklFrDn9BEufrB3JAUkVBqDX9CE+XqB3NDUkRCqTX8CU2Uqx/MDUkRCaXW8Cc0Ua5+MDckRSSUWsOf4HdOMVHmz/P8oBFfaGOizCzEW0Q0CgfmhqSIhFKXXvBdqXyhy1/y008/4v0zZ2AONmDypElC99WXX4pbWVi++fpr8QVbk9GISRMmiNeCfp+nDl8J32N1JW98L8lgbkiKSCh16cPff/+NlStXIj05BWF2h7h9O9QPwq/ScdpsKH9HWdSqUlU8M+8wmc+J02yBzWhCudvvQED16ggPCfVYjy8kxG5HBLXXvl07v9yhezWDuSEpIqHUpQv8is3evXrhlutvRG7r1pg5bbp4KcGihQt9L6KdRVg4bx7mzJyJGZSHzLhn2gUyk2T+nLlYuGCBKu+hHm+Lamfi+PFIjI1D+TJ3XtEXqkoamBuSIhJKXbrAD5SVuf12PLbH+4+QlgT8+suv6NuzFyqVuwsvvfSS0pYuMDckRSSUuvTg448/Qc2q1TB18pV9WKa0gR+5DbE50KNrN6UpXWBuSIpIKHXpwaO7d6PiXeXxyiuvKI3GxTB40CBER0aWyke4mRuSIhJKXXqw4ZFHULliJfFwlMalwdPTfBdzfl6EUdLA3JAUkVDq0gN+3SYT5Uo+A15awU8c8oNjmiiaKBqXgCbKeSh16YEmSv6hiXIeSl164E2inHzxBF4+eVIt+R78uOzhQ4fOvQidr/Dz47Qb16/HDvrPr4byJjRRzkOpSw+8SZS2rVujd/ceagniOXB+rZCvsGjBQnGl3jULNXL4cARUryneytmoYUPxgo76OTlem6jQRDkPpS498CpR2rRBv9591BLQpUsXjB07Vi1diB++//6SbxXhO4bdwWT4888/1ZLEvYsWIzI8HL//IV+v2rN7d3Rolyt+M/h7hY0aNEBcdEy+Pm9+OWiinIdSlx54kyj8grpB/fqL3/wyO37dTiwZaW5urnhpHePjjz9Gn969UL9ePfGW/w3UvgsPPbQGq1auwpIlS1A7M1N4Bn6f2b7H94ryaampeHTPHlUaWLL4XnFdw0WU3j17oVP7C7+h/i0RJKB6DSxbslRpCg5NlPNQ6tIDbxNlQN9+4jffRNiAjLtThw7CuPmzFz/+8APSklPQr29fMdrza3pq1axJ4Zl84+HECRNQrkwZDKcQ6pmnn0bzZs3hsNrI+NvjEOUiY8eMFS/Cc31CwxNROua2F7/d0bRhI3SmfhQWmijnodSlB94mSv8+fdUSMGjQoAu+RMuvQI0ICxNvROTQ6vfffycy1UefXr3E+vHjxollV3K+Z/du8QLqt9WbETl8MgQG4uAB6Z3yS5TO5GVaNm+ulgoOTZTzUOrSA18ShT3H1KlT1RJw/32rEVSjJtpRuVatWqEN5TT8qYLZM2eK9aNGjkQPyjNcYKLYzVbxfAqD/4fS8r69e8VyfonSqEFD9HKbZCgoNFHOQ6lLD3xJlL59+mD69OlqSRIlMS5efMKBH8rir2vx0418mz9jJBGlS+fO4jeDP2tgNZrxmfriLb/1n4nyxL59Yjk/OcpXX36FmtWr4+GHHlKagkMT5TyUuvTAm0Thr2H17XX+w6RMlF49eorf/yMy8HWNWjVqYC8l5y6w0fGThIzhw4aho1susXPnTpiCDBcQxRFsPOdReNaLQzkXUXjWq22r1mKG7OxvZ8X7evnzCHWz63jlSUVNlPNQ6tIDbxKlU4eOGKhmvRh8wyW/XJu/Y/KEIscM8jB2StD79euHIUOGIDsrC/v3PSHWjRs79sLQa8+jcFis54lCXijc4cT+J2T5excuQlxMDP74U15HGTNmjPgsAuc5GanpiIqKQmsK8bz1/RlNlPNQ6tIDbxKF63jvzPmLe5yUP/PMM3iECOP+EdPXaaR/iEKh9aR/+eWXxWPIDJ4KftetH+xpTrz44rkLivz/pZMn8Z3yQJ9+8gleoe1dyT9/OuHYsWM4cuQInqZ2+Uq9N6GJch5KXXrgTaKUdGiinIdSlx5oouQfmijnodSlB/rBrfxDPLhl1g9uMZS69IDvsuUvevGXeTUujdGjRsFht5fK79wzNyRFJJS69IA9SfUqVbDwIm9p1JD486+/kBAbizatWp2bPChNYG5IikgodenCyBEjxAvmjj7zjNJo5IW4D+2OMnj26dJ5jJgbkiISSl268OOPP6JO7dooX/ZOjBoxUrzojb9GvHXLllItfAzuX30/Gtarj1tvvhkL5pder8vckBSRUOrSB/6O4qxZsxAZGk6hWFWR4FepVLlUS2WSmnQsGtStJz5CWprB3JAUkVDq0ou/KRbnC3nvvfsezpw5U3qFcrcz750R96VpaKJoaOQLzA1JEQml1tDQcAdzQ1JEQqk1NDTcwdyQFJFQag0NDXcwNyRFJJRaQ0PDHcwNSREJpdbQ0HAHc0NSREKpNTQ03MHckBSRUGoNDQ13MDckRSSUWkNDwx3MDUkRCaXW0NBwB3NDUkTiexKXUosWLeeFuHHNNf8P3+x1Q/cvmlwAAAAASUVORK5CYII="/>
          <p:cNvSpPr>
            <a:spLocks noChangeAspect="1" noChangeArrowheads="1"/>
          </p:cNvSpPr>
          <p:nvPr/>
        </p:nvSpPr>
        <p:spPr bwMode="auto">
          <a:xfrm>
            <a:off x="1710136" y="1110854"/>
            <a:ext cx="228599"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algn="l" defTabSz="1300460" hangingPunct="1">
              <a:buClr>
                <a:srgbClr val="000000"/>
              </a:buClr>
            </a:pPr>
            <a:endParaRPr lang="en-US" sz="1050">
              <a:solidFill>
                <a:srgbClr val="000000"/>
              </a:solidFill>
              <a:latin typeface="Arial"/>
              <a:cs typeface="Arial"/>
              <a:sym typeface="Arial"/>
            </a:endParaRPr>
          </a:p>
        </p:txBody>
      </p:sp>
      <p:sp>
        <p:nvSpPr>
          <p:cNvPr id="18" name="Open-Set, Text-Independent Speaker Identification…"/>
          <p:cNvSpPr txBox="1"/>
          <p:nvPr/>
        </p:nvSpPr>
        <p:spPr>
          <a:xfrm>
            <a:off x="799654" y="3786426"/>
            <a:ext cx="5470518" cy="4287489"/>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rmAutofit/>
          </a:bodyPr>
          <a:lstStyle/>
          <a:p>
            <a:pPr marL="212221" indent="-212221" algn="l" defTabSz="1300460" hangingPunct="1">
              <a:lnSpc>
                <a:spcPct val="120000"/>
              </a:lnSpc>
              <a:buSzPct val="100000"/>
              <a:buFont typeface="Arial"/>
              <a:buChar char="•"/>
              <a:defRPr sz="2500"/>
            </a:pPr>
            <a:r>
              <a:rPr lang="en-US" sz="2276" dirty="0">
                <a:solidFill>
                  <a:srgbClr val="000000"/>
                </a:solidFill>
                <a:latin typeface="Nixie One"/>
                <a:cs typeface="Arial"/>
                <a:sym typeface="Arial"/>
              </a:rPr>
              <a:t>Create an order for the sessions.</a:t>
            </a:r>
          </a:p>
          <a:p>
            <a:pPr marL="212221" indent="-212221" algn="l" defTabSz="1300460" hangingPunct="1">
              <a:lnSpc>
                <a:spcPct val="120000"/>
              </a:lnSpc>
              <a:buSzPct val="100000"/>
              <a:buFont typeface="Arial"/>
              <a:buChar char="•"/>
              <a:defRPr sz="2500"/>
            </a:pPr>
            <a:r>
              <a:rPr lang="en-US" sz="2276" dirty="0">
                <a:solidFill>
                  <a:srgbClr val="000000"/>
                </a:solidFill>
                <a:latin typeface="Nixie One"/>
                <a:cs typeface="Arial"/>
                <a:sym typeface="Arial"/>
              </a:rPr>
              <a:t>First event of the first X sessions to form the input of the first mini-batch </a:t>
            </a:r>
          </a:p>
          <a:p>
            <a:pPr marL="212221" indent="-212221" algn="l" defTabSz="1300460" hangingPunct="1">
              <a:lnSpc>
                <a:spcPct val="120000"/>
              </a:lnSpc>
              <a:buSzPct val="100000"/>
              <a:buFont typeface="Arial"/>
              <a:buChar char="•"/>
              <a:defRPr sz="2500"/>
            </a:pPr>
            <a:r>
              <a:rPr lang="en-US" sz="2276" dirty="0">
                <a:solidFill>
                  <a:srgbClr val="000000"/>
                </a:solidFill>
                <a:latin typeface="Nixie One"/>
                <a:cs typeface="Arial"/>
                <a:sym typeface="Arial"/>
              </a:rPr>
              <a:t>The desired output is the second events of the active sessions. </a:t>
            </a:r>
          </a:p>
          <a:p>
            <a:pPr marL="212221" indent="-212221" algn="l" defTabSz="1300460" hangingPunct="1">
              <a:lnSpc>
                <a:spcPct val="120000"/>
              </a:lnSpc>
              <a:buSzPct val="100000"/>
              <a:buFont typeface="Arial"/>
              <a:buChar char="•"/>
              <a:defRPr sz="2500"/>
            </a:pPr>
            <a:r>
              <a:rPr lang="en-US" sz="2276" dirty="0">
                <a:solidFill>
                  <a:srgbClr val="000000"/>
                </a:solidFill>
                <a:latin typeface="Nixie One"/>
                <a:cs typeface="Arial"/>
                <a:sym typeface="Arial"/>
              </a:rPr>
              <a:t>The second mini-batch is formed from the second events and so on. </a:t>
            </a:r>
          </a:p>
          <a:p>
            <a:pPr marL="212221" indent="-212221" algn="l" defTabSz="1300460" hangingPunct="1">
              <a:lnSpc>
                <a:spcPct val="120000"/>
              </a:lnSpc>
              <a:buSzPct val="100000"/>
              <a:buFont typeface="Arial"/>
              <a:buChar char="•"/>
              <a:defRPr sz="2500"/>
            </a:pPr>
            <a:r>
              <a:rPr lang="en-US" sz="2276" dirty="0">
                <a:solidFill>
                  <a:srgbClr val="000000"/>
                </a:solidFill>
                <a:latin typeface="Nixie One"/>
                <a:cs typeface="Arial"/>
                <a:sym typeface="Arial"/>
              </a:rPr>
              <a:t>If any of the sessions end, the next available session is put in its place.</a:t>
            </a:r>
            <a:endParaRPr sz="2276" dirty="0">
              <a:solidFill>
                <a:srgbClr val="000000"/>
              </a:solidFill>
              <a:latin typeface="Nixie One"/>
              <a:cs typeface="Arial"/>
              <a:sym typeface="Arial"/>
            </a:endParaRPr>
          </a:p>
        </p:txBody>
      </p:sp>
      <p:sp>
        <p:nvSpPr>
          <p:cNvPr id="10" name="Introduction">
            <a:extLst>
              <a:ext uri="{FF2B5EF4-FFF2-40B4-BE49-F238E27FC236}">
                <a16:creationId xmlns:a16="http://schemas.microsoft.com/office/drawing/2014/main" id="{3D93EBB5-EEB2-47F7-846E-2AEC0A5D9A5A}"/>
              </a:ext>
            </a:extLst>
          </p:cNvPr>
          <p:cNvSpPr txBox="1"/>
          <p:nvPr/>
        </p:nvSpPr>
        <p:spPr>
          <a:xfrm>
            <a:off x="3961624" y="1379005"/>
            <a:ext cx="5081552" cy="1477584"/>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ctr">
            <a:spAutoFit/>
          </a:bodyPr>
          <a:lstStyle>
            <a:lvl1pPr>
              <a:defRPr sz="3500">
                <a:latin typeface="Gill Sans"/>
                <a:ea typeface="Gill Sans"/>
                <a:cs typeface="Gill Sans"/>
                <a:sym typeface="Gill Sans"/>
              </a:defRPr>
            </a:lvl1pPr>
          </a:lstStyle>
          <a:p>
            <a:pPr defTabSz="1300460" hangingPunct="1">
              <a:buClr>
                <a:srgbClr val="000000"/>
              </a:buClr>
            </a:pPr>
            <a:r>
              <a:rPr lang="en-US" sz="4551" b="1">
                <a:solidFill>
                  <a:srgbClr val="000000"/>
                </a:solidFill>
                <a:latin typeface="Nixie One"/>
              </a:rPr>
              <a:t>Features of The Evaluated Methods</a:t>
            </a:r>
          </a:p>
        </p:txBody>
      </p:sp>
      <p:pic>
        <p:nvPicPr>
          <p:cNvPr id="11" name="Picture 10">
            <a:extLst>
              <a:ext uri="{FF2B5EF4-FFF2-40B4-BE49-F238E27FC236}">
                <a16:creationId xmlns:a16="http://schemas.microsoft.com/office/drawing/2014/main" id="{EE4BEB07-747C-442D-A8B3-6AE795723E9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95261" y="3553409"/>
            <a:ext cx="6502400" cy="3744660"/>
          </a:xfrm>
          <a:prstGeom prst="rect">
            <a:avLst/>
          </a:prstGeom>
          <a:noFill/>
          <a:ln w="12700">
            <a:solidFill>
              <a:schemeClr val="tx1"/>
            </a:solidFill>
          </a:ln>
        </p:spPr>
      </p:pic>
      <p:sp>
        <p:nvSpPr>
          <p:cNvPr id="12" name="Open-Set, Text-Independent Speaker Identification…">
            <a:extLst>
              <a:ext uri="{FF2B5EF4-FFF2-40B4-BE49-F238E27FC236}">
                <a16:creationId xmlns:a16="http://schemas.microsoft.com/office/drawing/2014/main" id="{00A118EA-C841-4270-BD92-6C90BAB23CA6}"/>
              </a:ext>
            </a:extLst>
          </p:cNvPr>
          <p:cNvSpPr txBox="1"/>
          <p:nvPr/>
        </p:nvSpPr>
        <p:spPr>
          <a:xfrm>
            <a:off x="403597" y="3339441"/>
            <a:ext cx="10366005" cy="372356"/>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oAutofit/>
          </a:bodyPr>
          <a:lstStyle/>
          <a:p>
            <a:pPr marL="406394" indent="-406394" algn="l" defTabSz="1300460" hangingPunct="1">
              <a:spcBef>
                <a:spcPts val="2850"/>
              </a:spcBef>
              <a:buFont typeface="Wingdings" panose="05000000000000000000" pitchFamily="2" charset="2"/>
              <a:buChar char="v"/>
              <a:defRPr sz="2500">
                <a:latin typeface="Gill Sans"/>
                <a:ea typeface="Gill Sans"/>
                <a:cs typeface="Gill Sans"/>
                <a:sym typeface="Gill Sans"/>
              </a:defRPr>
            </a:pPr>
            <a:r>
              <a:rPr lang="en-US" sz="2276" b="1" dirty="0">
                <a:solidFill>
                  <a:srgbClr val="000000"/>
                </a:solidFill>
                <a:latin typeface="Nixie One"/>
                <a:cs typeface="Gill Sans"/>
                <a:sym typeface="Gill Sans"/>
              </a:rPr>
              <a:t>Session-Parallel Mini-Batches</a:t>
            </a:r>
            <a:endParaRPr sz="2276" dirty="0">
              <a:solidFill>
                <a:srgbClr val="000000"/>
              </a:solidFill>
              <a:latin typeface="Nixie One"/>
              <a:cs typeface="Gill Sans"/>
              <a:sym typeface="Gill Sans"/>
            </a:endParaRPr>
          </a:p>
        </p:txBody>
      </p:sp>
    </p:spTree>
    <p:extLst>
      <p:ext uri="{BB962C8B-B14F-4D97-AF65-F5344CB8AC3E}">
        <p14:creationId xmlns:p14="http://schemas.microsoft.com/office/powerpoint/2010/main" val="3336536389"/>
      </p:ext>
    </p:extLst>
  </p:cSld>
  <p:clrMapOvr>
    <a:masterClrMapping/>
  </p:clrMapOvr>
  <p:transition spd="med">
    <p:wipe dir="r"/>
  </p:transition>
</p:sld>
</file>

<file path=ppt/theme/theme1.xml><?xml version="1.0" encoding="utf-8"?>
<a:theme xmlns:a="http://schemas.openxmlformats.org/drawingml/2006/main"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1813</TotalTime>
  <Words>1316</Words>
  <Application>Microsoft Macintosh PowerPoint</Application>
  <PresentationFormat>Custom</PresentationFormat>
  <Paragraphs>282</Paragraphs>
  <Slides>30</Slides>
  <Notes>18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30</vt:i4>
      </vt:variant>
    </vt:vector>
  </HeadingPairs>
  <TitlesOfParts>
    <vt:vector size="41" baseType="lpstr">
      <vt:lpstr>Arial</vt:lpstr>
      <vt:lpstr>Avenir Next</vt:lpstr>
      <vt:lpstr>Cambria Math</vt:lpstr>
      <vt:lpstr>Gill Sans Light</vt:lpstr>
      <vt:lpstr>Helvetica Neue</vt:lpstr>
      <vt:lpstr>Muli</vt:lpstr>
      <vt:lpstr>Nixie One</vt:lpstr>
      <vt:lpstr>Titillium Web ExtraLight</vt:lpstr>
      <vt:lpstr>Wingdings</vt:lpstr>
      <vt:lpstr>Showroom</vt:lpstr>
      <vt:lpstr>Imogen template</vt:lpstr>
      <vt:lpstr>THE 6TH INTERNATIONAL CONFERENCE ON FUTURE DATA AND SECURITY ENGINEERING 2019</vt:lpstr>
      <vt:lpstr>Evaluating Session-Based Recommendation Approaches on Datasets from Different Domains  FDSE 2019. Lecture Notes in Computer Science, vol 11814. pp 577-592  Authors: Tran Khanh Dang, Quang Phu Nguyen, Van Sinh Nguyen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experimental analysis on various domains datasets shows that in case of numerous unpopular items dataset, simpler method can be more effective than the most recent method based on recurrent neural networks when it comes to accuracy of prediction. GRU4rec’s performance is significantly increased after applying our proposed sampling method. Our results therefore suggest that there is still room for improving deep learning session-based recommendation algorithm.</vt:lpstr>
      <vt:lpstr>For future work, we will create a deeper investigation on some datasets which have same characteristics with TMALL since the issue on this kind of dataset is common in real world e-commerce system. We hope that we can explore a compromise approach to overcome this issue on our next investigation.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VIETNAM NATIONAL UNIVERSITY – HO CHI MINH CITY  THE INTERNATIONAL UNIVERSITY SCHOOL OF COMPUTER SCIENCE AND ENGINEERING</dc:title>
  <cp:lastModifiedBy>Nguyen Quang Phu</cp:lastModifiedBy>
  <cp:revision>39</cp:revision>
  <dcterms:modified xsi:type="dcterms:W3CDTF">2022-04-02T08:53:53Z</dcterms:modified>
</cp:coreProperties>
</file>