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7" r:id="rId7"/>
    <p:sldId id="257" r:id="rId8"/>
    <p:sldId id="266" r:id="rId9"/>
    <p:sldId id="263" r:id="rId10"/>
    <p:sldId id="265" r:id="rId11"/>
    <p:sldId id="258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C1F37-FA0B-46FF-A49E-4892F310FF93}" v="297" dt="2022-04-10T21:26:13.716"/>
    <p1510:client id="{923939EA-CF85-455B-AAB0-989470247461}" v="10" dt="2022-04-11T14:03:24.648"/>
    <p1510:client id="{F163EAF0-1E0B-4A95-A3D3-BCF61012B239}" v="8" dt="2022-04-10T19:13:51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, Ahmed Waleed Abdulhak" userId="ebff67d0-d956-48b8-81b8-928bc740dc9d" providerId="ADAL" clId="{F163EAF0-1E0B-4A95-A3D3-BCF61012B239}"/>
    <pc:docChg chg="undo redo custSel addSld delSld modSld">
      <pc:chgData name="Noman, Ahmed Waleed Abdulhak" userId="ebff67d0-d956-48b8-81b8-928bc740dc9d" providerId="ADAL" clId="{F163EAF0-1E0B-4A95-A3D3-BCF61012B239}" dt="2022-04-10T19:57:55.134" v="182" actId="1076"/>
      <pc:docMkLst>
        <pc:docMk/>
      </pc:docMkLst>
      <pc:sldChg chg="modSp mod">
        <pc:chgData name="Noman, Ahmed Waleed Abdulhak" userId="ebff67d0-d956-48b8-81b8-928bc740dc9d" providerId="ADAL" clId="{F163EAF0-1E0B-4A95-A3D3-BCF61012B239}" dt="2022-04-10T10:38:27.788" v="0" actId="20577"/>
        <pc:sldMkLst>
          <pc:docMk/>
          <pc:sldMk cId="1577499883" sldId="256"/>
        </pc:sldMkLst>
        <pc:spChg chg="mod">
          <ac:chgData name="Noman, Ahmed Waleed Abdulhak" userId="ebff67d0-d956-48b8-81b8-928bc740dc9d" providerId="ADAL" clId="{F163EAF0-1E0B-4A95-A3D3-BCF61012B239}" dt="2022-04-10T10:38:27.788" v="0" actId="20577"/>
          <ac:spMkLst>
            <pc:docMk/>
            <pc:sldMk cId="1577499883" sldId="256"/>
            <ac:spMk id="33" creationId="{38A2BC9B-261E-452D-8725-7B7D27570613}"/>
          </ac:spMkLst>
        </pc:spChg>
      </pc:sldChg>
      <pc:sldChg chg="addSp delSp modSp mod setBg">
        <pc:chgData name="Noman, Ahmed Waleed Abdulhak" userId="ebff67d0-d956-48b8-81b8-928bc740dc9d" providerId="ADAL" clId="{F163EAF0-1E0B-4A95-A3D3-BCF61012B239}" dt="2022-04-10T14:31:06.775" v="58" actId="20577"/>
        <pc:sldMkLst>
          <pc:docMk/>
          <pc:sldMk cId="1044988376" sldId="257"/>
        </pc:sldMkLst>
        <pc:spChg chg="mo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2" creationId="{7924A133-6B12-42EC-A7A7-6448154754F2}"/>
          </ac:spMkLst>
        </pc:spChg>
        <pc:spChg chg="del mo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3" creationId="{4203D012-2B8E-4D09-A808-EFA1F0488680}"/>
          </ac:spMkLst>
        </pc:spChg>
        <pc:spChg chg="ad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9" creationId="{383F4F3A-DF89-453C-A499-8C259F6A2F13}"/>
          </ac:spMkLst>
        </pc:spChg>
        <pc:spChg chg="ad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11" creationId="{58BDB0EE-D238-415B-9ED8-62AA6AB2AAD1}"/>
          </ac:spMkLst>
        </pc:spChg>
        <pc:spChg chg="ad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13" creationId="{C5B55FC3-961D-4325-82F1-DE92B0D04E03}"/>
          </ac:spMkLst>
        </pc:spChg>
        <pc:spChg chg="add">
          <ac:chgData name="Noman, Ahmed Waleed Abdulhak" userId="ebff67d0-d956-48b8-81b8-928bc740dc9d" providerId="ADAL" clId="{F163EAF0-1E0B-4A95-A3D3-BCF61012B239}" dt="2022-04-10T14:30:51.674" v="56" actId="26606"/>
          <ac:spMkLst>
            <pc:docMk/>
            <pc:sldMk cId="1044988376" sldId="257"/>
            <ac:spMk id="17" creationId="{4C8AB332-D09E-4F28-943C-DABDD4716A3C}"/>
          </ac:spMkLst>
        </pc:spChg>
        <pc:graphicFrameChg chg="add mod">
          <ac:chgData name="Noman, Ahmed Waleed Abdulhak" userId="ebff67d0-d956-48b8-81b8-928bc740dc9d" providerId="ADAL" clId="{F163EAF0-1E0B-4A95-A3D3-BCF61012B239}" dt="2022-04-10T14:31:06.775" v="58" actId="20577"/>
          <ac:graphicFrameMkLst>
            <pc:docMk/>
            <pc:sldMk cId="1044988376" sldId="257"/>
            <ac:graphicFrameMk id="5" creationId="{CA9500D0-DA51-7D8F-25A9-C10458F570DC}"/>
          </ac:graphicFrameMkLst>
        </pc:graphicFrameChg>
        <pc:cxnChg chg="add">
          <ac:chgData name="Noman, Ahmed Waleed Abdulhak" userId="ebff67d0-d956-48b8-81b8-928bc740dc9d" providerId="ADAL" clId="{F163EAF0-1E0B-4A95-A3D3-BCF61012B239}" dt="2022-04-10T14:30:51.674" v="56" actId="26606"/>
          <ac:cxnSpMkLst>
            <pc:docMk/>
            <pc:sldMk cId="1044988376" sldId="257"/>
            <ac:cxnSpMk id="15" creationId="{C8F51B3F-8331-4E4A-AE96-D47B1006EEAD}"/>
          </ac:cxnSpMkLst>
        </pc:cxnChg>
      </pc:sldChg>
      <pc:sldChg chg="addSp delSp modSp mod">
        <pc:chgData name="Noman, Ahmed Waleed Abdulhak" userId="ebff67d0-d956-48b8-81b8-928bc740dc9d" providerId="ADAL" clId="{F163EAF0-1E0B-4A95-A3D3-BCF61012B239}" dt="2022-04-10T14:32:22.194" v="60" actId="26606"/>
        <pc:sldMkLst>
          <pc:docMk/>
          <pc:sldMk cId="526018590" sldId="259"/>
        </pc:sldMkLst>
        <pc:spChg chg="mod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2" creationId="{3282CC4B-E232-492A-8246-91F5C868D3BD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54" creationId="{158B3569-73B2-4D05-8E95-886A6EE17F1F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55" creationId="{B71758F4-3F46-45DA-8AC5-4E508DA080BA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57" creationId="{8D61482F-F3C5-4D66-8C5D-C6BBE3E1275C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61" creationId="{180AC77A-CF91-E1A1-1743-D065AE589735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64" creationId="{A2679492-7988-4050-9056-542444452411}"/>
          </ac:spMkLst>
        </pc:spChg>
        <pc:spChg chg="add del">
          <ac:chgData name="Noman, Ahmed Waleed Abdulhak" userId="ebff67d0-d956-48b8-81b8-928bc740dc9d" providerId="ADAL" clId="{F163EAF0-1E0B-4A95-A3D3-BCF61012B239}" dt="2022-04-10T14:32:22.194" v="60" actId="26606"/>
          <ac:spMkLst>
            <pc:docMk/>
            <pc:sldMk cId="526018590" sldId="259"/>
            <ac:spMk id="66" creationId="{B091B163-7D61-4891-ABCF-5C13D9C418D0}"/>
          </ac:spMkLst>
        </pc:spChg>
        <pc:picChg chg="mod">
          <ac:chgData name="Noman, Ahmed Waleed Abdulhak" userId="ebff67d0-d956-48b8-81b8-928bc740dc9d" providerId="ADAL" clId="{F163EAF0-1E0B-4A95-A3D3-BCF61012B239}" dt="2022-04-10T14:32:22.194" v="60" actId="26606"/>
          <ac:picMkLst>
            <pc:docMk/>
            <pc:sldMk cId="526018590" sldId="259"/>
            <ac:picMk id="5" creationId="{CBA75AF8-5D2C-46E7-8C4D-5826C1248524}"/>
          </ac:picMkLst>
        </pc:picChg>
        <pc:picChg chg="mod ord">
          <ac:chgData name="Noman, Ahmed Waleed Abdulhak" userId="ebff67d0-d956-48b8-81b8-928bc740dc9d" providerId="ADAL" clId="{F163EAF0-1E0B-4A95-A3D3-BCF61012B239}" dt="2022-04-10T14:32:22.194" v="60" actId="26606"/>
          <ac:picMkLst>
            <pc:docMk/>
            <pc:sldMk cId="526018590" sldId="259"/>
            <ac:picMk id="9" creationId="{622B4905-E4F4-4F23-B379-42992B78A24A}"/>
          </ac:picMkLst>
        </pc:picChg>
        <pc:cxnChg chg="add del">
          <ac:chgData name="Noman, Ahmed Waleed Abdulhak" userId="ebff67d0-d956-48b8-81b8-928bc740dc9d" providerId="ADAL" clId="{F163EAF0-1E0B-4A95-A3D3-BCF61012B239}" dt="2022-04-10T14:32:22.194" v="60" actId="26606"/>
          <ac:cxnSpMkLst>
            <pc:docMk/>
            <pc:sldMk cId="526018590" sldId="259"/>
            <ac:cxnSpMk id="53" creationId="{D1B787A8-0D67-4B7E-9B48-86BD906AB6B5}"/>
          </ac:cxnSpMkLst>
        </pc:cxnChg>
        <pc:cxnChg chg="add del">
          <ac:chgData name="Noman, Ahmed Waleed Abdulhak" userId="ebff67d0-d956-48b8-81b8-928bc740dc9d" providerId="ADAL" clId="{F163EAF0-1E0B-4A95-A3D3-BCF61012B239}" dt="2022-04-10T14:32:22.194" v="60" actId="26606"/>
          <ac:cxnSpMkLst>
            <pc:docMk/>
            <pc:sldMk cId="526018590" sldId="259"/>
            <ac:cxnSpMk id="56" creationId="{56020367-4FD5-4596-8E10-C5F095CD8DBF}"/>
          </ac:cxnSpMkLst>
        </pc:cxnChg>
        <pc:cxnChg chg="add del">
          <ac:chgData name="Noman, Ahmed Waleed Abdulhak" userId="ebff67d0-d956-48b8-81b8-928bc740dc9d" providerId="ADAL" clId="{F163EAF0-1E0B-4A95-A3D3-BCF61012B239}" dt="2022-04-10T14:32:22.194" v="60" actId="26606"/>
          <ac:cxnSpMkLst>
            <pc:docMk/>
            <pc:sldMk cId="526018590" sldId="259"/>
            <ac:cxnSpMk id="68" creationId="{C49DA8F6-BCC1-4447-B54C-57856834B94B}"/>
          </ac:cxnSpMkLst>
        </pc:cxnChg>
      </pc:sldChg>
      <pc:sldChg chg="addSp delSp modSp mod addAnim delAnim setClrOvrMap">
        <pc:chgData name="Noman, Ahmed Waleed Abdulhak" userId="ebff67d0-d956-48b8-81b8-928bc740dc9d" providerId="ADAL" clId="{F163EAF0-1E0B-4A95-A3D3-BCF61012B239}" dt="2022-04-10T19:31:44.294" v="151" actId="14100"/>
        <pc:sldMkLst>
          <pc:docMk/>
          <pc:sldMk cId="1193939959" sldId="260"/>
        </pc:sldMkLst>
        <pc:spChg chg="mod ord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2" creationId="{EE2DA767-4120-42A6-8600-5533476175BE}"/>
          </ac:spMkLst>
        </pc:spChg>
        <pc:spChg chg="del">
          <ac:chgData name="Noman, Ahmed Waleed Abdulhak" userId="ebff67d0-d956-48b8-81b8-928bc740dc9d" providerId="ADAL" clId="{F163EAF0-1E0B-4A95-A3D3-BCF61012B239}" dt="2022-04-10T19:27:38.760" v="139" actId="26606"/>
          <ac:spMkLst>
            <pc:docMk/>
            <pc:sldMk cId="1193939959" sldId="260"/>
            <ac:spMk id="12" creationId="{158B3569-73B2-4D05-8E95-886A6EE17F1F}"/>
          </ac:spMkLst>
        </pc:spChg>
        <pc:spChg chg="del">
          <ac:chgData name="Noman, Ahmed Waleed Abdulhak" userId="ebff67d0-d956-48b8-81b8-928bc740dc9d" providerId="ADAL" clId="{F163EAF0-1E0B-4A95-A3D3-BCF61012B239}" dt="2022-04-10T19:27:38.760" v="139" actId="26606"/>
          <ac:spMkLst>
            <pc:docMk/>
            <pc:sldMk cId="1193939959" sldId="260"/>
            <ac:spMk id="14" creationId="{B71758F4-3F46-45DA-8AC5-4E508DA080BA}"/>
          </ac:spMkLst>
        </pc:spChg>
        <pc:spChg chg="del">
          <ac:chgData name="Noman, Ahmed Waleed Abdulhak" userId="ebff67d0-d956-48b8-81b8-928bc740dc9d" providerId="ADAL" clId="{F163EAF0-1E0B-4A95-A3D3-BCF61012B239}" dt="2022-04-10T19:27:38.760" v="139" actId="26606"/>
          <ac:spMkLst>
            <pc:docMk/>
            <pc:sldMk cId="1193939959" sldId="260"/>
            <ac:spMk id="18" creationId="{8D61482F-F3C5-4D66-8C5D-C6BBE3E1275C}"/>
          </ac:spMkLst>
        </pc:spChg>
        <pc:spChg chg="add del">
          <ac:chgData name="Noman, Ahmed Waleed Abdulhak" userId="ebff67d0-d956-48b8-81b8-928bc740dc9d" providerId="ADAL" clId="{F163EAF0-1E0B-4A95-A3D3-BCF61012B239}" dt="2022-04-10T19:27:43.347" v="140" actId="478"/>
          <ac:spMkLst>
            <pc:docMk/>
            <pc:sldMk cId="1193939959" sldId="260"/>
            <ac:spMk id="22" creationId="{032934D6-85AB-1A24-C5E3-831590C17F53}"/>
          </ac:spMkLst>
        </pc:spChg>
        <pc:spChg chg="add del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25" creationId="{8D1AA55E-40D5-461B-A5A8-4AE8AAB71B08}"/>
          </ac:spMkLst>
        </pc:spChg>
        <pc:spChg chg="add del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29" creationId="{6CB927A4-E432-4310-9CD5-E89FF5063179}"/>
          </ac:spMkLst>
        </pc:spChg>
        <pc:spChg chg="add del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31" creationId="{E3020543-B24B-4EC4-8FFC-8DD88EEA91A8}"/>
          </ac:spMkLst>
        </pc:spChg>
        <pc:spChg chg="add del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33" creationId="{1453BF6C-B012-48B7-B4E8-6D7AC7C27D02}"/>
          </ac:spMkLst>
        </pc:spChg>
        <pc:spChg chg="add del">
          <ac:chgData name="Noman, Ahmed Waleed Abdulhak" userId="ebff67d0-d956-48b8-81b8-928bc740dc9d" providerId="ADAL" clId="{F163EAF0-1E0B-4A95-A3D3-BCF61012B239}" dt="2022-04-10T19:31:26.157" v="145" actId="26606"/>
          <ac:spMkLst>
            <pc:docMk/>
            <pc:sldMk cId="1193939959" sldId="260"/>
            <ac:spMk id="40" creationId="{0671A8AE-40A1-4631-A6B8-581AFF065482}"/>
          </ac:spMkLst>
        </pc:spChg>
        <pc:spChg chg="add del">
          <ac:chgData name="Noman, Ahmed Waleed Abdulhak" userId="ebff67d0-d956-48b8-81b8-928bc740dc9d" providerId="ADAL" clId="{F163EAF0-1E0B-4A95-A3D3-BCF61012B239}" dt="2022-04-10T19:31:26.157" v="145" actId="26606"/>
          <ac:spMkLst>
            <pc:docMk/>
            <pc:sldMk cId="1193939959" sldId="260"/>
            <ac:spMk id="42" creationId="{A44CD100-6267-4E62-AA64-2182A3A6A1C0}"/>
          </ac:spMkLst>
        </pc:spChg>
        <pc:spChg chg="add del">
          <ac:chgData name="Noman, Ahmed Waleed Abdulhak" userId="ebff67d0-d956-48b8-81b8-928bc740dc9d" providerId="ADAL" clId="{F163EAF0-1E0B-4A95-A3D3-BCF61012B239}" dt="2022-04-10T19:31:35.486" v="148" actId="26606"/>
          <ac:spMkLst>
            <pc:docMk/>
            <pc:sldMk cId="1193939959" sldId="260"/>
            <ac:spMk id="45" creationId="{D5B012D8-7F27-4758-9AC6-C889B154BD73}"/>
          </ac:spMkLst>
        </pc:spChg>
        <pc:spChg chg="add del">
          <ac:chgData name="Noman, Ahmed Waleed Abdulhak" userId="ebff67d0-d956-48b8-81b8-928bc740dc9d" providerId="ADAL" clId="{F163EAF0-1E0B-4A95-A3D3-BCF61012B239}" dt="2022-04-10T19:31:35.486" v="148" actId="26606"/>
          <ac:spMkLst>
            <pc:docMk/>
            <pc:sldMk cId="1193939959" sldId="260"/>
            <ac:spMk id="46" creationId="{4063B759-00FC-46D1-9898-8E8625268FAF}"/>
          </ac:spMkLst>
        </pc:spChg>
        <pc:spChg chg="add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49" creationId="{526E0BFB-CDF1-4990-8C11-AC849311E0A8}"/>
          </ac:spMkLst>
        </pc:spChg>
        <pc:spChg chg="add">
          <ac:chgData name="Noman, Ahmed Waleed Abdulhak" userId="ebff67d0-d956-48b8-81b8-928bc740dc9d" providerId="ADAL" clId="{F163EAF0-1E0B-4A95-A3D3-BCF61012B239}" dt="2022-04-10T19:31:35.489" v="149" actId="26606"/>
          <ac:spMkLst>
            <pc:docMk/>
            <pc:sldMk cId="1193939959" sldId="260"/>
            <ac:spMk id="50" creationId="{6069A1F8-9BEB-4786-9694-FC48B2D75D21}"/>
          </ac:spMkLst>
        </pc:spChg>
        <pc:picChg chg="add mod">
          <ac:chgData name="Noman, Ahmed Waleed Abdulhak" userId="ebff67d0-d956-48b8-81b8-928bc740dc9d" providerId="ADAL" clId="{F163EAF0-1E0B-4A95-A3D3-BCF61012B239}" dt="2022-04-10T19:31:44.294" v="151" actId="14100"/>
          <ac:picMkLst>
            <pc:docMk/>
            <pc:sldMk cId="1193939959" sldId="260"/>
            <ac:picMk id="4" creationId="{01F5A232-EBBA-4520-B899-4A893C503F83}"/>
          </ac:picMkLst>
        </pc:picChg>
        <pc:picChg chg="del mod">
          <ac:chgData name="Noman, Ahmed Waleed Abdulhak" userId="ebff67d0-d956-48b8-81b8-928bc740dc9d" providerId="ADAL" clId="{F163EAF0-1E0B-4A95-A3D3-BCF61012B239}" dt="2022-04-10T19:31:10.600" v="141" actId="478"/>
          <ac:picMkLst>
            <pc:docMk/>
            <pc:sldMk cId="1193939959" sldId="260"/>
            <ac:picMk id="5" creationId="{DFFA7104-ACDB-4803-8A11-99EDBFEC80B1}"/>
          </ac:picMkLst>
        </pc:picChg>
        <pc:cxnChg chg="del">
          <ac:chgData name="Noman, Ahmed Waleed Abdulhak" userId="ebff67d0-d956-48b8-81b8-928bc740dc9d" providerId="ADAL" clId="{F163EAF0-1E0B-4A95-A3D3-BCF61012B239}" dt="2022-04-10T19:27:38.760" v="139" actId="26606"/>
          <ac:cxnSpMkLst>
            <pc:docMk/>
            <pc:sldMk cId="1193939959" sldId="260"/>
            <ac:cxnSpMk id="10" creationId="{D1B787A8-0D67-4B7E-9B48-86BD906AB6B5}"/>
          </ac:cxnSpMkLst>
        </pc:cxnChg>
        <pc:cxnChg chg="del">
          <ac:chgData name="Noman, Ahmed Waleed Abdulhak" userId="ebff67d0-d956-48b8-81b8-928bc740dc9d" providerId="ADAL" clId="{F163EAF0-1E0B-4A95-A3D3-BCF61012B239}" dt="2022-04-10T19:27:38.760" v="139" actId="26606"/>
          <ac:cxnSpMkLst>
            <pc:docMk/>
            <pc:sldMk cId="1193939959" sldId="260"/>
            <ac:cxnSpMk id="16" creationId="{56020367-4FD5-4596-8E10-C5F095CD8DBF}"/>
          </ac:cxnSpMkLst>
        </pc:cxnChg>
        <pc:cxnChg chg="add del">
          <ac:chgData name="Noman, Ahmed Waleed Abdulhak" userId="ebff67d0-d956-48b8-81b8-928bc740dc9d" providerId="ADAL" clId="{F163EAF0-1E0B-4A95-A3D3-BCF61012B239}" dt="2022-04-10T19:31:35.489" v="149" actId="26606"/>
          <ac:cxnSpMkLst>
            <pc:docMk/>
            <pc:sldMk cId="1193939959" sldId="260"/>
            <ac:cxnSpMk id="27" creationId="{C49DA8F6-BCC1-4447-B54C-57856834B94B}"/>
          </ac:cxnSpMkLst>
        </pc:cxnChg>
        <pc:cxnChg chg="add del">
          <ac:chgData name="Noman, Ahmed Waleed Abdulhak" userId="ebff67d0-d956-48b8-81b8-928bc740dc9d" providerId="ADAL" clId="{F163EAF0-1E0B-4A95-A3D3-BCF61012B239}" dt="2022-04-10T19:31:26.157" v="145" actId="26606"/>
          <ac:cxnSpMkLst>
            <pc:docMk/>
            <pc:sldMk cId="1193939959" sldId="260"/>
            <ac:cxnSpMk id="38" creationId="{D1B787A8-0D67-4B7E-9B48-86BD906AB6B5}"/>
          </ac:cxnSpMkLst>
        </pc:cxnChg>
        <pc:cxnChg chg="add del">
          <ac:chgData name="Noman, Ahmed Waleed Abdulhak" userId="ebff67d0-d956-48b8-81b8-928bc740dc9d" providerId="ADAL" clId="{F163EAF0-1E0B-4A95-A3D3-BCF61012B239}" dt="2022-04-10T19:31:35.486" v="148" actId="26606"/>
          <ac:cxnSpMkLst>
            <pc:docMk/>
            <pc:sldMk cId="1193939959" sldId="260"/>
            <ac:cxnSpMk id="44" creationId="{D1B787A8-0D67-4B7E-9B48-86BD906AB6B5}"/>
          </ac:cxnSpMkLst>
        </pc:cxnChg>
        <pc:cxnChg chg="add">
          <ac:chgData name="Noman, Ahmed Waleed Abdulhak" userId="ebff67d0-d956-48b8-81b8-928bc740dc9d" providerId="ADAL" clId="{F163EAF0-1E0B-4A95-A3D3-BCF61012B239}" dt="2022-04-10T19:31:35.489" v="149" actId="26606"/>
          <ac:cxnSpMkLst>
            <pc:docMk/>
            <pc:sldMk cId="1193939959" sldId="260"/>
            <ac:cxnSpMk id="48" creationId="{D1B787A8-0D67-4B7E-9B48-86BD906AB6B5}"/>
          </ac:cxnSpMkLst>
        </pc:cxnChg>
      </pc:sldChg>
      <pc:sldChg chg="addSp delSp modSp del mod">
        <pc:chgData name="Noman, Ahmed Waleed Abdulhak" userId="ebff67d0-d956-48b8-81b8-928bc740dc9d" providerId="ADAL" clId="{F163EAF0-1E0B-4A95-A3D3-BCF61012B239}" dt="2022-04-10T19:35:07.097" v="152" actId="47"/>
        <pc:sldMkLst>
          <pc:docMk/>
          <pc:sldMk cId="1144604865" sldId="261"/>
        </pc:sldMkLst>
        <pc:spChg chg="add mod">
          <ac:chgData name="Noman, Ahmed Waleed Abdulhak" userId="ebff67d0-d956-48b8-81b8-928bc740dc9d" providerId="ADAL" clId="{F163EAF0-1E0B-4A95-A3D3-BCF61012B239}" dt="2022-04-10T14:40:26.968" v="75" actId="478"/>
          <ac:spMkLst>
            <pc:docMk/>
            <pc:sldMk cId="1144604865" sldId="261"/>
            <ac:spMk id="4" creationId="{95C67081-B325-4DEE-92B8-DB45BBFFA580}"/>
          </ac:spMkLst>
        </pc:spChg>
        <pc:picChg chg="del">
          <ac:chgData name="Noman, Ahmed Waleed Abdulhak" userId="ebff67d0-d956-48b8-81b8-928bc740dc9d" providerId="ADAL" clId="{F163EAF0-1E0B-4A95-A3D3-BCF61012B239}" dt="2022-04-10T14:40:26.968" v="75" actId="478"/>
          <ac:picMkLst>
            <pc:docMk/>
            <pc:sldMk cId="1144604865" sldId="261"/>
            <ac:picMk id="5" creationId="{06EA94E0-D9F4-43D8-9D60-715FFE7F9390}"/>
          </ac:picMkLst>
        </pc:picChg>
      </pc:sldChg>
      <pc:sldChg chg="addSp delSp modSp mod">
        <pc:chgData name="Noman, Ahmed Waleed Abdulhak" userId="ebff67d0-d956-48b8-81b8-928bc740dc9d" providerId="ADAL" clId="{F163EAF0-1E0B-4A95-A3D3-BCF61012B239}" dt="2022-04-10T19:57:55.134" v="182" actId="1076"/>
        <pc:sldMkLst>
          <pc:docMk/>
          <pc:sldMk cId="2204645146" sldId="262"/>
        </pc:sldMkLst>
        <pc:spChg chg="mod">
          <ac:chgData name="Noman, Ahmed Waleed Abdulhak" userId="ebff67d0-d956-48b8-81b8-928bc740dc9d" providerId="ADAL" clId="{F163EAF0-1E0B-4A95-A3D3-BCF61012B239}" dt="2022-04-10T19:56:24.908" v="176" actId="20577"/>
          <ac:spMkLst>
            <pc:docMk/>
            <pc:sldMk cId="2204645146" sldId="262"/>
            <ac:spMk id="2" creationId="{D4F6CFAC-C2E1-48D8-825D-C76686979DBA}"/>
          </ac:spMkLst>
        </pc:spChg>
        <pc:spChg chg="del">
          <ac:chgData name="Noman, Ahmed Waleed Abdulhak" userId="ebff67d0-d956-48b8-81b8-928bc740dc9d" providerId="ADAL" clId="{F163EAF0-1E0B-4A95-A3D3-BCF61012B239}" dt="2022-04-10T19:53:00.444" v="153" actId="22"/>
          <ac:spMkLst>
            <pc:docMk/>
            <pc:sldMk cId="2204645146" sldId="262"/>
            <ac:spMk id="3" creationId="{A4CA1086-6C70-4527-986F-CDB44FC1BB6C}"/>
          </ac:spMkLst>
        </pc:spChg>
        <pc:picChg chg="add mod ord">
          <ac:chgData name="Noman, Ahmed Waleed Abdulhak" userId="ebff67d0-d956-48b8-81b8-928bc740dc9d" providerId="ADAL" clId="{F163EAF0-1E0B-4A95-A3D3-BCF61012B239}" dt="2022-04-10T19:57:55.134" v="182" actId="1076"/>
          <ac:picMkLst>
            <pc:docMk/>
            <pc:sldMk cId="2204645146" sldId="262"/>
            <ac:picMk id="5" creationId="{B57F61B4-D8D0-4574-99DB-FD6605D1B71E}"/>
          </ac:picMkLst>
        </pc:picChg>
        <pc:picChg chg="add mod">
          <ac:chgData name="Noman, Ahmed Waleed Abdulhak" userId="ebff67d0-d956-48b8-81b8-928bc740dc9d" providerId="ADAL" clId="{F163EAF0-1E0B-4A95-A3D3-BCF61012B239}" dt="2022-04-10T19:57:55.134" v="182" actId="1076"/>
          <ac:picMkLst>
            <pc:docMk/>
            <pc:sldMk cId="2204645146" sldId="262"/>
            <ac:picMk id="7" creationId="{AD995453-348A-481E-B5E0-29E8AE6EE10B}"/>
          </ac:picMkLst>
        </pc:picChg>
      </pc:sldChg>
      <pc:sldChg chg="addSp delSp modSp new mod setBg">
        <pc:chgData name="Noman, Ahmed Waleed Abdulhak" userId="ebff67d0-d956-48b8-81b8-928bc740dc9d" providerId="ADAL" clId="{F163EAF0-1E0B-4A95-A3D3-BCF61012B239}" dt="2022-04-10T14:27:50.811" v="55" actId="20577"/>
        <pc:sldMkLst>
          <pc:docMk/>
          <pc:sldMk cId="1478274648" sldId="263"/>
        </pc:sldMkLst>
        <pc:spChg chg="add del mod">
          <ac:chgData name="Noman, Ahmed Waleed Abdulhak" userId="ebff67d0-d956-48b8-81b8-928bc740dc9d" providerId="ADAL" clId="{F163EAF0-1E0B-4A95-A3D3-BCF61012B239}" dt="2022-04-10T14:27:50.811" v="55" actId="20577"/>
          <ac:spMkLst>
            <pc:docMk/>
            <pc:sldMk cId="1478274648" sldId="263"/>
            <ac:spMk id="2" creationId="{EF42A3E0-0239-4CB9-859E-934165878025}"/>
          </ac:spMkLst>
        </pc:spChg>
        <pc:spChg chg="del">
          <ac:chgData name="Noman, Ahmed Waleed Abdulhak" userId="ebff67d0-d956-48b8-81b8-928bc740dc9d" providerId="ADAL" clId="{F163EAF0-1E0B-4A95-A3D3-BCF61012B239}" dt="2022-04-10T14:27:04.068" v="35"/>
          <ac:spMkLst>
            <pc:docMk/>
            <pc:sldMk cId="1478274648" sldId="263"/>
            <ac:spMk id="3" creationId="{925C14CF-0162-4E50-9419-D8488FB7BD3F}"/>
          </ac:spMkLst>
        </pc:spChg>
        <pc:spChg chg="add del">
          <ac:chgData name="Noman, Ahmed Waleed Abdulhak" userId="ebff67d0-d956-48b8-81b8-928bc740dc9d" providerId="ADAL" clId="{F163EAF0-1E0B-4A95-A3D3-BCF61012B239}" dt="2022-04-10T14:27:15.751" v="37" actId="26606"/>
          <ac:spMkLst>
            <pc:docMk/>
            <pc:sldMk cId="1478274648" sldId="263"/>
            <ac:spMk id="11" creationId="{16B067B1-F4E5-4FDF-813D-C9E872E80075}"/>
          </ac:spMkLst>
        </pc:spChg>
        <pc:spChg chg="add del">
          <ac:chgData name="Noman, Ahmed Waleed Abdulhak" userId="ebff67d0-d956-48b8-81b8-928bc740dc9d" providerId="ADAL" clId="{F163EAF0-1E0B-4A95-A3D3-BCF61012B239}" dt="2022-04-10T14:27:18.229" v="39" actId="26606"/>
          <ac:spMkLst>
            <pc:docMk/>
            <pc:sldMk cId="1478274648" sldId="263"/>
            <ac:spMk id="15" creationId="{16B067B1-F4E5-4FDF-813D-C9E872E80075}"/>
          </ac:spMkLst>
        </pc:spChg>
        <pc:picChg chg="add mod">
          <ac:chgData name="Noman, Ahmed Waleed Abdulhak" userId="ebff67d0-d956-48b8-81b8-928bc740dc9d" providerId="ADAL" clId="{F163EAF0-1E0B-4A95-A3D3-BCF61012B239}" dt="2022-04-10T14:27:18.229" v="39" actId="26606"/>
          <ac:picMkLst>
            <pc:docMk/>
            <pc:sldMk cId="1478274648" sldId="263"/>
            <ac:picMk id="4" creationId="{1A365D41-579D-4D8B-8DE6-1BA9BC35B7DC}"/>
          </ac:picMkLst>
        </pc:picChg>
        <pc:cxnChg chg="add del">
          <ac:chgData name="Noman, Ahmed Waleed Abdulhak" userId="ebff67d0-d956-48b8-81b8-928bc740dc9d" providerId="ADAL" clId="{F163EAF0-1E0B-4A95-A3D3-BCF61012B239}" dt="2022-04-10T14:27:15.751" v="37" actId="26606"/>
          <ac:cxnSpMkLst>
            <pc:docMk/>
            <pc:sldMk cId="1478274648" sldId="263"/>
            <ac:cxnSpMk id="9" creationId="{353C1207-D1C8-49E3-8837-E2B89D366FAE}"/>
          </ac:cxnSpMkLst>
        </pc:cxnChg>
        <pc:cxnChg chg="add del">
          <ac:chgData name="Noman, Ahmed Waleed Abdulhak" userId="ebff67d0-d956-48b8-81b8-928bc740dc9d" providerId="ADAL" clId="{F163EAF0-1E0B-4A95-A3D3-BCF61012B239}" dt="2022-04-10T14:27:18.229" v="39" actId="26606"/>
          <ac:cxnSpMkLst>
            <pc:docMk/>
            <pc:sldMk cId="1478274648" sldId="263"/>
            <ac:cxnSpMk id="13" creationId="{7C9ADA25-078F-42AB-B92D-4535AA4442E1}"/>
          </ac:cxnSpMkLst>
        </pc:cxnChg>
        <pc:cxnChg chg="add del">
          <ac:chgData name="Noman, Ahmed Waleed Abdulhak" userId="ebff67d0-d956-48b8-81b8-928bc740dc9d" providerId="ADAL" clId="{F163EAF0-1E0B-4A95-A3D3-BCF61012B239}" dt="2022-04-10T14:27:18.229" v="39" actId="26606"/>
          <ac:cxnSpMkLst>
            <pc:docMk/>
            <pc:sldMk cId="1478274648" sldId="263"/>
            <ac:cxnSpMk id="14" creationId="{353C1207-D1C8-49E3-8837-E2B89D366FAE}"/>
          </ac:cxnSpMkLst>
        </pc:cxnChg>
      </pc:sldChg>
      <pc:sldChg chg="modSp new del mod">
        <pc:chgData name="Noman, Ahmed Waleed Abdulhak" userId="ebff67d0-d956-48b8-81b8-928bc740dc9d" providerId="ADAL" clId="{F163EAF0-1E0B-4A95-A3D3-BCF61012B239}" dt="2022-04-10T19:25:20.346" v="135" actId="47"/>
        <pc:sldMkLst>
          <pc:docMk/>
          <pc:sldMk cId="1833838727" sldId="264"/>
        </pc:sldMkLst>
        <pc:spChg chg="mod">
          <ac:chgData name="Noman, Ahmed Waleed Abdulhak" userId="ebff67d0-d956-48b8-81b8-928bc740dc9d" providerId="ADAL" clId="{F163EAF0-1E0B-4A95-A3D3-BCF61012B239}" dt="2022-04-10T19:24:27.251" v="134" actId="20577"/>
          <ac:spMkLst>
            <pc:docMk/>
            <pc:sldMk cId="1833838727" sldId="264"/>
            <ac:spMk id="2" creationId="{EC48D1A0-5D5B-459A-8EE9-8FF880966DFC}"/>
          </ac:spMkLst>
        </pc:spChg>
        <pc:spChg chg="mod">
          <ac:chgData name="Noman, Ahmed Waleed Abdulhak" userId="ebff67d0-d956-48b8-81b8-928bc740dc9d" providerId="ADAL" clId="{F163EAF0-1E0B-4A95-A3D3-BCF61012B239}" dt="2022-04-10T19:13:00.826" v="129" actId="20577"/>
          <ac:spMkLst>
            <pc:docMk/>
            <pc:sldMk cId="1833838727" sldId="264"/>
            <ac:spMk id="3" creationId="{46606E9A-A030-415D-852F-68B216DAD8B1}"/>
          </ac:spMkLst>
        </pc:spChg>
      </pc:sldChg>
      <pc:sldChg chg="addSp delSp modSp new mod setBg">
        <pc:chgData name="Noman, Ahmed Waleed Abdulhak" userId="ebff67d0-d956-48b8-81b8-928bc740dc9d" providerId="ADAL" clId="{F163EAF0-1E0B-4A95-A3D3-BCF61012B239}" dt="2022-04-10T19:13:51.815" v="132" actId="20577"/>
        <pc:sldMkLst>
          <pc:docMk/>
          <pc:sldMk cId="4052293410" sldId="265"/>
        </pc:sldMkLst>
        <pc:spChg chg="mo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2" creationId="{2787E6E5-37BD-424A-8A95-5CD0D2CE3B95}"/>
          </ac:spMkLst>
        </pc:spChg>
        <pc:spChg chg="del mo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3" creationId="{85B07A08-FF5A-421C-A71A-0C8816DA6945}"/>
          </ac:spMkLst>
        </pc:spChg>
        <pc:spChg chg="ad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9" creationId="{383F4F3A-DF89-453C-A499-8C259F6A2F13}"/>
          </ac:spMkLst>
        </pc:spChg>
        <pc:spChg chg="ad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11" creationId="{58BDB0EE-D238-415B-9ED8-62AA6AB2AAD1}"/>
          </ac:spMkLst>
        </pc:spChg>
        <pc:spChg chg="ad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13" creationId="{C5B55FC3-961D-4325-82F1-DE92B0D04E03}"/>
          </ac:spMkLst>
        </pc:spChg>
        <pc:spChg chg="add">
          <ac:chgData name="Noman, Ahmed Waleed Abdulhak" userId="ebff67d0-d956-48b8-81b8-928bc740dc9d" providerId="ADAL" clId="{F163EAF0-1E0B-4A95-A3D3-BCF61012B239}" dt="2022-04-10T14:57:48.235" v="126" actId="26606"/>
          <ac:spMkLst>
            <pc:docMk/>
            <pc:sldMk cId="4052293410" sldId="265"/>
            <ac:spMk id="17" creationId="{4C8AB332-D09E-4F28-943C-DABDD4716A3C}"/>
          </ac:spMkLst>
        </pc:spChg>
        <pc:graphicFrameChg chg="add mod">
          <ac:chgData name="Noman, Ahmed Waleed Abdulhak" userId="ebff67d0-d956-48b8-81b8-928bc740dc9d" providerId="ADAL" clId="{F163EAF0-1E0B-4A95-A3D3-BCF61012B239}" dt="2022-04-10T19:13:51.815" v="132" actId="20577"/>
          <ac:graphicFrameMkLst>
            <pc:docMk/>
            <pc:sldMk cId="4052293410" sldId="265"/>
            <ac:graphicFrameMk id="5" creationId="{2CFCCB67-F31A-7814-E7EE-B97213A3E843}"/>
          </ac:graphicFrameMkLst>
        </pc:graphicFrameChg>
        <pc:cxnChg chg="add">
          <ac:chgData name="Noman, Ahmed Waleed Abdulhak" userId="ebff67d0-d956-48b8-81b8-928bc740dc9d" providerId="ADAL" clId="{F163EAF0-1E0B-4A95-A3D3-BCF61012B239}" dt="2022-04-10T14:57:48.235" v="126" actId="26606"/>
          <ac:cxnSpMkLst>
            <pc:docMk/>
            <pc:sldMk cId="4052293410" sldId="265"/>
            <ac:cxnSpMk id="15" creationId="{C8F51B3F-8331-4E4A-AE96-D47B1006EEAD}"/>
          </ac:cxnSpMkLst>
        </pc:cxnChg>
      </pc:sldChg>
      <pc:sldChg chg="addSp delSp modSp new mod setBg">
        <pc:chgData name="Noman, Ahmed Waleed Abdulhak" userId="ebff67d0-d956-48b8-81b8-928bc740dc9d" providerId="ADAL" clId="{F163EAF0-1E0B-4A95-A3D3-BCF61012B239}" dt="2022-04-10T14:56:01.547" v="125" actId="1037"/>
        <pc:sldMkLst>
          <pc:docMk/>
          <pc:sldMk cId="3233902359" sldId="266"/>
        </pc:sldMkLst>
        <pc:spChg chg="del">
          <ac:chgData name="Noman, Ahmed Waleed Abdulhak" userId="ebff67d0-d956-48b8-81b8-928bc740dc9d" providerId="ADAL" clId="{F163EAF0-1E0B-4A95-A3D3-BCF61012B239}" dt="2022-04-10T14:52:56.496" v="120" actId="478"/>
          <ac:spMkLst>
            <pc:docMk/>
            <pc:sldMk cId="3233902359" sldId="266"/>
            <ac:spMk id="2" creationId="{B9ABD569-FBD2-4C65-942B-641E3C3DA51D}"/>
          </ac:spMkLst>
        </pc:spChg>
        <pc:spChg chg="del">
          <ac:chgData name="Noman, Ahmed Waleed Abdulhak" userId="ebff67d0-d956-48b8-81b8-928bc740dc9d" providerId="ADAL" clId="{F163EAF0-1E0B-4A95-A3D3-BCF61012B239}" dt="2022-04-10T14:52:59.195" v="121" actId="478"/>
          <ac:spMkLst>
            <pc:docMk/>
            <pc:sldMk cId="3233902359" sldId="266"/>
            <ac:spMk id="3" creationId="{A6B82731-D5AE-4FAF-9918-68FB9FCA4D18}"/>
          </ac:spMkLst>
        </pc:spChg>
        <pc:spChg chg="add del">
          <ac:chgData name="Noman, Ahmed Waleed Abdulhak" userId="ebff67d0-d956-48b8-81b8-928bc740dc9d" providerId="ADAL" clId="{F163EAF0-1E0B-4A95-A3D3-BCF61012B239}" dt="2022-04-10T14:53:12.355" v="123" actId="26606"/>
          <ac:spMkLst>
            <pc:docMk/>
            <pc:sldMk cId="3233902359" sldId="266"/>
            <ac:spMk id="12" creationId="{16B067B1-F4E5-4FDF-813D-C9E872E80075}"/>
          </ac:spMkLst>
        </pc:spChg>
        <pc:picChg chg="add mod">
          <ac:chgData name="Noman, Ahmed Waleed Abdulhak" userId="ebff67d0-d956-48b8-81b8-928bc740dc9d" providerId="ADAL" clId="{F163EAF0-1E0B-4A95-A3D3-BCF61012B239}" dt="2022-04-10T14:56:01.547" v="125" actId="1037"/>
          <ac:picMkLst>
            <pc:docMk/>
            <pc:sldMk cId="3233902359" sldId="266"/>
            <ac:picMk id="5" creationId="{FF06019A-ADDB-44FF-804F-3D79277D2626}"/>
          </ac:picMkLst>
        </pc:picChg>
        <pc:cxnChg chg="add del">
          <ac:chgData name="Noman, Ahmed Waleed Abdulhak" userId="ebff67d0-d956-48b8-81b8-928bc740dc9d" providerId="ADAL" clId="{F163EAF0-1E0B-4A95-A3D3-BCF61012B239}" dt="2022-04-10T14:53:12.355" v="123" actId="26606"/>
          <ac:cxnSpMkLst>
            <pc:docMk/>
            <pc:sldMk cId="3233902359" sldId="266"/>
            <ac:cxnSpMk id="10" creationId="{353C1207-D1C8-49E3-8837-E2B89D366FAE}"/>
          </ac:cxnSpMkLst>
        </pc:cxnChg>
      </pc:sldChg>
    </pc:docChg>
  </pc:docChgLst>
  <pc:docChgLst>
    <pc:chgData name="Nguyen, Anh Quang" userId="1601586e-3009-475d-9e3f-b9588d56a06a" providerId="ADAL" clId="{022C1F37-FA0B-46FF-A49E-4892F310FF93}"/>
    <pc:docChg chg="undo custSel addSld delSld modSld sldOrd addMainMaster delMainMaster">
      <pc:chgData name="Nguyen, Anh Quang" userId="1601586e-3009-475d-9e3f-b9588d56a06a" providerId="ADAL" clId="{022C1F37-FA0B-46FF-A49E-4892F310FF93}" dt="2022-04-10T21:32:30.212" v="866" actId="20577"/>
      <pc:docMkLst>
        <pc:docMk/>
      </pc:docMkLst>
      <pc:sldChg chg="addSp delSp modSp mod modMedia setBg modClrScheme addAnim delAnim chgLayout">
        <pc:chgData name="Nguyen, Anh Quang" userId="1601586e-3009-475d-9e3f-b9588d56a06a" providerId="ADAL" clId="{022C1F37-FA0B-46FF-A49E-4892F310FF93}" dt="2022-04-05T15:16:17.420" v="155" actId="20577"/>
        <pc:sldMkLst>
          <pc:docMk/>
          <pc:sldMk cId="1577499883" sldId="256"/>
        </pc:sldMkLst>
        <pc:spChg chg="mod">
          <ac:chgData name="Nguyen, Anh Quang" userId="1601586e-3009-475d-9e3f-b9588d56a06a" providerId="ADAL" clId="{022C1F37-FA0B-46FF-A49E-4892F310FF93}" dt="2022-04-05T15:10:58.537" v="89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Nguyen, Anh Quang" userId="1601586e-3009-475d-9e3f-b9588d56a06a" providerId="ADAL" clId="{022C1F37-FA0B-46FF-A49E-4892F310FF93}" dt="2022-04-05T15:10:18.223" v="81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Nguyen, Anh Quang" userId="1601586e-3009-475d-9e3f-b9588d56a06a" providerId="ADAL" clId="{022C1F37-FA0B-46FF-A49E-4892F310FF93}" dt="2022-04-05T15:07:06.835" v="27" actId="26606"/>
          <ac:spMkLst>
            <pc:docMk/>
            <pc:sldMk cId="1577499883" sldId="256"/>
            <ac:spMk id="6" creationId="{EB95B01E-5851-431E-863B-0FAC65669516}"/>
          </ac:spMkLst>
        </pc:spChg>
        <pc:spChg chg="add">
          <ac:chgData name="Nguyen, Anh Quang" userId="1601586e-3009-475d-9e3f-b9588d56a06a" providerId="ADAL" clId="{022C1F37-FA0B-46FF-A49E-4892F310FF93}" dt="2022-04-05T15:08:16.057" v="53" actId="26606"/>
          <ac:spMkLst>
            <pc:docMk/>
            <pc:sldMk cId="1577499883" sldId="256"/>
            <ac:spMk id="8" creationId="{79C60ED7-11F7-478C-AC8E-0865FABDACBF}"/>
          </ac:spMkLst>
        </pc:spChg>
        <pc:spChg chg="add del">
          <ac:chgData name="Nguyen, Anh Quang" userId="1601586e-3009-475d-9e3f-b9588d56a06a" providerId="ADAL" clId="{022C1F37-FA0B-46FF-A49E-4892F310FF93}" dt="2022-04-05T15:06:37.484" v="8" actId="26606"/>
          <ac:spMkLst>
            <pc:docMk/>
            <pc:sldMk cId="1577499883" sldId="256"/>
            <ac:spMk id="9" creationId="{33E93247-6229-44AB-A550-739E971E690B}"/>
          </ac:spMkLst>
        </pc:spChg>
        <pc:spChg chg="add">
          <ac:chgData name="Nguyen, Anh Quang" userId="1601586e-3009-475d-9e3f-b9588d56a06a" providerId="ADAL" clId="{022C1F37-FA0B-46FF-A49E-4892F310FF93}" dt="2022-04-05T15:08:16.057" v="53" actId="26606"/>
          <ac:spMkLst>
            <pc:docMk/>
            <pc:sldMk cId="1577499883" sldId="256"/>
            <ac:spMk id="10" creationId="{D472C551-D440-40DF-9260-BDB9AC40960A}"/>
          </ac:spMkLst>
        </pc:spChg>
        <pc:spChg chg="add">
          <ac:chgData name="Nguyen, Anh Quang" userId="1601586e-3009-475d-9e3f-b9588d56a06a" providerId="ADAL" clId="{022C1F37-FA0B-46FF-A49E-4892F310FF93}" dt="2022-04-05T15:08:16.057" v="53" actId="26606"/>
          <ac:spMkLst>
            <pc:docMk/>
            <pc:sldMk cId="1577499883" sldId="256"/>
            <ac:spMk id="15" creationId="{508BEF50-7B1E-49A4-BC19-5F4F1D755E64}"/>
          </ac:spMkLst>
        </pc:spChg>
        <pc:spChg chg="add del">
          <ac:chgData name="Nguyen, Anh Quang" userId="1601586e-3009-475d-9e3f-b9588d56a06a" providerId="ADAL" clId="{022C1F37-FA0B-46FF-A49E-4892F310FF93}" dt="2022-04-05T15:07:07.893" v="30" actId="26606"/>
          <ac:spMkLst>
            <pc:docMk/>
            <pc:sldMk cId="1577499883" sldId="256"/>
            <ac:spMk id="16" creationId="{A88F843D-1C1B-C740-AC27-E3238D0F5F47}"/>
          </ac:spMkLst>
        </pc:spChg>
        <pc:spChg chg="add del">
          <ac:chgData name="Nguyen, Anh Quang" userId="1601586e-3009-475d-9e3f-b9588d56a06a" providerId="ADAL" clId="{022C1F37-FA0B-46FF-A49E-4892F310FF93}" dt="2022-04-05T15:07:07.893" v="30" actId="26606"/>
          <ac:spMkLst>
            <pc:docMk/>
            <pc:sldMk cId="1577499883" sldId="256"/>
            <ac:spMk id="18" creationId="{A21C8291-E3D5-4240-8FF4-E5213CBCC453}"/>
          </ac:spMkLst>
        </pc:spChg>
        <pc:spChg chg="add del">
          <ac:chgData name="Nguyen, Anh Quang" userId="1601586e-3009-475d-9e3f-b9588d56a06a" providerId="ADAL" clId="{022C1F37-FA0B-46FF-A49E-4892F310FF93}" dt="2022-04-05T15:07:07.893" v="30" actId="26606"/>
          <ac:spMkLst>
            <pc:docMk/>
            <pc:sldMk cId="1577499883" sldId="256"/>
            <ac:spMk id="19" creationId="{08B44AFE-C181-7047-8CC9-CA00BD385EEA}"/>
          </ac:spMkLst>
        </pc:spChg>
        <pc:spChg chg="add">
          <ac:chgData name="Nguyen, Anh Quang" userId="1601586e-3009-475d-9e3f-b9588d56a06a" providerId="ADAL" clId="{022C1F37-FA0B-46FF-A49E-4892F310FF93}" dt="2022-04-05T15:08:16.057" v="53" actId="26606"/>
          <ac:spMkLst>
            <pc:docMk/>
            <pc:sldMk cId="1577499883" sldId="256"/>
            <ac:spMk id="20" creationId="{3FBAD350-5664-4811-A208-657FB882D350}"/>
          </ac:spMkLst>
        </pc:spChg>
        <pc:spChg chg="add del">
          <ac:chgData name="Nguyen, Anh Quang" userId="1601586e-3009-475d-9e3f-b9588d56a06a" providerId="ADAL" clId="{022C1F37-FA0B-46FF-A49E-4892F310FF93}" dt="2022-04-05T15:07:15.197" v="33" actId="26606"/>
          <ac:spMkLst>
            <pc:docMk/>
            <pc:sldMk cId="1577499883" sldId="256"/>
            <ac:spMk id="21" creationId="{AFD23066-E0E4-4A0C-B554-B9F2A919124B}"/>
          </ac:spMkLst>
        </pc:spChg>
        <pc:spChg chg="add del">
          <ac:chgData name="Nguyen, Anh Quang" userId="1601586e-3009-475d-9e3f-b9588d56a06a" providerId="ADAL" clId="{022C1F37-FA0B-46FF-A49E-4892F310FF93}" dt="2022-04-05T15:07:15.197" v="33" actId="26606"/>
          <ac:spMkLst>
            <pc:docMk/>
            <pc:sldMk cId="1577499883" sldId="256"/>
            <ac:spMk id="22" creationId="{E5D2E6F5-4096-40AF-B31C-B6FBEEFFB122}"/>
          </ac:spMkLst>
        </pc:spChg>
        <pc:spChg chg="add">
          <ac:chgData name="Nguyen, Anh Quang" userId="1601586e-3009-475d-9e3f-b9588d56a06a" providerId="ADAL" clId="{022C1F37-FA0B-46FF-A49E-4892F310FF93}" dt="2022-04-05T15:08:16.057" v="53" actId="26606"/>
          <ac:spMkLst>
            <pc:docMk/>
            <pc:sldMk cId="1577499883" sldId="256"/>
            <ac:spMk id="24" creationId="{C39ADB8F-D187-49D7-BDCF-C1B6DC727068}"/>
          </ac:spMkLst>
        </pc:spChg>
        <pc:spChg chg="add del">
          <ac:chgData name="Nguyen, Anh Quang" userId="1601586e-3009-475d-9e3f-b9588d56a06a" providerId="ADAL" clId="{022C1F37-FA0B-46FF-A49E-4892F310FF93}" dt="2022-04-05T15:07:20.943" v="35" actId="26606"/>
          <ac:spMkLst>
            <pc:docMk/>
            <pc:sldMk cId="1577499883" sldId="256"/>
            <ac:spMk id="25" creationId="{7A18C9FB-EC4C-4DAE-8F7D-C6E5AF607958}"/>
          </ac:spMkLst>
        </pc:spChg>
        <pc:spChg chg="add del">
          <ac:chgData name="Nguyen, Anh Quang" userId="1601586e-3009-475d-9e3f-b9588d56a06a" providerId="ADAL" clId="{022C1F37-FA0B-46FF-A49E-4892F310FF93}" dt="2022-04-05T15:07:20.943" v="35" actId="26606"/>
          <ac:spMkLst>
            <pc:docMk/>
            <pc:sldMk cId="1577499883" sldId="256"/>
            <ac:spMk id="27" creationId="{55F5D1E8-E605-4EFC-8912-6E191F84FE26}"/>
          </ac:spMkLst>
        </pc:spChg>
        <pc:spChg chg="add del mod">
          <ac:chgData name="Nguyen, Anh Quang" userId="1601586e-3009-475d-9e3f-b9588d56a06a" providerId="ADAL" clId="{022C1F37-FA0B-46FF-A49E-4892F310FF93}" dt="2022-04-05T15:11:50.935" v="94" actId="478"/>
          <ac:spMkLst>
            <pc:docMk/>
            <pc:sldMk cId="1577499883" sldId="256"/>
            <ac:spMk id="28" creationId="{DE074480-8414-4727-921F-4D2B1D7B4BC6}"/>
          </ac:spMkLst>
        </pc:spChg>
        <pc:spChg chg="add del mod">
          <ac:chgData name="Nguyen, Anh Quang" userId="1601586e-3009-475d-9e3f-b9588d56a06a" providerId="ADAL" clId="{022C1F37-FA0B-46FF-A49E-4892F310FF93}" dt="2022-04-05T15:12:03.613" v="98" actId="478"/>
          <ac:spMkLst>
            <pc:docMk/>
            <pc:sldMk cId="1577499883" sldId="256"/>
            <ac:spMk id="29" creationId="{A9BEB7D2-1147-498C-819A-1A07A00729C1}"/>
          </ac:spMkLst>
        </pc:spChg>
        <pc:spChg chg="add del mod">
          <ac:chgData name="Nguyen, Anh Quang" userId="1601586e-3009-475d-9e3f-b9588d56a06a" providerId="ADAL" clId="{022C1F37-FA0B-46FF-A49E-4892F310FF93}" dt="2022-04-05T15:13:03.681" v="108" actId="478"/>
          <ac:spMkLst>
            <pc:docMk/>
            <pc:sldMk cId="1577499883" sldId="256"/>
            <ac:spMk id="31" creationId="{DDB731D6-B783-4E12-AD58-F206E30936FC}"/>
          </ac:spMkLst>
        </pc:spChg>
        <pc:spChg chg="add mod">
          <ac:chgData name="Nguyen, Anh Quang" userId="1601586e-3009-475d-9e3f-b9588d56a06a" providerId="ADAL" clId="{022C1F37-FA0B-46FF-A49E-4892F310FF93}" dt="2022-04-05T15:15:01.935" v="146" actId="1076"/>
          <ac:spMkLst>
            <pc:docMk/>
            <pc:sldMk cId="1577499883" sldId="256"/>
            <ac:spMk id="32" creationId="{A601F183-655B-42ED-A10E-5A3B9EF5F6E3}"/>
          </ac:spMkLst>
        </pc:spChg>
        <pc:spChg chg="add mod">
          <ac:chgData name="Nguyen, Anh Quang" userId="1601586e-3009-475d-9e3f-b9588d56a06a" providerId="ADAL" clId="{022C1F37-FA0B-46FF-A49E-4892F310FF93}" dt="2022-04-05T15:16:17.420" v="155" actId="20577"/>
          <ac:spMkLst>
            <pc:docMk/>
            <pc:sldMk cId="1577499883" sldId="256"/>
            <ac:spMk id="33" creationId="{38A2BC9B-261E-452D-8725-7B7D27570613}"/>
          </ac:spMkLst>
        </pc:spChg>
        <pc:grpChg chg="add del">
          <ac:chgData name="Nguyen, Anh Quang" userId="1601586e-3009-475d-9e3f-b9588d56a06a" providerId="ADAL" clId="{022C1F37-FA0B-46FF-A49E-4892F310FF93}" dt="2022-04-05T15:07:06.835" v="27" actId="26606"/>
          <ac:grpSpMkLst>
            <pc:docMk/>
            <pc:sldMk cId="1577499883" sldId="256"/>
            <ac:grpSpMk id="7" creationId="{5F17E415-B31D-479C-85EC-3974EB6DEDB8}"/>
          </ac:grpSpMkLst>
        </pc:grpChg>
        <pc:picChg chg="add del">
          <ac:chgData name="Nguyen, Anh Quang" userId="1601586e-3009-475d-9e3f-b9588d56a06a" providerId="ADAL" clId="{022C1F37-FA0B-46FF-A49E-4892F310FF93}" dt="2022-04-05T15:06:37.484" v="8" actId="26606"/>
          <ac:picMkLst>
            <pc:docMk/>
            <pc:sldMk cId="1577499883" sldId="256"/>
            <ac:picMk id="4" creationId="{AAA76788-4572-597A-91B1-7A0B2EE27802}"/>
          </ac:picMkLst>
        </pc:picChg>
        <pc:picChg chg="add del mod">
          <ac:chgData name="Nguyen, Anh Quang" userId="1601586e-3009-475d-9e3f-b9588d56a06a" providerId="ADAL" clId="{022C1F37-FA0B-46FF-A49E-4892F310FF93}" dt="2022-04-05T15:07:06.835" v="27" actId="26606"/>
          <ac:picMkLst>
            <pc:docMk/>
            <pc:sldMk cId="1577499883" sldId="256"/>
            <ac:picMk id="5" creationId="{4C471C1E-B62C-2B83-160B-435362639B28}"/>
          </ac:picMkLst>
        </pc:picChg>
        <pc:picChg chg="add mod">
          <ac:chgData name="Nguyen, Anh Quang" userId="1601586e-3009-475d-9e3f-b9588d56a06a" providerId="ADAL" clId="{022C1F37-FA0B-46FF-A49E-4892F310FF93}" dt="2022-04-05T15:12:57.787" v="106" actId="1076"/>
          <ac:picMkLst>
            <pc:docMk/>
            <pc:sldMk cId="1577499883" sldId="256"/>
            <ac:picMk id="12" creationId="{892373C1-666A-9573-525F-7D79AD620867}"/>
          </ac:picMkLst>
        </pc:picChg>
        <pc:picChg chg="add del">
          <ac:chgData name="Nguyen, Anh Quang" userId="1601586e-3009-475d-9e3f-b9588d56a06a" providerId="ADAL" clId="{022C1F37-FA0B-46FF-A49E-4892F310FF93}" dt="2022-04-05T15:07:07.893" v="30" actId="26606"/>
          <ac:picMkLst>
            <pc:docMk/>
            <pc:sldMk cId="1577499883" sldId="256"/>
            <ac:picMk id="17" creationId="{69AA1A29-17D3-3BD1-FA3D-259C75FD740C}"/>
          </ac:picMkLst>
        </pc:picChg>
        <pc:picChg chg="add del">
          <ac:chgData name="Nguyen, Anh Quang" userId="1601586e-3009-475d-9e3f-b9588d56a06a" providerId="ADAL" clId="{022C1F37-FA0B-46FF-A49E-4892F310FF93}" dt="2022-04-05T15:07:15.197" v="33" actId="26606"/>
          <ac:picMkLst>
            <pc:docMk/>
            <pc:sldMk cId="1577499883" sldId="256"/>
            <ac:picMk id="23" creationId="{0FA5B7F9-F3AC-5EF2-15B3-8138DA5A78AC}"/>
          </ac:picMkLst>
        </pc:picChg>
        <pc:picChg chg="add del">
          <ac:chgData name="Nguyen, Anh Quang" userId="1601586e-3009-475d-9e3f-b9588d56a06a" providerId="ADAL" clId="{022C1F37-FA0B-46FF-A49E-4892F310FF93}" dt="2022-04-05T15:07:20.943" v="35" actId="26606"/>
          <ac:picMkLst>
            <pc:docMk/>
            <pc:sldMk cId="1577499883" sldId="256"/>
            <ac:picMk id="26" creationId="{BE4155F0-3C49-C508-51A9-9CC51310E064}"/>
          </ac:picMkLst>
        </pc:picChg>
        <pc:picChg chg="add del mod">
          <ac:chgData name="Nguyen, Anh Quang" userId="1601586e-3009-475d-9e3f-b9588d56a06a" providerId="ADAL" clId="{022C1F37-FA0B-46FF-A49E-4892F310FF93}" dt="2022-04-05T15:12:24.458" v="100"/>
          <ac:picMkLst>
            <pc:docMk/>
            <pc:sldMk cId="1577499883" sldId="256"/>
            <ac:picMk id="30" creationId="{6815870F-7BA3-477F-9E8F-60EEB3A9E1FD}"/>
          </ac:picMkLst>
        </pc:picChg>
        <pc:cxnChg chg="add del">
          <ac:chgData name="Nguyen, Anh Quang" userId="1601586e-3009-475d-9e3f-b9588d56a06a" providerId="ADAL" clId="{022C1F37-FA0B-46FF-A49E-4892F310FF93}" dt="2022-04-05T15:06:37.484" v="8" actId="26606"/>
          <ac:cxnSpMkLst>
            <pc:docMk/>
            <pc:sldMk cId="1577499883" sldId="256"/>
            <ac:cxnSpMk id="11" creationId="{EE2E603F-4A95-4FE8-BB06-211DFD75DBEF}"/>
          </ac:cxnSpMkLst>
        </pc:cxnChg>
        <pc:cxnChg chg="add del">
          <ac:chgData name="Nguyen, Anh Quang" userId="1601586e-3009-475d-9e3f-b9588d56a06a" providerId="ADAL" clId="{022C1F37-FA0B-46FF-A49E-4892F310FF93}" dt="2022-04-05T15:06:37.484" v="8" actId="26606"/>
          <ac:cxnSpMkLst>
            <pc:docMk/>
            <pc:sldMk cId="1577499883" sldId="256"/>
            <ac:cxnSpMk id="13" creationId="{D7CC41EB-2D81-4303-9171-6401B388BA35}"/>
          </ac:cxnSpMkLst>
        </pc:cxnChg>
        <pc:cxnChg chg="add">
          <ac:chgData name="Nguyen, Anh Quang" userId="1601586e-3009-475d-9e3f-b9588d56a06a" providerId="ADAL" clId="{022C1F37-FA0B-46FF-A49E-4892F310FF93}" dt="2022-04-05T15:08:16.057" v="53" actId="26606"/>
          <ac:cxnSpMkLst>
            <pc:docMk/>
            <pc:sldMk cId="1577499883" sldId="256"/>
            <ac:cxnSpMk id="14" creationId="{56020367-4FD5-4596-8E10-C5F095CD8DBF}"/>
          </ac:cxnSpMkLst>
        </pc:cxnChg>
      </pc:sldChg>
      <pc:sldChg chg="modSp new">
        <pc:chgData name="Nguyen, Anh Quang" userId="1601586e-3009-475d-9e3f-b9588d56a06a" providerId="ADAL" clId="{022C1F37-FA0B-46FF-A49E-4892F310FF93}" dt="2022-04-10T20:50:55.532" v="435" actId="20577"/>
        <pc:sldMkLst>
          <pc:docMk/>
          <pc:sldMk cId="1044988376" sldId="257"/>
        </pc:sldMkLst>
        <pc:graphicFrameChg chg="mod">
          <ac:chgData name="Nguyen, Anh Quang" userId="1601586e-3009-475d-9e3f-b9588d56a06a" providerId="ADAL" clId="{022C1F37-FA0B-46FF-A49E-4892F310FF93}" dt="2022-04-10T20:50:55.532" v="435" actId="20577"/>
          <ac:graphicFrameMkLst>
            <pc:docMk/>
            <pc:sldMk cId="1044988376" sldId="257"/>
            <ac:graphicFrameMk id="5" creationId="{CA9500D0-DA51-7D8F-25A9-C10458F570DC}"/>
          </ac:graphicFrameMkLst>
        </pc:graphicFrameChg>
      </pc:sldChg>
      <pc:sldChg chg="new del">
        <pc:chgData name="Nguyen, Anh Quang" userId="1601586e-3009-475d-9e3f-b9588d56a06a" providerId="ADAL" clId="{022C1F37-FA0B-46FF-A49E-4892F310FF93}" dt="2022-04-05T15:10:34.957" v="84" actId="2696"/>
        <pc:sldMkLst>
          <pc:docMk/>
          <pc:sldMk cId="1928998037" sldId="257"/>
        </pc:sldMkLst>
      </pc:sldChg>
      <pc:sldChg chg="modSp mod">
        <pc:chgData name="Nguyen, Anh Quang" userId="1601586e-3009-475d-9e3f-b9588d56a06a" providerId="ADAL" clId="{022C1F37-FA0B-46FF-A49E-4892F310FF93}" dt="2022-04-10T20:54:19.621" v="477" actId="255"/>
        <pc:sldMkLst>
          <pc:docMk/>
          <pc:sldMk cId="4052293410" sldId="265"/>
        </pc:sldMkLst>
        <pc:spChg chg="mod">
          <ac:chgData name="Nguyen, Anh Quang" userId="1601586e-3009-475d-9e3f-b9588d56a06a" providerId="ADAL" clId="{022C1F37-FA0B-46FF-A49E-4892F310FF93}" dt="2022-04-10T20:54:19.621" v="477" actId="255"/>
          <ac:spMkLst>
            <pc:docMk/>
            <pc:sldMk cId="4052293410" sldId="265"/>
            <ac:spMk id="2" creationId="{2787E6E5-37BD-424A-8A95-5CD0D2CE3B95}"/>
          </ac:spMkLst>
        </pc:spChg>
        <pc:graphicFrameChg chg="mod">
          <ac:chgData name="Nguyen, Anh Quang" userId="1601586e-3009-475d-9e3f-b9588d56a06a" providerId="ADAL" clId="{022C1F37-FA0B-46FF-A49E-4892F310FF93}" dt="2022-04-10T20:53:32.093" v="469" actId="255"/>
          <ac:graphicFrameMkLst>
            <pc:docMk/>
            <pc:sldMk cId="4052293410" sldId="265"/>
            <ac:graphicFrameMk id="5" creationId="{2CFCCB67-F31A-7814-E7EE-B97213A3E843}"/>
          </ac:graphicFrameMkLst>
        </pc:graphicFrameChg>
      </pc:sldChg>
      <pc:sldChg chg="addSp delSp modSp mod setBg setClrOvrMap">
        <pc:chgData name="Nguyen, Anh Quang" userId="1601586e-3009-475d-9e3f-b9588d56a06a" providerId="ADAL" clId="{022C1F37-FA0B-46FF-A49E-4892F310FF93}" dt="2022-04-10T20:54:04.004" v="475" actId="1076"/>
        <pc:sldMkLst>
          <pc:docMk/>
          <pc:sldMk cId="3233902359" sldId="266"/>
        </pc:sldMkLst>
        <pc:spChg chg="add mod">
          <ac:chgData name="Nguyen, Anh Quang" userId="1601586e-3009-475d-9e3f-b9588d56a06a" providerId="ADAL" clId="{022C1F37-FA0B-46FF-A49E-4892F310FF93}" dt="2022-04-10T20:54:04.004" v="475" actId="1076"/>
          <ac:spMkLst>
            <pc:docMk/>
            <pc:sldMk cId="3233902359" sldId="266"/>
            <ac:spMk id="2" creationId="{A8995BD3-DF2C-4579-8344-6494BD201A40}"/>
          </ac:spMkLst>
        </pc:spChg>
        <pc:spChg chg="add del">
          <ac:chgData name="Nguyen, Anh Quang" userId="1601586e-3009-475d-9e3f-b9588d56a06a" providerId="ADAL" clId="{022C1F37-FA0B-46FF-A49E-4892F310FF93}" dt="2022-04-10T20:51:28.994" v="452" actId="26606"/>
          <ac:spMkLst>
            <pc:docMk/>
            <pc:sldMk cId="3233902359" sldId="266"/>
            <ac:spMk id="8" creationId="{0671A8AE-40A1-4631-A6B8-581AFF065482}"/>
          </ac:spMkLst>
        </pc:spChg>
        <pc:spChg chg="add del">
          <ac:chgData name="Nguyen, Anh Quang" userId="1601586e-3009-475d-9e3f-b9588d56a06a" providerId="ADAL" clId="{022C1F37-FA0B-46FF-A49E-4892F310FF93}" dt="2022-04-10T20:51:28.994" v="452" actId="26606"/>
          <ac:spMkLst>
            <pc:docMk/>
            <pc:sldMk cId="3233902359" sldId="266"/>
            <ac:spMk id="14" creationId="{A44CD100-6267-4E62-AA64-2182A3A6A1C0}"/>
          </ac:spMkLst>
        </pc:spChg>
        <pc:picChg chg="mod">
          <ac:chgData name="Nguyen, Anh Quang" userId="1601586e-3009-475d-9e3f-b9588d56a06a" providerId="ADAL" clId="{022C1F37-FA0B-46FF-A49E-4892F310FF93}" dt="2022-04-10T20:53:59.222" v="474" actId="1076"/>
          <ac:picMkLst>
            <pc:docMk/>
            <pc:sldMk cId="3233902359" sldId="266"/>
            <ac:picMk id="5" creationId="{FF06019A-ADDB-44FF-804F-3D79277D2626}"/>
          </ac:picMkLst>
        </pc:picChg>
        <pc:cxnChg chg="add del">
          <ac:chgData name="Nguyen, Anh Quang" userId="1601586e-3009-475d-9e3f-b9588d56a06a" providerId="ADAL" clId="{022C1F37-FA0B-46FF-A49E-4892F310FF93}" dt="2022-04-10T20:51:28.994" v="452" actId="26606"/>
          <ac:cxnSpMkLst>
            <pc:docMk/>
            <pc:sldMk cId="3233902359" sldId="266"/>
            <ac:cxnSpMk id="7" creationId="{D1B787A8-0D67-4B7E-9B48-86BD906AB6B5}"/>
          </ac:cxnSpMkLst>
        </pc:cxnChg>
      </pc:sldChg>
      <pc:sldChg chg="addSp delSp modSp new mod setBg">
        <pc:chgData name="Nguyen, Anh Quang" userId="1601586e-3009-475d-9e3f-b9588d56a06a" providerId="ADAL" clId="{022C1F37-FA0B-46FF-A49E-4892F310FF93}" dt="2022-04-10T21:02:53.518" v="510" actId="255"/>
        <pc:sldMkLst>
          <pc:docMk/>
          <pc:sldMk cId="49400049" sldId="267"/>
        </pc:sldMkLst>
        <pc:spChg chg="mod">
          <ac:chgData name="Nguyen, Anh Quang" userId="1601586e-3009-475d-9e3f-b9588d56a06a" providerId="ADAL" clId="{022C1F37-FA0B-46FF-A49E-4892F310FF93}" dt="2022-04-10T21:02:53.518" v="510" actId="255"/>
          <ac:spMkLst>
            <pc:docMk/>
            <pc:sldMk cId="49400049" sldId="267"/>
            <ac:spMk id="2" creationId="{61AA44D9-0C5D-48EB-8DF2-BE5E979D89EB}"/>
          </ac:spMkLst>
        </pc:spChg>
        <pc:spChg chg="del">
          <ac:chgData name="Nguyen, Anh Quang" userId="1601586e-3009-475d-9e3f-b9588d56a06a" providerId="ADAL" clId="{022C1F37-FA0B-46FF-A49E-4892F310FF93}" dt="2022-04-10T20:38:02.645" v="159" actId="3680"/>
          <ac:spMkLst>
            <pc:docMk/>
            <pc:sldMk cId="49400049" sldId="267"/>
            <ac:spMk id="3" creationId="{11D4838D-B638-418E-966F-FC81DB7CB50C}"/>
          </ac:spMkLst>
        </pc:spChg>
        <pc:spChg chg="add del">
          <ac:chgData name="Nguyen, Anh Quang" userId="1601586e-3009-475d-9e3f-b9588d56a06a" providerId="ADAL" clId="{022C1F37-FA0B-46FF-A49E-4892F310FF93}" dt="2022-04-10T20:39:51.309" v="190" actId="26606"/>
          <ac:spMkLst>
            <pc:docMk/>
            <pc:sldMk cId="49400049" sldId="267"/>
            <ac:spMk id="9" creationId="{2659FDB4-FCBE-4A89-B46D-43D4FA54464D}"/>
          </ac:spMkLst>
        </pc:spChg>
        <pc:spChg chg="add del">
          <ac:chgData name="Nguyen, Anh Quang" userId="1601586e-3009-475d-9e3f-b9588d56a06a" providerId="ADAL" clId="{022C1F37-FA0B-46FF-A49E-4892F310FF93}" dt="2022-04-10T20:39:51.309" v="190" actId="26606"/>
          <ac:spMkLst>
            <pc:docMk/>
            <pc:sldMk cId="49400049" sldId="267"/>
            <ac:spMk id="13" creationId="{58BDB0EE-D238-415B-9ED8-62AA6AB2AAD1}"/>
          </ac:spMkLst>
        </pc:spChg>
        <pc:spChg chg="add del">
          <ac:chgData name="Nguyen, Anh Quang" userId="1601586e-3009-475d-9e3f-b9588d56a06a" providerId="ADAL" clId="{022C1F37-FA0B-46FF-A49E-4892F310FF93}" dt="2022-04-10T20:39:51.309" v="190" actId="26606"/>
          <ac:spMkLst>
            <pc:docMk/>
            <pc:sldMk cId="49400049" sldId="267"/>
            <ac:spMk id="15" creationId="{C5B55FC3-961D-4325-82F1-DE92B0D04E03}"/>
          </ac:spMkLst>
        </pc:spChg>
        <pc:spChg chg="add del">
          <ac:chgData name="Nguyen, Anh Quang" userId="1601586e-3009-475d-9e3f-b9588d56a06a" providerId="ADAL" clId="{022C1F37-FA0B-46FF-A49E-4892F310FF93}" dt="2022-04-10T20:39:51.309" v="190" actId="26606"/>
          <ac:spMkLst>
            <pc:docMk/>
            <pc:sldMk cId="49400049" sldId="267"/>
            <ac:spMk id="17" creationId="{4C8AB332-D09E-4F28-943C-DABDD4716A3C}"/>
          </ac:spMkLst>
        </pc:spChg>
        <pc:spChg chg="add del">
          <ac:chgData name="Nguyen, Anh Quang" userId="1601586e-3009-475d-9e3f-b9588d56a06a" providerId="ADAL" clId="{022C1F37-FA0B-46FF-A49E-4892F310FF93}" dt="2022-04-10T20:39:41.276" v="183" actId="26606"/>
          <ac:spMkLst>
            <pc:docMk/>
            <pc:sldMk cId="49400049" sldId="267"/>
            <ac:spMk id="22" creationId="{2659FDB4-FCBE-4A89-B46D-43D4FA54464D}"/>
          </ac:spMkLst>
        </pc:spChg>
        <pc:spChg chg="add del">
          <ac:chgData name="Nguyen, Anh Quang" userId="1601586e-3009-475d-9e3f-b9588d56a06a" providerId="ADAL" clId="{022C1F37-FA0B-46FF-A49E-4892F310FF93}" dt="2022-04-10T20:39:41.276" v="183" actId="26606"/>
          <ac:spMkLst>
            <pc:docMk/>
            <pc:sldMk cId="49400049" sldId="267"/>
            <ac:spMk id="26" creationId="{58BDB0EE-D238-415B-9ED8-62AA6AB2AAD1}"/>
          </ac:spMkLst>
        </pc:spChg>
        <pc:spChg chg="add del">
          <ac:chgData name="Nguyen, Anh Quang" userId="1601586e-3009-475d-9e3f-b9588d56a06a" providerId="ADAL" clId="{022C1F37-FA0B-46FF-A49E-4892F310FF93}" dt="2022-04-10T20:39:41.276" v="183" actId="26606"/>
          <ac:spMkLst>
            <pc:docMk/>
            <pc:sldMk cId="49400049" sldId="267"/>
            <ac:spMk id="28" creationId="{C5B55FC3-961D-4325-82F1-DE92B0D04E03}"/>
          </ac:spMkLst>
        </pc:spChg>
        <pc:spChg chg="add del">
          <ac:chgData name="Nguyen, Anh Quang" userId="1601586e-3009-475d-9e3f-b9588d56a06a" providerId="ADAL" clId="{022C1F37-FA0B-46FF-A49E-4892F310FF93}" dt="2022-04-10T20:39:41.276" v="183" actId="26606"/>
          <ac:spMkLst>
            <pc:docMk/>
            <pc:sldMk cId="49400049" sldId="267"/>
            <ac:spMk id="30" creationId="{4C8AB332-D09E-4F28-943C-DABDD4716A3C}"/>
          </ac:spMkLst>
        </pc:spChg>
        <pc:spChg chg="add del">
          <ac:chgData name="Nguyen, Anh Quang" userId="1601586e-3009-475d-9e3f-b9588d56a06a" providerId="ADAL" clId="{022C1F37-FA0B-46FF-A49E-4892F310FF93}" dt="2022-04-10T20:39:45.137" v="185" actId="26606"/>
          <ac:spMkLst>
            <pc:docMk/>
            <pc:sldMk cId="49400049" sldId="267"/>
            <ac:spMk id="32" creationId="{2659FDB4-FCBE-4A89-B46D-43D4FA54464D}"/>
          </ac:spMkLst>
        </pc:spChg>
        <pc:spChg chg="add del">
          <ac:chgData name="Nguyen, Anh Quang" userId="1601586e-3009-475d-9e3f-b9588d56a06a" providerId="ADAL" clId="{022C1F37-FA0B-46FF-A49E-4892F310FF93}" dt="2022-04-10T20:39:45.137" v="185" actId="26606"/>
          <ac:spMkLst>
            <pc:docMk/>
            <pc:sldMk cId="49400049" sldId="267"/>
            <ac:spMk id="34" creationId="{58BDB0EE-D238-415B-9ED8-62AA6AB2AAD1}"/>
          </ac:spMkLst>
        </pc:spChg>
        <pc:spChg chg="add del">
          <ac:chgData name="Nguyen, Anh Quang" userId="1601586e-3009-475d-9e3f-b9588d56a06a" providerId="ADAL" clId="{022C1F37-FA0B-46FF-A49E-4892F310FF93}" dt="2022-04-10T20:39:45.137" v="185" actId="26606"/>
          <ac:spMkLst>
            <pc:docMk/>
            <pc:sldMk cId="49400049" sldId="267"/>
            <ac:spMk id="35" creationId="{C5B55FC3-961D-4325-82F1-DE92B0D04E03}"/>
          </ac:spMkLst>
        </pc:spChg>
        <pc:spChg chg="add del">
          <ac:chgData name="Nguyen, Anh Quang" userId="1601586e-3009-475d-9e3f-b9588d56a06a" providerId="ADAL" clId="{022C1F37-FA0B-46FF-A49E-4892F310FF93}" dt="2022-04-10T20:39:45.137" v="185" actId="26606"/>
          <ac:spMkLst>
            <pc:docMk/>
            <pc:sldMk cId="49400049" sldId="267"/>
            <ac:spMk id="36" creationId="{4C8AB332-D09E-4F28-943C-DABDD4716A3C}"/>
          </ac:spMkLst>
        </pc:spChg>
        <pc:spChg chg="add del">
          <ac:chgData name="Nguyen, Anh Quang" userId="1601586e-3009-475d-9e3f-b9588d56a06a" providerId="ADAL" clId="{022C1F37-FA0B-46FF-A49E-4892F310FF93}" dt="2022-04-10T20:39:47.002" v="187" actId="26606"/>
          <ac:spMkLst>
            <pc:docMk/>
            <pc:sldMk cId="49400049" sldId="267"/>
            <ac:spMk id="38" creationId="{2659FDB4-FCBE-4A89-B46D-43D4FA54464D}"/>
          </ac:spMkLst>
        </pc:spChg>
        <pc:spChg chg="add del">
          <ac:chgData name="Nguyen, Anh Quang" userId="1601586e-3009-475d-9e3f-b9588d56a06a" providerId="ADAL" clId="{022C1F37-FA0B-46FF-A49E-4892F310FF93}" dt="2022-04-10T20:39:51.280" v="189" actId="26606"/>
          <ac:spMkLst>
            <pc:docMk/>
            <pc:sldMk cId="49400049" sldId="267"/>
            <ac:spMk id="41" creationId="{2659FDB4-FCBE-4A89-B46D-43D4FA54464D}"/>
          </ac:spMkLst>
        </pc:spChg>
        <pc:spChg chg="add del">
          <ac:chgData name="Nguyen, Anh Quang" userId="1601586e-3009-475d-9e3f-b9588d56a06a" providerId="ADAL" clId="{022C1F37-FA0B-46FF-A49E-4892F310FF93}" dt="2022-04-10T20:39:51.280" v="189" actId="26606"/>
          <ac:spMkLst>
            <pc:docMk/>
            <pc:sldMk cId="49400049" sldId="267"/>
            <ac:spMk id="43" creationId="{58BDB0EE-D238-415B-9ED8-62AA6AB2AAD1}"/>
          </ac:spMkLst>
        </pc:spChg>
        <pc:spChg chg="add del">
          <ac:chgData name="Nguyen, Anh Quang" userId="1601586e-3009-475d-9e3f-b9588d56a06a" providerId="ADAL" clId="{022C1F37-FA0B-46FF-A49E-4892F310FF93}" dt="2022-04-10T20:39:51.280" v="189" actId="26606"/>
          <ac:spMkLst>
            <pc:docMk/>
            <pc:sldMk cId="49400049" sldId="267"/>
            <ac:spMk id="44" creationId="{C5B55FC3-961D-4325-82F1-DE92B0D04E03}"/>
          </ac:spMkLst>
        </pc:spChg>
        <pc:spChg chg="add del">
          <ac:chgData name="Nguyen, Anh Quang" userId="1601586e-3009-475d-9e3f-b9588d56a06a" providerId="ADAL" clId="{022C1F37-FA0B-46FF-A49E-4892F310FF93}" dt="2022-04-10T20:39:51.280" v="189" actId="26606"/>
          <ac:spMkLst>
            <pc:docMk/>
            <pc:sldMk cId="49400049" sldId="267"/>
            <ac:spMk id="45" creationId="{4C8AB332-D09E-4F28-943C-DABDD4716A3C}"/>
          </ac:spMkLst>
        </pc:spChg>
        <pc:spChg chg="add del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47" creationId="{16AC3602-3348-4F31-9E43-076B03514ECB}"/>
          </ac:spMkLst>
        </pc:spChg>
        <pc:spChg chg="add del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48" creationId="{394094B0-A6C9-44BE-9042-66EF0612F625}"/>
          </ac:spMkLst>
        </pc:spChg>
        <pc:spChg chg="add del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49" creationId="{64C2CA96-0B16-4AA7-B340-33044D238597}"/>
          </ac:spMkLst>
        </pc:spChg>
        <pc:spChg chg="add del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51" creationId="{1D50D7A8-F1D5-4306-8A9B-DD7A73EB8BCE}"/>
          </ac:spMkLst>
        </pc:spChg>
        <pc:spChg chg="add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56" creationId="{16AC3602-3348-4F31-9E43-076B03514ECB}"/>
          </ac:spMkLst>
        </pc:spChg>
        <pc:spChg chg="add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58" creationId="{394094B0-A6C9-44BE-9042-66EF0612F625}"/>
          </ac:spMkLst>
        </pc:spChg>
        <pc:spChg chg="add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60" creationId="{64C2CA96-0B16-4AA7-B340-33044D238597}"/>
          </ac:spMkLst>
        </pc:spChg>
        <pc:spChg chg="add">
          <ac:chgData name="Nguyen, Anh Quang" userId="1601586e-3009-475d-9e3f-b9588d56a06a" providerId="ADAL" clId="{022C1F37-FA0B-46FF-A49E-4892F310FF93}" dt="2022-04-10T20:41:11.187" v="191" actId="26606"/>
          <ac:spMkLst>
            <pc:docMk/>
            <pc:sldMk cId="49400049" sldId="267"/>
            <ac:spMk id="64" creationId="{1D50D7A8-F1D5-4306-8A9B-DD7A73EB8BCE}"/>
          </ac:spMkLst>
        </pc:spChg>
        <pc:graphicFrameChg chg="add mod ord modGraphic">
          <ac:chgData name="Nguyen, Anh Quang" userId="1601586e-3009-475d-9e3f-b9588d56a06a" providerId="ADAL" clId="{022C1F37-FA0B-46FF-A49E-4892F310FF93}" dt="2022-04-10T20:41:55.265" v="198" actId="255"/>
          <ac:graphicFrameMkLst>
            <pc:docMk/>
            <pc:sldMk cId="49400049" sldId="267"/>
            <ac:graphicFrameMk id="4" creationId="{4CD5FBF4-CED2-46A0-8AFA-4F21D30B8603}"/>
          </ac:graphicFrameMkLst>
        </pc:graphicFrameChg>
        <pc:cxnChg chg="add del">
          <ac:chgData name="Nguyen, Anh Quang" userId="1601586e-3009-475d-9e3f-b9588d56a06a" providerId="ADAL" clId="{022C1F37-FA0B-46FF-A49E-4892F310FF93}" dt="2022-04-10T20:39:51.309" v="190" actId="26606"/>
          <ac:cxnSpMkLst>
            <pc:docMk/>
            <pc:sldMk cId="49400049" sldId="267"/>
            <ac:cxnSpMk id="11" creationId="{C8F51B3F-8331-4E4A-AE96-D47B1006EEAD}"/>
          </ac:cxnSpMkLst>
        </pc:cxnChg>
        <pc:cxnChg chg="add del">
          <ac:chgData name="Nguyen, Anh Quang" userId="1601586e-3009-475d-9e3f-b9588d56a06a" providerId="ADAL" clId="{022C1F37-FA0B-46FF-A49E-4892F310FF93}" dt="2022-04-10T20:39:41.276" v="183" actId="26606"/>
          <ac:cxnSpMkLst>
            <pc:docMk/>
            <pc:sldMk cId="49400049" sldId="267"/>
            <ac:cxnSpMk id="24" creationId="{C8F51B3F-8331-4E4A-AE96-D47B1006EEAD}"/>
          </ac:cxnSpMkLst>
        </pc:cxnChg>
        <pc:cxnChg chg="add del">
          <ac:chgData name="Nguyen, Anh Quang" userId="1601586e-3009-475d-9e3f-b9588d56a06a" providerId="ADAL" clId="{022C1F37-FA0B-46FF-A49E-4892F310FF93}" dt="2022-04-10T20:39:45.137" v="185" actId="26606"/>
          <ac:cxnSpMkLst>
            <pc:docMk/>
            <pc:sldMk cId="49400049" sldId="267"/>
            <ac:cxnSpMk id="33" creationId="{C8F51B3F-8331-4E4A-AE96-D47B1006EEAD}"/>
          </ac:cxnSpMkLst>
        </pc:cxnChg>
        <pc:cxnChg chg="add del">
          <ac:chgData name="Nguyen, Anh Quang" userId="1601586e-3009-475d-9e3f-b9588d56a06a" providerId="ADAL" clId="{022C1F37-FA0B-46FF-A49E-4892F310FF93}" dt="2022-04-10T20:39:47.002" v="187" actId="26606"/>
          <ac:cxnSpMkLst>
            <pc:docMk/>
            <pc:sldMk cId="49400049" sldId="267"/>
            <ac:cxnSpMk id="39" creationId="{C8F51B3F-8331-4E4A-AE96-D47B1006EEAD}"/>
          </ac:cxnSpMkLst>
        </pc:cxnChg>
        <pc:cxnChg chg="add del">
          <ac:chgData name="Nguyen, Anh Quang" userId="1601586e-3009-475d-9e3f-b9588d56a06a" providerId="ADAL" clId="{022C1F37-FA0B-46FF-A49E-4892F310FF93}" dt="2022-04-10T20:39:51.280" v="189" actId="26606"/>
          <ac:cxnSpMkLst>
            <pc:docMk/>
            <pc:sldMk cId="49400049" sldId="267"/>
            <ac:cxnSpMk id="42" creationId="{C8F51B3F-8331-4E4A-AE96-D47B1006EEAD}"/>
          </ac:cxnSpMkLst>
        </pc:cxnChg>
        <pc:cxnChg chg="add del">
          <ac:chgData name="Nguyen, Anh Quang" userId="1601586e-3009-475d-9e3f-b9588d56a06a" providerId="ADAL" clId="{022C1F37-FA0B-46FF-A49E-4892F310FF93}" dt="2022-04-10T20:41:11.187" v="191" actId="26606"/>
          <ac:cxnSpMkLst>
            <pc:docMk/>
            <pc:sldMk cId="49400049" sldId="267"/>
            <ac:cxnSpMk id="50" creationId="{94169334-264D-4176-8BDE-037249A61B4E}"/>
          </ac:cxnSpMkLst>
        </pc:cxnChg>
        <pc:cxnChg chg="add">
          <ac:chgData name="Nguyen, Anh Quang" userId="1601586e-3009-475d-9e3f-b9588d56a06a" providerId="ADAL" clId="{022C1F37-FA0B-46FF-A49E-4892F310FF93}" dt="2022-04-10T20:41:11.187" v="191" actId="26606"/>
          <ac:cxnSpMkLst>
            <pc:docMk/>
            <pc:sldMk cId="49400049" sldId="267"/>
            <ac:cxnSpMk id="62" creationId="{94169334-264D-4176-8BDE-037249A61B4E}"/>
          </ac:cxnSpMkLst>
        </pc:cxnChg>
      </pc:sldChg>
      <pc:sldChg chg="modSp new add del mod">
        <pc:chgData name="Nguyen, Anh Quang" userId="1601586e-3009-475d-9e3f-b9588d56a06a" providerId="ADAL" clId="{022C1F37-FA0B-46FF-A49E-4892F310FF93}" dt="2022-04-10T21:32:30.212" v="866" actId="20577"/>
        <pc:sldMkLst>
          <pc:docMk/>
          <pc:sldMk cId="1027077860" sldId="268"/>
        </pc:sldMkLst>
        <pc:spChg chg="mod">
          <ac:chgData name="Nguyen, Anh Quang" userId="1601586e-3009-475d-9e3f-b9588d56a06a" providerId="ADAL" clId="{022C1F37-FA0B-46FF-A49E-4892F310FF93}" dt="2022-04-10T21:01:28.572" v="488" actId="20577"/>
          <ac:spMkLst>
            <pc:docMk/>
            <pc:sldMk cId="1027077860" sldId="268"/>
            <ac:spMk id="2" creationId="{90ADF4F1-BD23-48B0-A3B5-77F465590839}"/>
          </ac:spMkLst>
        </pc:spChg>
        <pc:spChg chg="mod">
          <ac:chgData name="Nguyen, Anh Quang" userId="1601586e-3009-475d-9e3f-b9588d56a06a" providerId="ADAL" clId="{022C1F37-FA0B-46FF-A49E-4892F310FF93}" dt="2022-04-10T21:32:30.212" v="866" actId="20577"/>
          <ac:spMkLst>
            <pc:docMk/>
            <pc:sldMk cId="1027077860" sldId="268"/>
            <ac:spMk id="3" creationId="{2784F484-F4F2-4CC5-9049-707A606466BF}"/>
          </ac:spMkLst>
        </pc:spChg>
      </pc:sldChg>
      <pc:sldChg chg="add del ord">
        <pc:chgData name="Nguyen, Anh Quang" userId="1601586e-3009-475d-9e3f-b9588d56a06a" providerId="ADAL" clId="{022C1F37-FA0B-46FF-A49E-4892F310FF93}" dt="2022-04-10T21:26:50.185" v="826" actId="47"/>
        <pc:sldMkLst>
          <pc:docMk/>
          <pc:sldMk cId="4240181474" sldId="269"/>
        </pc:sldMkLst>
      </pc:sldChg>
      <pc:sldMasterChg chg="add del addSldLayout delSldLayout">
        <pc:chgData name="Nguyen, Anh Quang" userId="1601586e-3009-475d-9e3f-b9588d56a06a" providerId="ADAL" clId="{022C1F37-FA0B-46FF-A49E-4892F310FF93}" dt="2022-04-05T15:08:16.057" v="53" actId="26606"/>
        <pc:sldMasterMkLst>
          <pc:docMk/>
          <pc:sldMasterMk cId="594725491" sldId="2147483648"/>
        </pc:sldMasterMkLst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replId addSldLayout">
        <pc:chgData name="Nguyen, Anh Quang" userId="1601586e-3009-475d-9e3f-b9588d56a06a" providerId="ADAL" clId="{022C1F37-FA0B-46FF-A49E-4892F310FF93}" dt="2022-04-05T15:08:16.057" v="53" actId="26606"/>
        <pc:sldMasterMkLst>
          <pc:docMk/>
          <pc:sldMasterMk cId="334806698" sldId="2147483660"/>
        </pc:sldMasterMkLst>
        <pc:sldLayoutChg chg="ad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3954784496" sldId="2147483661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1045150439" sldId="2147483662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3674582053" sldId="2147483663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2081217593" sldId="2147483664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720665354" sldId="2147483665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345170777" sldId="2147483666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1028157598" sldId="2147483667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3116819974" sldId="2147483668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2808577849" sldId="2147483669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957586409" sldId="2147483670"/>
          </pc:sldLayoutMkLst>
        </pc:sldLayoutChg>
        <pc:sldLayoutChg chg="add replId">
          <pc:chgData name="Nguyen, Anh Quang" userId="1601586e-3009-475d-9e3f-b9588d56a06a" providerId="ADAL" clId="{022C1F37-FA0B-46FF-A49E-4892F310FF93}" dt="2022-04-05T15:08:16.057" v="53" actId="26606"/>
          <pc:sldLayoutMkLst>
            <pc:docMk/>
            <pc:sldMasterMk cId="334806698" sldId="2147483660"/>
            <pc:sldLayoutMk cId="778930814" sldId="2147483671"/>
          </pc:sldLayoutMkLst>
        </pc:sldLayoutChg>
      </pc:sldMasterChg>
      <pc:sldMasterChg chg="add del replId addSldLayout delSldLayout">
        <pc:chgData name="Nguyen, Anh Quang" userId="1601586e-3009-475d-9e3f-b9588d56a06a" providerId="ADAL" clId="{022C1F37-FA0B-46FF-A49E-4892F310FF93}" dt="2022-04-05T15:07:06.835" v="27" actId="26606"/>
        <pc:sldMasterMkLst>
          <pc:docMk/>
          <pc:sldMasterMk cId="382098803" sldId="2147483660"/>
        </pc:sldMasterMkLst>
        <pc:sldLayoutChg chg="add del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3238497246" sldId="2147483661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3870358999" sldId="2147483662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978803401" sldId="2147483663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1619181624" sldId="2147483664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1099430583" sldId="2147483665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295481516" sldId="2147483666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3129640059" sldId="2147483667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74397119" sldId="2147483668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689931589" sldId="2147483669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1322033636" sldId="2147483670"/>
          </pc:sldLayoutMkLst>
        </pc:sldLayoutChg>
        <pc:sldLayoutChg chg="add del replId">
          <pc:chgData name="Nguyen, Anh Quang" userId="1601586e-3009-475d-9e3f-b9588d56a06a" providerId="ADAL" clId="{022C1F37-FA0B-46FF-A49E-4892F310FF93}" dt="2022-04-05T15:07:06.835" v="27" actId="26606"/>
          <pc:sldLayoutMkLst>
            <pc:docMk/>
            <pc:sldMasterMk cId="382098803" sldId="2147483660"/>
            <pc:sldLayoutMk cId="3074324145" sldId="2147483671"/>
          </pc:sldLayoutMkLst>
        </pc:sldLayoutChg>
      </pc:sldMasterChg>
      <pc:sldMasterChg chg="add del addSldLayout delSldLayout">
        <pc:chgData name="Nguyen, Anh Quang" userId="1601586e-3009-475d-9e3f-b9588d56a06a" providerId="ADAL" clId="{022C1F37-FA0B-46FF-A49E-4892F310FF93}" dt="2022-04-05T15:07:15.197" v="33" actId="26606"/>
        <pc:sldMasterMkLst>
          <pc:docMk/>
          <pc:sldMasterMk cId="4270324674" sldId="2147483673"/>
        </pc:sldMasterMkLst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2934456379" sldId="2147483662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1497848733" sldId="2147483663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1890331589" sldId="2147483664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660098273" sldId="2147483665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1175001230" sldId="2147483666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1048772461" sldId="2147483667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1042862184" sldId="2147483668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2597353970" sldId="2147483669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3712402527" sldId="2147483670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3008921727" sldId="2147483671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15.197" v="33" actId="26606"/>
          <pc:sldLayoutMkLst>
            <pc:docMk/>
            <pc:sldMasterMk cId="4270324674" sldId="2147483673"/>
            <pc:sldLayoutMk cId="2147642834" sldId="2147483672"/>
          </pc:sldLayoutMkLst>
        </pc:sldLayoutChg>
      </pc:sldMasterChg>
      <pc:sldMasterChg chg="add del addSldLayout delSldLayout">
        <pc:chgData name="Nguyen, Anh Quang" userId="1601586e-3009-475d-9e3f-b9588d56a06a" providerId="ADAL" clId="{022C1F37-FA0B-46FF-A49E-4892F310FF93}" dt="2022-04-05T15:06:37.484" v="8" actId="26606"/>
        <pc:sldMasterMkLst>
          <pc:docMk/>
          <pc:sldMasterMk cId="972937171" sldId="2147483686"/>
        </pc:sldMasterMkLst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3816058965" sldId="2147483675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1414469290" sldId="2147483676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2715758512" sldId="2147483677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840739246" sldId="2147483678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2196799333" sldId="2147483679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1467853244" sldId="2147483680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2017361653" sldId="2147483681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2614356106" sldId="2147483682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4242184833" sldId="2147483683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1631175073" sldId="2147483684"/>
          </pc:sldLayoutMkLst>
        </pc:sldLayoutChg>
        <pc:sldLayoutChg chg="add del">
          <pc:chgData name="Nguyen, Anh Quang" userId="1601586e-3009-475d-9e3f-b9588d56a06a" providerId="ADAL" clId="{022C1F37-FA0B-46FF-A49E-4892F310FF93}" dt="2022-04-05T15:06:37.484" v="8" actId="26606"/>
          <pc:sldLayoutMkLst>
            <pc:docMk/>
            <pc:sldMasterMk cId="972937171" sldId="2147483686"/>
            <pc:sldLayoutMk cId="2101055281" sldId="2147483685"/>
          </pc:sldLayoutMkLst>
        </pc:sldLayoutChg>
      </pc:sldMasterChg>
      <pc:sldMasterChg chg="add del addSldLayout delSldLayout">
        <pc:chgData name="Nguyen, Anh Quang" userId="1601586e-3009-475d-9e3f-b9588d56a06a" providerId="ADAL" clId="{022C1F37-FA0B-46FF-A49E-4892F310FF93}" dt="2022-04-05T15:07:07.893" v="30" actId="26606"/>
        <pc:sldMasterMkLst>
          <pc:docMk/>
          <pc:sldMasterMk cId="4091395309" sldId="2147483686"/>
        </pc:sldMasterMkLst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4119123865" sldId="2147483675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2954768853" sldId="2147483676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2585367240" sldId="2147483677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546713952" sldId="2147483678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4002422122" sldId="2147483679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195679593" sldId="2147483680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1711508714" sldId="2147483681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2962665799" sldId="2147483682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2713244230" sldId="2147483683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289583907" sldId="2147483684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07.893" v="30" actId="26606"/>
          <pc:sldLayoutMkLst>
            <pc:docMk/>
            <pc:sldMasterMk cId="4091395309" sldId="2147483686"/>
            <pc:sldLayoutMk cId="419625191" sldId="2147483685"/>
          </pc:sldLayoutMkLst>
        </pc:sldLayoutChg>
      </pc:sldMasterChg>
      <pc:sldMasterChg chg="add del addSldLayout delSldLayout">
        <pc:chgData name="Nguyen, Anh Quang" userId="1601586e-3009-475d-9e3f-b9588d56a06a" providerId="ADAL" clId="{022C1F37-FA0B-46FF-A49E-4892F310FF93}" dt="2022-04-05T15:07:20.943" v="35" actId="26606"/>
        <pc:sldMasterMkLst>
          <pc:docMk/>
          <pc:sldMasterMk cId="976662764" sldId="2147483725"/>
        </pc:sldMasterMkLst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1744178884" sldId="2147483714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3506706843" sldId="2147483715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2082561731" sldId="2147483716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2380926174" sldId="2147483717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1721587982" sldId="2147483718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503043264" sldId="2147483719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928986252" sldId="2147483720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1646959446" sldId="2147483721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3868723743" sldId="2147483722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810447746" sldId="2147483723"/>
          </pc:sldLayoutMkLst>
        </pc:sldLayoutChg>
        <pc:sldLayoutChg chg="add del">
          <pc:chgData name="Nguyen, Anh Quang" userId="1601586e-3009-475d-9e3f-b9588d56a06a" providerId="ADAL" clId="{022C1F37-FA0B-46FF-A49E-4892F310FF93}" dt="2022-04-05T15:07:20.943" v="35" actId="26606"/>
          <pc:sldLayoutMkLst>
            <pc:docMk/>
            <pc:sldMasterMk cId="976662764" sldId="2147483725"/>
            <pc:sldLayoutMk cId="453248435" sldId="2147483724"/>
          </pc:sldLayoutMkLst>
        </pc:sldLayoutChg>
      </pc:sldMasterChg>
    </pc:docChg>
  </pc:docChgLst>
  <pc:docChgLst>
    <pc:chgData name="Phung, Van Uoc" userId="f82f36ca-d058-4209-8719-e7c190c02519" providerId="ADAL" clId="{7336BDD9-98D2-4CC5-AEBB-57B0315A3961}"/>
    <pc:docChg chg="undo custSel addSld modSld">
      <pc:chgData name="Phung, Van Uoc" userId="f82f36ca-d058-4209-8719-e7c190c02519" providerId="ADAL" clId="{7336BDD9-98D2-4CC5-AEBB-57B0315A3961}" dt="2022-04-07T20:36:31.696" v="213" actId="680"/>
      <pc:docMkLst>
        <pc:docMk/>
      </pc:docMkLst>
      <pc:sldChg chg="modSp mod">
        <pc:chgData name="Phung, Van Uoc" userId="f82f36ca-d058-4209-8719-e7c190c02519" providerId="ADAL" clId="{7336BDD9-98D2-4CC5-AEBB-57B0315A3961}" dt="2022-04-07T20:23:41.600" v="33" actId="20577"/>
        <pc:sldMkLst>
          <pc:docMk/>
          <pc:sldMk cId="1044988376" sldId="257"/>
        </pc:sldMkLst>
        <pc:spChg chg="mod">
          <ac:chgData name="Phung, Van Uoc" userId="f82f36ca-d058-4209-8719-e7c190c02519" providerId="ADAL" clId="{7336BDD9-98D2-4CC5-AEBB-57B0315A3961}" dt="2022-04-07T20:23:27.665" v="29" actId="20577"/>
          <ac:spMkLst>
            <pc:docMk/>
            <pc:sldMk cId="1044988376" sldId="257"/>
            <ac:spMk id="2" creationId="{7924A133-6B12-42EC-A7A7-6448154754F2}"/>
          </ac:spMkLst>
        </pc:spChg>
        <pc:spChg chg="mod">
          <ac:chgData name="Phung, Van Uoc" userId="f82f36ca-d058-4209-8719-e7c190c02519" providerId="ADAL" clId="{7336BDD9-98D2-4CC5-AEBB-57B0315A3961}" dt="2022-04-07T20:23:41.600" v="33" actId="20577"/>
          <ac:spMkLst>
            <pc:docMk/>
            <pc:sldMk cId="1044988376" sldId="257"/>
            <ac:spMk id="3" creationId="{4203D012-2B8E-4D09-A808-EFA1F0488680}"/>
          </ac:spMkLst>
        </pc:spChg>
      </pc:sldChg>
      <pc:sldChg chg="addSp delSp modSp new mod setBg setClrOvrMap">
        <pc:chgData name="Phung, Van Uoc" userId="f82f36ca-d058-4209-8719-e7c190c02519" providerId="ADAL" clId="{7336BDD9-98D2-4CC5-AEBB-57B0315A3961}" dt="2022-04-07T20:29:21.845" v="127" actId="26606"/>
        <pc:sldMkLst>
          <pc:docMk/>
          <pc:sldMk cId="4143551896" sldId="258"/>
        </pc:sldMkLst>
        <pc:spChg chg="mod ord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2" creationId="{40AFCFA8-AE05-4C00-97B7-009C341B24DF}"/>
          </ac:spMkLst>
        </pc:spChg>
        <pc:spChg chg="del">
          <ac:chgData name="Phung, Van Uoc" userId="f82f36ca-d058-4209-8719-e7c190c02519" providerId="ADAL" clId="{7336BDD9-98D2-4CC5-AEBB-57B0315A3961}" dt="2022-04-07T20:25:04.542" v="55" actId="22"/>
          <ac:spMkLst>
            <pc:docMk/>
            <pc:sldMk cId="4143551896" sldId="258"/>
            <ac:spMk id="3" creationId="{DB3381EE-C88E-46EC-A3AB-41AAA24FC1A8}"/>
          </ac:spMkLst>
        </pc:spChg>
        <pc:spChg chg="add del mod">
          <ac:chgData name="Phung, Van Uoc" userId="f82f36ca-d058-4209-8719-e7c190c02519" providerId="ADAL" clId="{7336BDD9-98D2-4CC5-AEBB-57B0315A3961}" dt="2022-04-07T20:29:19.345" v="126" actId="22"/>
          <ac:spMkLst>
            <pc:docMk/>
            <pc:sldMk cId="4143551896" sldId="258"/>
            <ac:spMk id="7" creationId="{1708FE9D-1135-4A17-A1FF-C862C5A4B139}"/>
          </ac:spMkLst>
        </pc:spChg>
        <pc:spChg chg="add del">
          <ac:chgData name="Phung, Van Uoc" userId="f82f36ca-d058-4209-8719-e7c190c02519" providerId="ADAL" clId="{7336BDD9-98D2-4CC5-AEBB-57B0315A3961}" dt="2022-04-07T20:27:18.551" v="96" actId="26606"/>
          <ac:spMkLst>
            <pc:docMk/>
            <pc:sldMk cId="4143551896" sldId="258"/>
            <ac:spMk id="9" creationId="{208B2972-628C-74B1-2F16-28286517CF60}"/>
          </ac:spMkLst>
        </pc:spChg>
        <pc:spChg chg="add del">
          <ac:chgData name="Phung, Van Uoc" userId="f82f36ca-d058-4209-8719-e7c190c02519" providerId="ADAL" clId="{7336BDD9-98D2-4CC5-AEBB-57B0315A3961}" dt="2022-04-07T20:27:15.057" v="90" actId="26606"/>
          <ac:spMkLst>
            <pc:docMk/>
            <pc:sldMk cId="4143551896" sldId="258"/>
            <ac:spMk id="12" creationId="{4063B759-00FC-46D1-9898-8E8625268FAF}"/>
          </ac:spMkLst>
        </pc:spChg>
        <pc:spChg chg="add del">
          <ac:chgData name="Phung, Van Uoc" userId="f82f36ca-d058-4209-8719-e7c190c02519" providerId="ADAL" clId="{7336BDD9-98D2-4CC5-AEBB-57B0315A3961}" dt="2022-04-07T20:27:15.057" v="90" actId="26606"/>
          <ac:spMkLst>
            <pc:docMk/>
            <pc:sldMk cId="4143551896" sldId="258"/>
            <ac:spMk id="14" creationId="{D5B012D8-7F27-4758-9AC6-C889B154BD73}"/>
          </ac:spMkLst>
        </pc:spChg>
        <pc:spChg chg="add del">
          <ac:chgData name="Phung, Van Uoc" userId="f82f36ca-d058-4209-8719-e7c190c02519" providerId="ADAL" clId="{7336BDD9-98D2-4CC5-AEBB-57B0315A3961}" dt="2022-04-07T20:27:16.128" v="92" actId="26606"/>
          <ac:spMkLst>
            <pc:docMk/>
            <pc:sldMk cId="4143551896" sldId="258"/>
            <ac:spMk id="17" creationId="{DCE1AED4-C7FF-4468-BF54-4470A0A3E283}"/>
          </ac:spMkLst>
        </pc:spChg>
        <pc:spChg chg="add del">
          <ac:chgData name="Phung, Van Uoc" userId="f82f36ca-d058-4209-8719-e7c190c02519" providerId="ADAL" clId="{7336BDD9-98D2-4CC5-AEBB-57B0315A3961}" dt="2022-04-07T20:27:16.128" v="92" actId="26606"/>
          <ac:spMkLst>
            <pc:docMk/>
            <pc:sldMk cId="4143551896" sldId="258"/>
            <ac:spMk id="18" creationId="{BDE94FAB-AA60-43B4-A2C3-3A940B9A951A}"/>
          </ac:spMkLst>
        </pc:spChg>
        <pc:spChg chg="add del">
          <ac:chgData name="Phung, Van Uoc" userId="f82f36ca-d058-4209-8719-e7c190c02519" providerId="ADAL" clId="{7336BDD9-98D2-4CC5-AEBB-57B0315A3961}" dt="2022-04-07T20:27:17.279" v="94" actId="26606"/>
          <ac:spMkLst>
            <pc:docMk/>
            <pc:sldMk cId="4143551896" sldId="258"/>
            <ac:spMk id="21" creationId="{4063B759-00FC-46D1-9898-8E8625268FAF}"/>
          </ac:spMkLst>
        </pc:spChg>
        <pc:spChg chg="add del">
          <ac:chgData name="Phung, Van Uoc" userId="f82f36ca-d058-4209-8719-e7c190c02519" providerId="ADAL" clId="{7336BDD9-98D2-4CC5-AEBB-57B0315A3961}" dt="2022-04-07T20:27:17.279" v="94" actId="26606"/>
          <ac:spMkLst>
            <pc:docMk/>
            <pc:sldMk cId="4143551896" sldId="258"/>
            <ac:spMk id="22" creationId="{D5B012D8-7F27-4758-9AC6-C889B154BD73}"/>
          </ac:spMkLst>
        </pc:spChg>
        <pc:spChg chg="add del">
          <ac:chgData name="Phung, Van Uoc" userId="f82f36ca-d058-4209-8719-e7c190c02519" providerId="ADAL" clId="{7336BDD9-98D2-4CC5-AEBB-57B0315A3961}" dt="2022-04-07T20:27:18.551" v="96" actId="26606"/>
          <ac:spMkLst>
            <pc:docMk/>
            <pc:sldMk cId="4143551896" sldId="258"/>
            <ac:spMk id="24" creationId="{A2679492-7988-4050-9056-542444452411}"/>
          </ac:spMkLst>
        </pc:spChg>
        <pc:spChg chg="add del">
          <ac:chgData name="Phung, Van Uoc" userId="f82f36ca-d058-4209-8719-e7c190c02519" providerId="ADAL" clId="{7336BDD9-98D2-4CC5-AEBB-57B0315A3961}" dt="2022-04-07T20:27:18.551" v="96" actId="26606"/>
          <ac:spMkLst>
            <pc:docMk/>
            <pc:sldMk cId="4143551896" sldId="258"/>
            <ac:spMk id="25" creationId="{B091B163-7D61-4891-ABCF-5C13D9C418D0}"/>
          </ac:spMkLst>
        </pc:spChg>
        <pc:spChg chg="add del">
          <ac:chgData name="Phung, Van Uoc" userId="f82f36ca-d058-4209-8719-e7c190c02519" providerId="ADAL" clId="{7336BDD9-98D2-4CC5-AEBB-57B0315A3961}" dt="2022-04-07T20:27:20.160" v="98" actId="26606"/>
          <ac:spMkLst>
            <pc:docMk/>
            <pc:sldMk cId="4143551896" sldId="258"/>
            <ac:spMk id="28" creationId="{330C0765-5A38-4A34-880C-9CC4C2E14FBA}"/>
          </ac:spMkLst>
        </pc:spChg>
        <pc:spChg chg="add del">
          <ac:chgData name="Phung, Van Uoc" userId="f82f36ca-d058-4209-8719-e7c190c02519" providerId="ADAL" clId="{7336BDD9-98D2-4CC5-AEBB-57B0315A3961}" dt="2022-04-07T20:27:20.160" v="98" actId="26606"/>
          <ac:spMkLst>
            <pc:docMk/>
            <pc:sldMk cId="4143551896" sldId="258"/>
            <ac:spMk id="29" creationId="{B7DA268A-F88C-4936-8401-97C8C9861089}"/>
          </ac:spMkLst>
        </pc:spChg>
        <pc:spChg chg="add del">
          <ac:chgData name="Phung, Van Uoc" userId="f82f36ca-d058-4209-8719-e7c190c02519" providerId="ADAL" clId="{7336BDD9-98D2-4CC5-AEBB-57B0315A3961}" dt="2022-04-07T20:27:20.160" v="98" actId="26606"/>
          <ac:spMkLst>
            <pc:docMk/>
            <pc:sldMk cId="4143551896" sldId="258"/>
            <ac:spMk id="30" creationId="{2E48EAB8-CD1C-4BF5-A92C-BA11919E6EDF}"/>
          </ac:spMkLst>
        </pc:spChg>
        <pc:spChg chg="add del">
          <ac:chgData name="Phung, Van Uoc" userId="f82f36ca-d058-4209-8719-e7c190c02519" providerId="ADAL" clId="{7336BDD9-98D2-4CC5-AEBB-57B0315A3961}" dt="2022-04-07T20:27:20.160" v="98" actId="26606"/>
          <ac:spMkLst>
            <pc:docMk/>
            <pc:sldMk cId="4143551896" sldId="258"/>
            <ac:spMk id="31" creationId="{F66F957D-AE64-4187-90D7-B24F1CC27F61}"/>
          </ac:spMkLst>
        </pc:spChg>
        <pc:spChg chg="add del">
          <ac:chgData name="Phung, Van Uoc" userId="f82f36ca-d058-4209-8719-e7c190c02519" providerId="ADAL" clId="{7336BDD9-98D2-4CC5-AEBB-57B0315A3961}" dt="2022-04-07T20:27:20.160" v="98" actId="26606"/>
          <ac:spMkLst>
            <pc:docMk/>
            <pc:sldMk cId="4143551896" sldId="258"/>
            <ac:spMk id="32" creationId="{2B4A935A-CE71-98F9-896C-71F118C0E2BF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35" creationId="{327D73B4-9F5C-4A64-A179-51B9500CB8B5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36" creationId="{C1F06963-6374-4B48-844F-071A9BAAAE02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37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38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39" creationId="{A6DB5FE5-B512-9D07-4D14-AF139EF5C563}"/>
          </ac:spMkLst>
        </pc:spChg>
        <pc:spChg chg="add del">
          <ac:chgData name="Phung, Van Uoc" userId="f82f36ca-d058-4209-8719-e7c190c02519" providerId="ADAL" clId="{7336BDD9-98D2-4CC5-AEBB-57B0315A3961}" dt="2022-04-07T20:27:22.567" v="100" actId="26606"/>
          <ac:spMkLst>
            <pc:docMk/>
            <pc:sldMk cId="4143551896" sldId="258"/>
            <ac:spMk id="40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27:23.953" v="102" actId="26606"/>
          <ac:spMkLst>
            <pc:docMk/>
            <pc:sldMk cId="4143551896" sldId="258"/>
            <ac:spMk id="43" creationId="{8D1AA55E-40D5-461B-A5A8-4AE8AAB71B08}"/>
          </ac:spMkLst>
        </pc:spChg>
        <pc:spChg chg="add del">
          <ac:chgData name="Phung, Van Uoc" userId="f82f36ca-d058-4209-8719-e7c190c02519" providerId="ADAL" clId="{7336BDD9-98D2-4CC5-AEBB-57B0315A3961}" dt="2022-04-07T20:27:23.953" v="102" actId="26606"/>
          <ac:spMkLst>
            <pc:docMk/>
            <pc:sldMk cId="4143551896" sldId="258"/>
            <ac:spMk id="45" creationId="{CE727021-C1C3-15A8-06D6-628AD7861D63}"/>
          </ac:spMkLst>
        </pc:spChg>
        <pc:spChg chg="add del">
          <ac:chgData name="Phung, Van Uoc" userId="f82f36ca-d058-4209-8719-e7c190c02519" providerId="ADAL" clId="{7336BDD9-98D2-4CC5-AEBB-57B0315A3961}" dt="2022-04-07T20:27:23.953" v="102" actId="26606"/>
          <ac:spMkLst>
            <pc:docMk/>
            <pc:sldMk cId="4143551896" sldId="258"/>
            <ac:spMk id="46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27:23.953" v="102" actId="26606"/>
          <ac:spMkLst>
            <pc:docMk/>
            <pc:sldMk cId="4143551896" sldId="258"/>
            <ac:spMk id="47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49" creationId="{327D73B4-9F5C-4A64-A179-51B9500CB8B5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50" creationId="{C1F06963-6374-4B48-844F-071A9BAAAE02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51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52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53" creationId="{0036363E-3CF9-1945-A471-0865E2932629}"/>
          </ac:spMkLst>
        </pc:spChg>
        <pc:spChg chg="add del">
          <ac:chgData name="Phung, Van Uoc" userId="f82f36ca-d058-4209-8719-e7c190c02519" providerId="ADAL" clId="{7336BDD9-98D2-4CC5-AEBB-57B0315A3961}" dt="2022-04-07T20:27:25.815" v="104" actId="26606"/>
          <ac:spMkLst>
            <pc:docMk/>
            <pc:sldMk cId="4143551896" sldId="258"/>
            <ac:spMk id="54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27:30.056" v="106" actId="26606"/>
          <ac:spMkLst>
            <pc:docMk/>
            <pc:sldMk cId="4143551896" sldId="258"/>
            <ac:spMk id="57" creationId="{A2679492-7988-4050-9056-542444452411}"/>
          </ac:spMkLst>
        </pc:spChg>
        <pc:spChg chg="add del">
          <ac:chgData name="Phung, Van Uoc" userId="f82f36ca-d058-4209-8719-e7c190c02519" providerId="ADAL" clId="{7336BDD9-98D2-4CC5-AEBB-57B0315A3961}" dt="2022-04-07T20:27:30.056" v="106" actId="26606"/>
          <ac:spMkLst>
            <pc:docMk/>
            <pc:sldMk cId="4143551896" sldId="258"/>
            <ac:spMk id="58" creationId="{B091B163-7D61-4891-ABCF-5C13D9C418D0}"/>
          </ac:spMkLst>
        </pc:spChg>
        <pc:spChg chg="add del">
          <ac:chgData name="Phung, Van Uoc" userId="f82f36ca-d058-4209-8719-e7c190c02519" providerId="ADAL" clId="{7336BDD9-98D2-4CC5-AEBB-57B0315A3961}" dt="2022-04-07T20:27:30.056" v="106" actId="26606"/>
          <ac:spMkLst>
            <pc:docMk/>
            <pc:sldMk cId="4143551896" sldId="258"/>
            <ac:spMk id="59" creationId="{6938BF83-E9CF-3A0E-1AC1-B93E9CFB4A35}"/>
          </ac:spMkLst>
        </pc:spChg>
        <pc:spChg chg="add del">
          <ac:chgData name="Phung, Van Uoc" userId="f82f36ca-d058-4209-8719-e7c190c02519" providerId="ADAL" clId="{7336BDD9-98D2-4CC5-AEBB-57B0315A3961}" dt="2022-04-07T20:29:03.834" v="124" actId="26606"/>
          <ac:spMkLst>
            <pc:docMk/>
            <pc:sldMk cId="4143551896" sldId="258"/>
            <ac:spMk id="63" creationId="{158B3569-73B2-4D05-8E95-886A6EE17F1F}"/>
          </ac:spMkLst>
        </pc:spChg>
        <pc:spChg chg="add del">
          <ac:chgData name="Phung, Van Uoc" userId="f82f36ca-d058-4209-8719-e7c190c02519" providerId="ADAL" clId="{7336BDD9-98D2-4CC5-AEBB-57B0315A3961}" dt="2022-04-07T20:29:03.834" v="124" actId="26606"/>
          <ac:spMkLst>
            <pc:docMk/>
            <pc:sldMk cId="4143551896" sldId="258"/>
            <ac:spMk id="64" creationId="{B71758F4-3F46-45DA-8AC5-4E508DA080BA}"/>
          </ac:spMkLst>
        </pc:spChg>
        <pc:spChg chg="add del">
          <ac:chgData name="Phung, Van Uoc" userId="f82f36ca-d058-4209-8719-e7c190c02519" providerId="ADAL" clId="{7336BDD9-98D2-4CC5-AEBB-57B0315A3961}" dt="2022-04-07T20:29:03.834" v="124" actId="26606"/>
          <ac:spMkLst>
            <pc:docMk/>
            <pc:sldMk cId="4143551896" sldId="258"/>
            <ac:spMk id="66" creationId="{8D61482F-F3C5-4D66-8C5D-C6BBE3E1275C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70" creationId="{E71605B4-A6DD-4A4D-46B2-78AFEEC8803F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73" creationId="{552166BF-0946-419E-A3F5-F3510C5B2A7F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75" creationId="{1E902070-A0E4-4756-B623-BA0AC4066FBE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79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81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28:49.777" v="111" actId="26606"/>
          <ac:spMkLst>
            <pc:docMk/>
            <pc:sldMk cId="4143551896" sldId="258"/>
            <ac:spMk id="83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28:50.720" v="113" actId="26606"/>
          <ac:spMkLst>
            <pc:docMk/>
            <pc:sldMk cId="4143551896" sldId="258"/>
            <ac:spMk id="85" creationId="{CE3C5560-7A9C-489F-9148-18C5E1D0F0B2}"/>
          </ac:spMkLst>
        </pc:spChg>
        <pc:spChg chg="add del">
          <ac:chgData name="Phung, Van Uoc" userId="f82f36ca-d058-4209-8719-e7c190c02519" providerId="ADAL" clId="{7336BDD9-98D2-4CC5-AEBB-57B0315A3961}" dt="2022-04-07T20:28:50.720" v="113" actId="26606"/>
          <ac:spMkLst>
            <pc:docMk/>
            <pc:sldMk cId="4143551896" sldId="258"/>
            <ac:spMk id="87" creationId="{508BEF50-7B1E-49A4-BC19-5F4F1D755E64}"/>
          </ac:spMkLst>
        </pc:spChg>
        <pc:spChg chg="add del">
          <ac:chgData name="Phung, Van Uoc" userId="f82f36ca-d058-4209-8719-e7c190c02519" providerId="ADAL" clId="{7336BDD9-98D2-4CC5-AEBB-57B0315A3961}" dt="2022-04-07T20:28:50.720" v="113" actId="26606"/>
          <ac:spMkLst>
            <pc:docMk/>
            <pc:sldMk cId="4143551896" sldId="258"/>
            <ac:spMk id="88" creationId="{3FBAD350-5664-4811-A208-657FB882D350}"/>
          </ac:spMkLst>
        </pc:spChg>
        <pc:spChg chg="add del">
          <ac:chgData name="Phung, Van Uoc" userId="f82f36ca-d058-4209-8719-e7c190c02519" providerId="ADAL" clId="{7336BDD9-98D2-4CC5-AEBB-57B0315A3961}" dt="2022-04-07T20:28:50.720" v="113" actId="26606"/>
          <ac:spMkLst>
            <pc:docMk/>
            <pc:sldMk cId="4143551896" sldId="258"/>
            <ac:spMk id="89" creationId="{C39ADB8F-D187-49D7-BDCF-C1B6DC727068}"/>
          </ac:spMkLst>
        </pc:spChg>
        <pc:spChg chg="add del">
          <ac:chgData name="Phung, Van Uoc" userId="f82f36ca-d058-4209-8719-e7c190c02519" providerId="ADAL" clId="{7336BDD9-98D2-4CC5-AEBB-57B0315A3961}" dt="2022-04-07T20:28:57.345" v="115" actId="26606"/>
          <ac:spMkLst>
            <pc:docMk/>
            <pc:sldMk cId="4143551896" sldId="258"/>
            <ac:spMk id="92" creationId="{EFA9B6C6-A247-48A8-9A1C-1E36FA9456B5}"/>
          </ac:spMkLst>
        </pc:spChg>
        <pc:spChg chg="add del">
          <ac:chgData name="Phung, Van Uoc" userId="f82f36ca-d058-4209-8719-e7c190c02519" providerId="ADAL" clId="{7336BDD9-98D2-4CC5-AEBB-57B0315A3961}" dt="2022-04-07T20:28:57.345" v="115" actId="26606"/>
          <ac:spMkLst>
            <pc:docMk/>
            <pc:sldMk cId="4143551896" sldId="258"/>
            <ac:spMk id="93" creationId="{C5CB530E-515E-412C-9DF1-5F8FFBD6F383}"/>
          </ac:spMkLst>
        </pc:spChg>
        <pc:spChg chg="add del">
          <ac:chgData name="Phung, Van Uoc" userId="f82f36ca-d058-4209-8719-e7c190c02519" providerId="ADAL" clId="{7336BDD9-98D2-4CC5-AEBB-57B0315A3961}" dt="2022-04-07T20:28:57.345" v="115" actId="26606"/>
          <ac:spMkLst>
            <pc:docMk/>
            <pc:sldMk cId="4143551896" sldId="258"/>
            <ac:spMk id="94" creationId="{712D4376-A578-4FF1-94FC-245E7A6A489F}"/>
          </ac:spMkLst>
        </pc:spChg>
        <pc:spChg chg="add del">
          <ac:chgData name="Phung, Van Uoc" userId="f82f36ca-d058-4209-8719-e7c190c02519" providerId="ADAL" clId="{7336BDD9-98D2-4CC5-AEBB-57B0315A3961}" dt="2022-04-07T20:28:57.345" v="115" actId="26606"/>
          <ac:spMkLst>
            <pc:docMk/>
            <pc:sldMk cId="4143551896" sldId="258"/>
            <ac:spMk id="95" creationId="{AEA7509D-F04F-40CB-A0B3-EEF16499CC9F}"/>
          </ac:spMkLst>
        </pc:spChg>
        <pc:spChg chg="add del">
          <ac:chgData name="Phung, Van Uoc" userId="f82f36ca-d058-4209-8719-e7c190c02519" providerId="ADAL" clId="{7336BDD9-98D2-4CC5-AEBB-57B0315A3961}" dt="2022-04-07T20:29:00.097" v="117" actId="26606"/>
          <ac:spMkLst>
            <pc:docMk/>
            <pc:sldMk cId="4143551896" sldId="258"/>
            <ac:spMk id="99" creationId="{663302B0-7A41-480B-921B-7D395B4E24C8}"/>
          </ac:spMkLst>
        </pc:spChg>
        <pc:spChg chg="add del">
          <ac:chgData name="Phung, Van Uoc" userId="f82f36ca-d058-4209-8719-e7c190c02519" providerId="ADAL" clId="{7336BDD9-98D2-4CC5-AEBB-57B0315A3961}" dt="2022-04-07T20:29:00.097" v="117" actId="26606"/>
          <ac:spMkLst>
            <pc:docMk/>
            <pc:sldMk cId="4143551896" sldId="258"/>
            <ac:spMk id="100" creationId="{4E94261F-1ED3-4E90-88E6-13479144005B}"/>
          </ac:spMkLst>
        </pc:spChg>
        <pc:spChg chg="add del">
          <ac:chgData name="Phung, Van Uoc" userId="f82f36ca-d058-4209-8719-e7c190c02519" providerId="ADAL" clId="{7336BDD9-98D2-4CC5-AEBB-57B0315A3961}" dt="2022-04-07T20:29:00.097" v="117" actId="26606"/>
          <ac:spMkLst>
            <pc:docMk/>
            <pc:sldMk cId="4143551896" sldId="258"/>
            <ac:spMk id="101" creationId="{C5CB530E-515E-412C-9DF1-5F8FFBD6F383}"/>
          </ac:spMkLst>
        </pc:spChg>
        <pc:spChg chg="add del">
          <ac:chgData name="Phung, Van Uoc" userId="f82f36ca-d058-4209-8719-e7c190c02519" providerId="ADAL" clId="{7336BDD9-98D2-4CC5-AEBB-57B0315A3961}" dt="2022-04-07T20:29:00.097" v="117" actId="26606"/>
          <ac:spMkLst>
            <pc:docMk/>
            <pc:sldMk cId="4143551896" sldId="258"/>
            <ac:spMk id="102" creationId="{712D4376-A578-4FF1-94FC-245E7A6A489F}"/>
          </ac:spMkLst>
        </pc:spChg>
        <pc:spChg chg="add del">
          <ac:chgData name="Phung, Van Uoc" userId="f82f36ca-d058-4209-8719-e7c190c02519" providerId="ADAL" clId="{7336BDD9-98D2-4CC5-AEBB-57B0315A3961}" dt="2022-04-07T20:29:00.097" v="117" actId="26606"/>
          <ac:spMkLst>
            <pc:docMk/>
            <pc:sldMk cId="4143551896" sldId="258"/>
            <ac:spMk id="103" creationId="{AEA7509D-F04F-40CB-A0B3-EEF16499CC9F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06" creationId="{327D73B4-9F5C-4A64-A179-51B9500CB8B5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07" creationId="{C1F06963-6374-4B48-844F-071A9BAAAE02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08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09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10" creationId="{859CB720-ADFE-FBB2-10A3-7B48C319AD96}"/>
          </ac:spMkLst>
        </pc:spChg>
        <pc:spChg chg="add del">
          <ac:chgData name="Phung, Van Uoc" userId="f82f36ca-d058-4209-8719-e7c190c02519" providerId="ADAL" clId="{7336BDD9-98D2-4CC5-AEBB-57B0315A3961}" dt="2022-04-07T20:29:00.617" v="119" actId="26606"/>
          <ac:spMkLst>
            <pc:docMk/>
            <pc:sldMk cId="4143551896" sldId="258"/>
            <ac:spMk id="111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29:01.983" v="121" actId="26606"/>
          <ac:spMkLst>
            <pc:docMk/>
            <pc:sldMk cId="4143551896" sldId="258"/>
            <ac:spMk id="115" creationId="{158B3569-73B2-4D05-8E95-886A6EE17F1F}"/>
          </ac:spMkLst>
        </pc:spChg>
        <pc:spChg chg="add del">
          <ac:chgData name="Phung, Van Uoc" userId="f82f36ca-d058-4209-8719-e7c190c02519" providerId="ADAL" clId="{7336BDD9-98D2-4CC5-AEBB-57B0315A3961}" dt="2022-04-07T20:29:01.983" v="121" actId="26606"/>
          <ac:spMkLst>
            <pc:docMk/>
            <pc:sldMk cId="4143551896" sldId="258"/>
            <ac:spMk id="116" creationId="{B71758F4-3F46-45DA-8AC5-4E508DA080BA}"/>
          </ac:spMkLst>
        </pc:spChg>
        <pc:spChg chg="add del">
          <ac:chgData name="Phung, Van Uoc" userId="f82f36ca-d058-4209-8719-e7c190c02519" providerId="ADAL" clId="{7336BDD9-98D2-4CC5-AEBB-57B0315A3961}" dt="2022-04-07T20:29:01.983" v="121" actId="26606"/>
          <ac:spMkLst>
            <pc:docMk/>
            <pc:sldMk cId="4143551896" sldId="258"/>
            <ac:spMk id="117" creationId="{8550FED7-7C32-42BB-98DB-30272A6331A9}"/>
          </ac:spMkLst>
        </pc:spChg>
        <pc:spChg chg="add del">
          <ac:chgData name="Phung, Van Uoc" userId="f82f36ca-d058-4209-8719-e7c190c02519" providerId="ADAL" clId="{7336BDD9-98D2-4CC5-AEBB-57B0315A3961}" dt="2022-04-07T20:29:01.983" v="121" actId="26606"/>
          <ac:spMkLst>
            <pc:docMk/>
            <pc:sldMk cId="4143551896" sldId="258"/>
            <ac:spMk id="118" creationId="{8D61482F-F3C5-4D66-8C5D-C6BBE3E1275C}"/>
          </ac:spMkLst>
        </pc:spChg>
        <pc:spChg chg="add del">
          <ac:chgData name="Phung, Van Uoc" userId="f82f36ca-d058-4209-8719-e7c190c02519" providerId="ADAL" clId="{7336BDD9-98D2-4CC5-AEBB-57B0315A3961}" dt="2022-04-07T20:29:03.824" v="123" actId="26606"/>
          <ac:spMkLst>
            <pc:docMk/>
            <pc:sldMk cId="4143551896" sldId="258"/>
            <ac:spMk id="121" creationId="{A2679492-7988-4050-9056-542444452411}"/>
          </ac:spMkLst>
        </pc:spChg>
        <pc:spChg chg="add del">
          <ac:chgData name="Phung, Van Uoc" userId="f82f36ca-d058-4209-8719-e7c190c02519" providerId="ADAL" clId="{7336BDD9-98D2-4CC5-AEBB-57B0315A3961}" dt="2022-04-07T20:29:03.824" v="123" actId="26606"/>
          <ac:spMkLst>
            <pc:docMk/>
            <pc:sldMk cId="4143551896" sldId="258"/>
            <ac:spMk id="122" creationId="{B091B163-7D61-4891-ABCF-5C13D9C418D0}"/>
          </ac:spMkLst>
        </pc:spChg>
        <pc:spChg chg="add del">
          <ac:chgData name="Phung, Van Uoc" userId="f82f36ca-d058-4209-8719-e7c190c02519" providerId="ADAL" clId="{7336BDD9-98D2-4CC5-AEBB-57B0315A3961}" dt="2022-04-07T20:29:03.824" v="123" actId="26606"/>
          <ac:spMkLst>
            <pc:docMk/>
            <pc:sldMk cId="4143551896" sldId="258"/>
            <ac:spMk id="123" creationId="{A022B057-5FC1-BC21-9925-0AE50E072304}"/>
          </ac:spMkLst>
        </pc:spChg>
        <pc:spChg chg="add del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127" creationId="{158B3569-73B2-4D05-8E95-886A6EE17F1F}"/>
          </ac:spMkLst>
        </pc:spChg>
        <pc:spChg chg="add del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128" creationId="{B71758F4-3F46-45DA-8AC5-4E508DA080BA}"/>
          </ac:spMkLst>
        </pc:spChg>
        <pc:spChg chg="add del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130" creationId="{8D61482F-F3C5-4D66-8C5D-C6BBE3E1275C}"/>
          </ac:spMkLst>
        </pc:spChg>
        <pc:spChg chg="add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137" creationId="{0671A8AE-40A1-4631-A6B8-581AFF065482}"/>
          </ac:spMkLst>
        </pc:spChg>
        <pc:spChg chg="add">
          <ac:chgData name="Phung, Van Uoc" userId="f82f36ca-d058-4209-8719-e7c190c02519" providerId="ADAL" clId="{7336BDD9-98D2-4CC5-AEBB-57B0315A3961}" dt="2022-04-07T20:29:21.845" v="127" actId="26606"/>
          <ac:spMkLst>
            <pc:docMk/>
            <pc:sldMk cId="4143551896" sldId="258"/>
            <ac:spMk id="139" creationId="{A44CD100-6267-4E62-AA64-2182A3A6A1C0}"/>
          </ac:spMkLst>
        </pc:spChg>
        <pc:picChg chg="add del mod ord">
          <ac:chgData name="Phung, Van Uoc" userId="f82f36ca-d058-4209-8719-e7c190c02519" providerId="ADAL" clId="{7336BDD9-98D2-4CC5-AEBB-57B0315A3961}" dt="2022-04-07T20:29:17.729" v="125" actId="478"/>
          <ac:picMkLst>
            <pc:docMk/>
            <pc:sldMk cId="4143551896" sldId="258"/>
            <ac:picMk id="5" creationId="{0DEAEDE1-8C02-4052-BD6B-F27B2FF37E8B}"/>
          </ac:picMkLst>
        </pc:picChg>
        <pc:picChg chg="add mod ord">
          <ac:chgData name="Phung, Van Uoc" userId="f82f36ca-d058-4209-8719-e7c190c02519" providerId="ADAL" clId="{7336BDD9-98D2-4CC5-AEBB-57B0315A3961}" dt="2022-04-07T20:29:21.845" v="127" actId="26606"/>
          <ac:picMkLst>
            <pc:docMk/>
            <pc:sldMk cId="4143551896" sldId="258"/>
            <ac:picMk id="11" creationId="{419E2F2C-B432-4D44-B575-0C45781653AA}"/>
          </ac:picMkLst>
        </pc:picChg>
        <pc:cxnChg chg="add del">
          <ac:chgData name="Phung, Van Uoc" userId="f82f36ca-d058-4209-8719-e7c190c02519" providerId="ADAL" clId="{7336BDD9-98D2-4CC5-AEBB-57B0315A3961}" dt="2022-04-07T20:27:15.057" v="90" actId="26606"/>
          <ac:cxnSpMkLst>
            <pc:docMk/>
            <pc:sldMk cId="4143551896" sldId="258"/>
            <ac:cxnSpMk id="10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7:16.128" v="92" actId="26606"/>
          <ac:cxnSpMkLst>
            <pc:docMk/>
            <pc:sldMk cId="4143551896" sldId="258"/>
            <ac:cxnSpMk id="16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7:17.279" v="94" actId="26606"/>
          <ac:cxnSpMkLst>
            <pc:docMk/>
            <pc:sldMk cId="4143551896" sldId="258"/>
            <ac:cxnSpMk id="20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7:18.551" v="96" actId="26606"/>
          <ac:cxnSpMkLst>
            <pc:docMk/>
            <pc:sldMk cId="4143551896" sldId="258"/>
            <ac:cxnSpMk id="26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7:20.160" v="98" actId="26606"/>
          <ac:cxnSpMkLst>
            <pc:docMk/>
            <pc:sldMk cId="4143551896" sldId="258"/>
            <ac:cxnSpMk id="33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7:22.567" v="100" actId="26606"/>
          <ac:cxnSpMkLst>
            <pc:docMk/>
            <pc:sldMk cId="4143551896" sldId="258"/>
            <ac:cxnSpMk id="41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7:23.953" v="102" actId="26606"/>
          <ac:cxnSpMkLst>
            <pc:docMk/>
            <pc:sldMk cId="4143551896" sldId="258"/>
            <ac:cxnSpMk id="44" creationId="{7EB498BD-8089-4626-91EA-4978EBEF535E}"/>
          </ac:cxnSpMkLst>
        </pc:cxnChg>
        <pc:cxnChg chg="add del">
          <ac:chgData name="Phung, Van Uoc" userId="f82f36ca-d058-4209-8719-e7c190c02519" providerId="ADAL" clId="{7336BDD9-98D2-4CC5-AEBB-57B0315A3961}" dt="2022-04-07T20:27:25.815" v="104" actId="26606"/>
          <ac:cxnSpMkLst>
            <pc:docMk/>
            <pc:sldMk cId="4143551896" sldId="258"/>
            <ac:cxnSpMk id="55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7:30.056" v="106" actId="26606"/>
          <ac:cxnSpMkLst>
            <pc:docMk/>
            <pc:sldMk cId="4143551896" sldId="258"/>
            <ac:cxnSpMk id="60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9:03.834" v="124" actId="26606"/>
          <ac:cxnSpMkLst>
            <pc:docMk/>
            <pc:sldMk cId="4143551896" sldId="258"/>
            <ac:cxnSpMk id="62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9:03.834" v="124" actId="26606"/>
          <ac:cxnSpMkLst>
            <pc:docMk/>
            <pc:sldMk cId="4143551896" sldId="258"/>
            <ac:cxnSpMk id="65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28:50.720" v="113" actId="26606"/>
          <ac:cxnSpMkLst>
            <pc:docMk/>
            <pc:sldMk cId="4143551896" sldId="258"/>
            <ac:cxnSpMk id="71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8:49.777" v="111" actId="26606"/>
          <ac:cxnSpMkLst>
            <pc:docMk/>
            <pc:sldMk cId="4143551896" sldId="258"/>
            <ac:cxnSpMk id="77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8:50.720" v="113" actId="26606"/>
          <ac:cxnSpMkLst>
            <pc:docMk/>
            <pc:sldMk cId="4143551896" sldId="258"/>
            <ac:cxnSpMk id="86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28:57.345" v="115" actId="26606"/>
          <ac:cxnSpMkLst>
            <pc:docMk/>
            <pc:sldMk cId="4143551896" sldId="258"/>
            <ac:cxnSpMk id="91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8:57.345" v="115" actId="26606"/>
          <ac:cxnSpMkLst>
            <pc:docMk/>
            <pc:sldMk cId="4143551896" sldId="258"/>
            <ac:cxnSpMk id="96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29:00.097" v="117" actId="26606"/>
          <ac:cxnSpMkLst>
            <pc:docMk/>
            <pc:sldMk cId="4143551896" sldId="258"/>
            <ac:cxnSpMk id="98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9:00.097" v="117" actId="26606"/>
          <ac:cxnSpMkLst>
            <pc:docMk/>
            <pc:sldMk cId="4143551896" sldId="258"/>
            <ac:cxnSpMk id="104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29:00.617" v="119" actId="26606"/>
          <ac:cxnSpMkLst>
            <pc:docMk/>
            <pc:sldMk cId="4143551896" sldId="258"/>
            <ac:cxnSpMk id="112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9:01.983" v="121" actId="26606"/>
          <ac:cxnSpMkLst>
            <pc:docMk/>
            <pc:sldMk cId="4143551896" sldId="258"/>
            <ac:cxnSpMk id="114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9:01.983" v="121" actId="26606"/>
          <ac:cxnSpMkLst>
            <pc:docMk/>
            <pc:sldMk cId="4143551896" sldId="258"/>
            <ac:cxnSpMk id="119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29:03.824" v="123" actId="26606"/>
          <ac:cxnSpMkLst>
            <pc:docMk/>
            <pc:sldMk cId="4143551896" sldId="258"/>
            <ac:cxnSpMk id="124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29:21.845" v="127" actId="26606"/>
          <ac:cxnSpMkLst>
            <pc:docMk/>
            <pc:sldMk cId="4143551896" sldId="258"/>
            <ac:cxnSpMk id="126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29:21.845" v="127" actId="26606"/>
          <ac:cxnSpMkLst>
            <pc:docMk/>
            <pc:sldMk cId="4143551896" sldId="258"/>
            <ac:cxnSpMk id="129" creationId="{56020367-4FD5-4596-8E10-C5F095CD8DBF}"/>
          </ac:cxnSpMkLst>
        </pc:cxnChg>
        <pc:cxnChg chg="add">
          <ac:chgData name="Phung, Van Uoc" userId="f82f36ca-d058-4209-8719-e7c190c02519" providerId="ADAL" clId="{7336BDD9-98D2-4CC5-AEBB-57B0315A3961}" dt="2022-04-07T20:29:21.845" v="127" actId="26606"/>
          <ac:cxnSpMkLst>
            <pc:docMk/>
            <pc:sldMk cId="4143551896" sldId="258"/>
            <ac:cxnSpMk id="135" creationId="{D1B787A8-0D67-4B7E-9B48-86BD906AB6B5}"/>
          </ac:cxnSpMkLst>
        </pc:cxnChg>
      </pc:sldChg>
      <pc:sldChg chg="addSp delSp modSp new mod setBg">
        <pc:chgData name="Phung, Van Uoc" userId="f82f36ca-d058-4209-8719-e7c190c02519" providerId="ADAL" clId="{7336BDD9-98D2-4CC5-AEBB-57B0315A3961}" dt="2022-04-07T20:30:40.103" v="141" actId="1076"/>
        <pc:sldMkLst>
          <pc:docMk/>
          <pc:sldMk cId="526018590" sldId="259"/>
        </pc:sldMkLst>
        <pc:spChg chg="mod">
          <ac:chgData name="Phung, Van Uoc" userId="f82f36ca-d058-4209-8719-e7c190c02519" providerId="ADAL" clId="{7336BDD9-98D2-4CC5-AEBB-57B0315A3961}" dt="2022-04-07T20:30:22.968" v="137" actId="26606"/>
          <ac:spMkLst>
            <pc:docMk/>
            <pc:sldMk cId="526018590" sldId="259"/>
            <ac:spMk id="2" creationId="{3282CC4B-E232-492A-8246-91F5C868D3BD}"/>
          </ac:spMkLst>
        </pc:spChg>
        <pc:spChg chg="del">
          <ac:chgData name="Phung, Van Uoc" userId="f82f36ca-d058-4209-8719-e7c190c02519" providerId="ADAL" clId="{7336BDD9-98D2-4CC5-AEBB-57B0315A3961}" dt="2022-04-07T20:26:34.647" v="85" actId="22"/>
          <ac:spMkLst>
            <pc:docMk/>
            <pc:sldMk cId="526018590" sldId="259"/>
            <ac:spMk id="3" creationId="{8FF68A10-1F05-453E-9595-CA8E2B4241CB}"/>
          </ac:spMkLst>
        </pc:spChg>
        <pc:spChg chg="add del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14" creationId="{158B3569-73B2-4D05-8E95-886A6EE17F1F}"/>
          </ac:spMkLst>
        </pc:spChg>
        <pc:spChg chg="add del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16" creationId="{B71758F4-3F46-45DA-8AC5-4E508DA080BA}"/>
          </ac:spMkLst>
        </pc:spChg>
        <pc:spChg chg="add del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20" creationId="{8D61482F-F3C5-4D66-8C5D-C6BBE3E1275C}"/>
          </ac:spMkLst>
        </pc:spChg>
        <pc:spChg chg="add del">
          <ac:chgData name="Phung, Van Uoc" userId="f82f36ca-d058-4209-8719-e7c190c02519" providerId="ADAL" clId="{7336BDD9-98D2-4CC5-AEBB-57B0315A3961}" dt="2022-04-07T20:30:20.727" v="131" actId="26606"/>
          <ac:spMkLst>
            <pc:docMk/>
            <pc:sldMk cId="526018590" sldId="259"/>
            <ac:spMk id="24" creationId="{9D0349B9-21DE-74BA-B592-44B615CAB354}"/>
          </ac:spMkLst>
        </pc:spChg>
        <pc:spChg chg="add del">
          <ac:chgData name="Phung, Van Uoc" userId="f82f36ca-d058-4209-8719-e7c190c02519" providerId="ADAL" clId="{7336BDD9-98D2-4CC5-AEBB-57B0315A3961}" dt="2022-04-07T20:30:20.727" v="131" actId="26606"/>
          <ac:spMkLst>
            <pc:docMk/>
            <pc:sldMk cId="526018590" sldId="259"/>
            <ac:spMk id="27" creationId="{A2679492-7988-4050-9056-542444452411}"/>
          </ac:spMkLst>
        </pc:spChg>
        <pc:spChg chg="add del">
          <ac:chgData name="Phung, Van Uoc" userId="f82f36ca-d058-4209-8719-e7c190c02519" providerId="ADAL" clId="{7336BDD9-98D2-4CC5-AEBB-57B0315A3961}" dt="2022-04-07T20:30:20.727" v="131" actId="26606"/>
          <ac:spMkLst>
            <pc:docMk/>
            <pc:sldMk cId="526018590" sldId="259"/>
            <ac:spMk id="29" creationId="{B091B163-7D61-4891-ABCF-5C13D9C418D0}"/>
          </ac:spMkLst>
        </pc:spChg>
        <pc:spChg chg="add del">
          <ac:chgData name="Phung, Van Uoc" userId="f82f36ca-d058-4209-8719-e7c190c02519" providerId="ADAL" clId="{7336BDD9-98D2-4CC5-AEBB-57B0315A3961}" dt="2022-04-07T20:30:21.265" v="133" actId="26606"/>
          <ac:spMkLst>
            <pc:docMk/>
            <pc:sldMk cId="526018590" sldId="259"/>
            <ac:spMk id="33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30:21.265" v="133" actId="26606"/>
          <ac:spMkLst>
            <pc:docMk/>
            <pc:sldMk cId="526018590" sldId="259"/>
            <ac:spMk id="34" creationId="{8D1AA55E-40D5-461B-A5A8-4AE8AAB71B08}"/>
          </ac:spMkLst>
        </pc:spChg>
        <pc:spChg chg="add del">
          <ac:chgData name="Phung, Van Uoc" userId="f82f36ca-d058-4209-8719-e7c190c02519" providerId="ADAL" clId="{7336BDD9-98D2-4CC5-AEBB-57B0315A3961}" dt="2022-04-07T20:30:21.265" v="133" actId="26606"/>
          <ac:spMkLst>
            <pc:docMk/>
            <pc:sldMk cId="526018590" sldId="259"/>
            <ac:spMk id="35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30:21.265" v="133" actId="26606"/>
          <ac:spMkLst>
            <pc:docMk/>
            <pc:sldMk cId="526018590" sldId="259"/>
            <ac:spMk id="37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30:21.265" v="133" actId="26606"/>
          <ac:spMkLst>
            <pc:docMk/>
            <pc:sldMk cId="526018590" sldId="259"/>
            <ac:spMk id="38" creationId="{7DA44194-7DB3-C647-8561-5085CC91000A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0" creationId="{327D73B4-9F5C-4A64-A179-51B9500CB8B5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1" creationId="{6CB927A4-E432-4310-9CD5-E89FF5063179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2" creationId="{1453BF6C-B012-48B7-B4E8-6D7AC7C27D02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3" creationId="{C64EAE84-A813-4501-BC71-DBD14BA0265E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4" creationId="{AB673405-BF85-493E-8558-0DCBEDB2BB49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5" creationId="{844A9AD4-AF83-A67F-7DAC-DD134906D8FA}"/>
          </ac:spMkLst>
        </pc:spChg>
        <pc:spChg chg="add del">
          <ac:chgData name="Phung, Van Uoc" userId="f82f36ca-d058-4209-8719-e7c190c02519" providerId="ADAL" clId="{7336BDD9-98D2-4CC5-AEBB-57B0315A3961}" dt="2022-04-07T20:30:22" v="135" actId="26606"/>
          <ac:spMkLst>
            <pc:docMk/>
            <pc:sldMk cId="526018590" sldId="259"/>
            <ac:spMk id="46" creationId="{E3020543-B24B-4EC4-8FFC-8DD88EEA91A8}"/>
          </ac:spMkLst>
        </pc:spChg>
        <pc:spChg chg="add del">
          <ac:chgData name="Phung, Van Uoc" userId="f82f36ca-d058-4209-8719-e7c190c02519" providerId="ADAL" clId="{7336BDD9-98D2-4CC5-AEBB-57B0315A3961}" dt="2022-04-07T20:30:22.968" v="137" actId="26606"/>
          <ac:spMkLst>
            <pc:docMk/>
            <pc:sldMk cId="526018590" sldId="259"/>
            <ac:spMk id="48" creationId="{3F672E71-4896-412C-9C70-888CBA0C2F28}"/>
          </ac:spMkLst>
        </pc:spChg>
        <pc:spChg chg="add del">
          <ac:chgData name="Phung, Van Uoc" userId="f82f36ca-d058-4209-8719-e7c190c02519" providerId="ADAL" clId="{7336BDD9-98D2-4CC5-AEBB-57B0315A3961}" dt="2022-04-07T20:30:22.968" v="137" actId="26606"/>
          <ac:spMkLst>
            <pc:docMk/>
            <pc:sldMk cId="526018590" sldId="259"/>
            <ac:spMk id="49" creationId="{508BEF50-7B1E-49A4-BC19-5F4F1D755E64}"/>
          </ac:spMkLst>
        </pc:spChg>
        <pc:spChg chg="add del">
          <ac:chgData name="Phung, Van Uoc" userId="f82f36ca-d058-4209-8719-e7c190c02519" providerId="ADAL" clId="{7336BDD9-98D2-4CC5-AEBB-57B0315A3961}" dt="2022-04-07T20:30:22.968" v="137" actId="26606"/>
          <ac:spMkLst>
            <pc:docMk/>
            <pc:sldMk cId="526018590" sldId="259"/>
            <ac:spMk id="50" creationId="{3FBAD350-5664-4811-A208-657FB882D350}"/>
          </ac:spMkLst>
        </pc:spChg>
        <pc:spChg chg="add del">
          <ac:chgData name="Phung, Van Uoc" userId="f82f36ca-d058-4209-8719-e7c190c02519" providerId="ADAL" clId="{7336BDD9-98D2-4CC5-AEBB-57B0315A3961}" dt="2022-04-07T20:30:22.968" v="137" actId="26606"/>
          <ac:spMkLst>
            <pc:docMk/>
            <pc:sldMk cId="526018590" sldId="259"/>
            <ac:spMk id="51" creationId="{C39ADB8F-D187-49D7-BDCF-C1B6DC727068}"/>
          </ac:spMkLst>
        </pc:spChg>
        <pc:spChg chg="add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54" creationId="{158B3569-73B2-4D05-8E95-886A6EE17F1F}"/>
          </ac:spMkLst>
        </pc:spChg>
        <pc:spChg chg="add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55" creationId="{B71758F4-3F46-45DA-8AC5-4E508DA080BA}"/>
          </ac:spMkLst>
        </pc:spChg>
        <pc:spChg chg="add">
          <ac:chgData name="Phung, Van Uoc" userId="f82f36ca-d058-4209-8719-e7c190c02519" providerId="ADAL" clId="{7336BDD9-98D2-4CC5-AEBB-57B0315A3961}" dt="2022-04-07T20:30:22.979" v="138" actId="26606"/>
          <ac:spMkLst>
            <pc:docMk/>
            <pc:sldMk cId="526018590" sldId="259"/>
            <ac:spMk id="57" creationId="{8D61482F-F3C5-4D66-8C5D-C6BBE3E1275C}"/>
          </ac:spMkLst>
        </pc:spChg>
        <pc:picChg chg="add mod ord">
          <ac:chgData name="Phung, Van Uoc" userId="f82f36ca-d058-4209-8719-e7c190c02519" providerId="ADAL" clId="{7336BDD9-98D2-4CC5-AEBB-57B0315A3961}" dt="2022-04-07T20:30:28.943" v="139" actId="1076"/>
          <ac:picMkLst>
            <pc:docMk/>
            <pc:sldMk cId="526018590" sldId="259"/>
            <ac:picMk id="5" creationId="{CBA75AF8-5D2C-46E7-8C4D-5826C1248524}"/>
          </ac:picMkLst>
        </pc:picChg>
        <pc:picChg chg="add del mod">
          <ac:chgData name="Phung, Van Uoc" userId="f82f36ca-d058-4209-8719-e7c190c02519" providerId="ADAL" clId="{7336BDD9-98D2-4CC5-AEBB-57B0315A3961}" dt="2022-04-07T20:30:16.674" v="129" actId="478"/>
          <ac:picMkLst>
            <pc:docMk/>
            <pc:sldMk cId="526018590" sldId="259"/>
            <ac:picMk id="7" creationId="{5979FD02-B8BD-4D3A-94EE-AD64C8EEA639}"/>
          </ac:picMkLst>
        </pc:picChg>
        <pc:picChg chg="add mod">
          <ac:chgData name="Phung, Van Uoc" userId="f82f36ca-d058-4209-8719-e7c190c02519" providerId="ADAL" clId="{7336BDD9-98D2-4CC5-AEBB-57B0315A3961}" dt="2022-04-07T20:30:40.103" v="141" actId="1076"/>
          <ac:picMkLst>
            <pc:docMk/>
            <pc:sldMk cId="526018590" sldId="259"/>
            <ac:picMk id="9" creationId="{622B4905-E4F4-4F23-B379-42992B78A24A}"/>
          </ac:picMkLst>
        </pc:picChg>
        <pc:cxnChg chg="add del">
          <ac:chgData name="Phung, Van Uoc" userId="f82f36ca-d058-4209-8719-e7c190c02519" providerId="ADAL" clId="{7336BDD9-98D2-4CC5-AEBB-57B0315A3961}" dt="2022-04-07T20:30:22.979" v="138" actId="26606"/>
          <ac:cxnSpMkLst>
            <pc:docMk/>
            <pc:sldMk cId="526018590" sldId="259"/>
            <ac:cxnSpMk id="12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30:22.979" v="138" actId="26606"/>
          <ac:cxnSpMkLst>
            <pc:docMk/>
            <pc:sldMk cId="526018590" sldId="259"/>
            <ac:cxnSpMk id="18" creationId="{56020367-4FD5-4596-8E10-C5F095CD8DBF}"/>
          </ac:cxnSpMkLst>
        </pc:cxnChg>
        <pc:cxnChg chg="add del">
          <ac:chgData name="Phung, Van Uoc" userId="f82f36ca-d058-4209-8719-e7c190c02519" providerId="ADAL" clId="{7336BDD9-98D2-4CC5-AEBB-57B0315A3961}" dt="2022-04-07T20:30:22.968" v="137" actId="26606"/>
          <ac:cxnSpMkLst>
            <pc:docMk/>
            <pc:sldMk cId="526018590" sldId="259"/>
            <ac:cxnSpMk id="25" creationId="{D1B787A8-0D67-4B7E-9B48-86BD906AB6B5}"/>
          </ac:cxnSpMkLst>
        </pc:cxnChg>
        <pc:cxnChg chg="add del">
          <ac:chgData name="Phung, Van Uoc" userId="f82f36ca-d058-4209-8719-e7c190c02519" providerId="ADAL" clId="{7336BDD9-98D2-4CC5-AEBB-57B0315A3961}" dt="2022-04-07T20:30:20.727" v="131" actId="26606"/>
          <ac:cxnSpMkLst>
            <pc:docMk/>
            <pc:sldMk cId="526018590" sldId="259"/>
            <ac:cxnSpMk id="31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30:21.265" v="133" actId="26606"/>
          <ac:cxnSpMkLst>
            <pc:docMk/>
            <pc:sldMk cId="526018590" sldId="259"/>
            <ac:cxnSpMk id="36" creationId="{C49DA8F6-BCC1-4447-B54C-57856834B94B}"/>
          </ac:cxnSpMkLst>
        </pc:cxnChg>
        <pc:cxnChg chg="add del">
          <ac:chgData name="Phung, Van Uoc" userId="f82f36ca-d058-4209-8719-e7c190c02519" providerId="ADAL" clId="{7336BDD9-98D2-4CC5-AEBB-57B0315A3961}" dt="2022-04-07T20:30:22" v="135" actId="26606"/>
          <ac:cxnSpMkLst>
            <pc:docMk/>
            <pc:sldMk cId="526018590" sldId="259"/>
            <ac:cxnSpMk id="39" creationId="{C49DA8F6-BCC1-4447-B54C-57856834B94B}"/>
          </ac:cxnSpMkLst>
        </pc:cxnChg>
        <pc:cxnChg chg="add">
          <ac:chgData name="Phung, Van Uoc" userId="f82f36ca-d058-4209-8719-e7c190c02519" providerId="ADAL" clId="{7336BDD9-98D2-4CC5-AEBB-57B0315A3961}" dt="2022-04-07T20:30:22.979" v="138" actId="26606"/>
          <ac:cxnSpMkLst>
            <pc:docMk/>
            <pc:sldMk cId="526018590" sldId="259"/>
            <ac:cxnSpMk id="53" creationId="{D1B787A8-0D67-4B7E-9B48-86BD906AB6B5}"/>
          </ac:cxnSpMkLst>
        </pc:cxnChg>
        <pc:cxnChg chg="add">
          <ac:chgData name="Phung, Van Uoc" userId="f82f36ca-d058-4209-8719-e7c190c02519" providerId="ADAL" clId="{7336BDD9-98D2-4CC5-AEBB-57B0315A3961}" dt="2022-04-07T20:30:22.979" v="138" actId="26606"/>
          <ac:cxnSpMkLst>
            <pc:docMk/>
            <pc:sldMk cId="526018590" sldId="259"/>
            <ac:cxnSpMk id="56" creationId="{56020367-4FD5-4596-8E10-C5F095CD8DBF}"/>
          </ac:cxnSpMkLst>
        </pc:cxnChg>
      </pc:sldChg>
      <pc:sldChg chg="addSp delSp modSp new mod setBg">
        <pc:chgData name="Phung, Van Uoc" userId="f82f36ca-d058-4209-8719-e7c190c02519" providerId="ADAL" clId="{7336BDD9-98D2-4CC5-AEBB-57B0315A3961}" dt="2022-04-07T20:34:13.497" v="210" actId="26606"/>
        <pc:sldMkLst>
          <pc:docMk/>
          <pc:sldMk cId="1193939959" sldId="260"/>
        </pc:sldMkLst>
        <pc:spChg chg="mod">
          <ac:chgData name="Phung, Van Uoc" userId="f82f36ca-d058-4209-8719-e7c190c02519" providerId="ADAL" clId="{7336BDD9-98D2-4CC5-AEBB-57B0315A3961}" dt="2022-04-07T20:34:13.497" v="210" actId="26606"/>
          <ac:spMkLst>
            <pc:docMk/>
            <pc:sldMk cId="1193939959" sldId="260"/>
            <ac:spMk id="2" creationId="{EE2DA767-4120-42A6-8600-5533476175BE}"/>
          </ac:spMkLst>
        </pc:spChg>
        <pc:spChg chg="del">
          <ac:chgData name="Phung, Van Uoc" userId="f82f36ca-d058-4209-8719-e7c190c02519" providerId="ADAL" clId="{7336BDD9-98D2-4CC5-AEBB-57B0315A3961}" dt="2022-04-07T20:32:45.048" v="143" actId="22"/>
          <ac:spMkLst>
            <pc:docMk/>
            <pc:sldMk cId="1193939959" sldId="260"/>
            <ac:spMk id="3" creationId="{1529EAF2-3626-446A-A1C6-B10A38852BD7}"/>
          </ac:spMkLst>
        </pc:spChg>
        <pc:spChg chg="add">
          <ac:chgData name="Phung, Van Uoc" userId="f82f36ca-d058-4209-8719-e7c190c02519" providerId="ADAL" clId="{7336BDD9-98D2-4CC5-AEBB-57B0315A3961}" dt="2022-04-07T20:34:13.497" v="210" actId="26606"/>
          <ac:spMkLst>
            <pc:docMk/>
            <pc:sldMk cId="1193939959" sldId="260"/>
            <ac:spMk id="12" creationId="{158B3569-73B2-4D05-8E95-886A6EE17F1F}"/>
          </ac:spMkLst>
        </pc:spChg>
        <pc:spChg chg="add">
          <ac:chgData name="Phung, Van Uoc" userId="f82f36ca-d058-4209-8719-e7c190c02519" providerId="ADAL" clId="{7336BDD9-98D2-4CC5-AEBB-57B0315A3961}" dt="2022-04-07T20:34:13.497" v="210" actId="26606"/>
          <ac:spMkLst>
            <pc:docMk/>
            <pc:sldMk cId="1193939959" sldId="260"/>
            <ac:spMk id="14" creationId="{B71758F4-3F46-45DA-8AC5-4E508DA080BA}"/>
          </ac:spMkLst>
        </pc:spChg>
        <pc:spChg chg="add">
          <ac:chgData name="Phung, Van Uoc" userId="f82f36ca-d058-4209-8719-e7c190c02519" providerId="ADAL" clId="{7336BDD9-98D2-4CC5-AEBB-57B0315A3961}" dt="2022-04-07T20:34:13.497" v="210" actId="26606"/>
          <ac:spMkLst>
            <pc:docMk/>
            <pc:sldMk cId="1193939959" sldId="260"/>
            <ac:spMk id="18" creationId="{8D61482F-F3C5-4D66-8C5D-C6BBE3E1275C}"/>
          </ac:spMkLst>
        </pc:spChg>
        <pc:picChg chg="add mod ord">
          <ac:chgData name="Phung, Van Uoc" userId="f82f36ca-d058-4209-8719-e7c190c02519" providerId="ADAL" clId="{7336BDD9-98D2-4CC5-AEBB-57B0315A3961}" dt="2022-04-07T20:34:13.497" v="210" actId="26606"/>
          <ac:picMkLst>
            <pc:docMk/>
            <pc:sldMk cId="1193939959" sldId="260"/>
            <ac:picMk id="5" creationId="{DFFA7104-ACDB-4803-8A11-99EDBFEC80B1}"/>
          </ac:picMkLst>
        </pc:picChg>
        <pc:cxnChg chg="add">
          <ac:chgData name="Phung, Van Uoc" userId="f82f36ca-d058-4209-8719-e7c190c02519" providerId="ADAL" clId="{7336BDD9-98D2-4CC5-AEBB-57B0315A3961}" dt="2022-04-07T20:34:13.497" v="210" actId="26606"/>
          <ac:cxnSpMkLst>
            <pc:docMk/>
            <pc:sldMk cId="1193939959" sldId="260"/>
            <ac:cxnSpMk id="10" creationId="{D1B787A8-0D67-4B7E-9B48-86BD906AB6B5}"/>
          </ac:cxnSpMkLst>
        </pc:cxnChg>
        <pc:cxnChg chg="add">
          <ac:chgData name="Phung, Van Uoc" userId="f82f36ca-d058-4209-8719-e7c190c02519" providerId="ADAL" clId="{7336BDD9-98D2-4CC5-AEBB-57B0315A3961}" dt="2022-04-07T20:34:13.497" v="210" actId="26606"/>
          <ac:cxnSpMkLst>
            <pc:docMk/>
            <pc:sldMk cId="1193939959" sldId="260"/>
            <ac:cxnSpMk id="16" creationId="{56020367-4FD5-4596-8E10-C5F095CD8DBF}"/>
          </ac:cxnSpMkLst>
        </pc:cxnChg>
      </pc:sldChg>
      <pc:sldChg chg="addSp delSp modSp new mod">
        <pc:chgData name="Phung, Van Uoc" userId="f82f36ca-d058-4209-8719-e7c190c02519" providerId="ADAL" clId="{7336BDD9-98D2-4CC5-AEBB-57B0315A3961}" dt="2022-04-07T20:34:40.086" v="212" actId="22"/>
        <pc:sldMkLst>
          <pc:docMk/>
          <pc:sldMk cId="1144604865" sldId="261"/>
        </pc:sldMkLst>
        <pc:spChg chg="del">
          <ac:chgData name="Phung, Van Uoc" userId="f82f36ca-d058-4209-8719-e7c190c02519" providerId="ADAL" clId="{7336BDD9-98D2-4CC5-AEBB-57B0315A3961}" dt="2022-04-07T20:34:40.086" v="212" actId="22"/>
          <ac:spMkLst>
            <pc:docMk/>
            <pc:sldMk cId="1144604865" sldId="261"/>
            <ac:spMk id="3" creationId="{871D6C41-A2E0-474A-8D56-20F1DF443C5A}"/>
          </ac:spMkLst>
        </pc:spChg>
        <pc:picChg chg="add mod ord">
          <ac:chgData name="Phung, Van Uoc" userId="f82f36ca-d058-4209-8719-e7c190c02519" providerId="ADAL" clId="{7336BDD9-98D2-4CC5-AEBB-57B0315A3961}" dt="2022-04-07T20:34:40.086" v="212" actId="22"/>
          <ac:picMkLst>
            <pc:docMk/>
            <pc:sldMk cId="1144604865" sldId="261"/>
            <ac:picMk id="5" creationId="{06EA94E0-D9F4-43D8-9D60-715FFE7F9390}"/>
          </ac:picMkLst>
        </pc:picChg>
      </pc:sldChg>
      <pc:sldChg chg="new">
        <pc:chgData name="Phung, Van Uoc" userId="f82f36ca-d058-4209-8719-e7c190c02519" providerId="ADAL" clId="{7336BDD9-98D2-4CC5-AEBB-57B0315A3961}" dt="2022-04-07T20:36:31.696" v="213" actId="680"/>
        <pc:sldMkLst>
          <pc:docMk/>
          <pc:sldMk cId="2204645146" sldId="262"/>
        </pc:sldMkLst>
      </pc:sldChg>
    </pc:docChg>
  </pc:docChgLst>
  <pc:docChgLst>
    <pc:chgData name="Văn Ước Phùng" userId="17269a1dfb6ad1b6" providerId="LiveId" clId="{923939EA-CF85-455B-AAB0-989470247461}"/>
    <pc:docChg chg="modSld">
      <pc:chgData name="Văn Ước Phùng" userId="17269a1dfb6ad1b6" providerId="LiveId" clId="{923939EA-CF85-455B-AAB0-989470247461}" dt="2022-04-11T14:03:24.647" v="73"/>
      <pc:docMkLst>
        <pc:docMk/>
      </pc:docMkLst>
      <pc:sldChg chg="modTransition">
        <pc:chgData name="Văn Ước Phùng" userId="17269a1dfb6ad1b6" providerId="LiveId" clId="{923939EA-CF85-455B-AAB0-989470247461}" dt="2022-04-11T14:02:58.751" v="66"/>
        <pc:sldMkLst>
          <pc:docMk/>
          <pc:sldMk cId="1044988376" sldId="257"/>
        </pc:sldMkLst>
      </pc:sldChg>
      <pc:sldChg chg="modTransition">
        <pc:chgData name="Văn Ước Phùng" userId="17269a1dfb6ad1b6" providerId="LiveId" clId="{923939EA-CF85-455B-AAB0-989470247461}" dt="2022-04-11T14:03:11.542" v="70"/>
        <pc:sldMkLst>
          <pc:docMk/>
          <pc:sldMk cId="4143551896" sldId="258"/>
        </pc:sldMkLst>
      </pc:sldChg>
      <pc:sldChg chg="modTransition">
        <pc:chgData name="Văn Ước Phùng" userId="17269a1dfb6ad1b6" providerId="LiveId" clId="{923939EA-CF85-455B-AAB0-989470247461}" dt="2022-04-11T14:03:14.982" v="71"/>
        <pc:sldMkLst>
          <pc:docMk/>
          <pc:sldMk cId="526018590" sldId="259"/>
        </pc:sldMkLst>
      </pc:sldChg>
      <pc:sldChg chg="modTransition">
        <pc:chgData name="Văn Ước Phùng" userId="17269a1dfb6ad1b6" providerId="LiveId" clId="{923939EA-CF85-455B-AAB0-989470247461}" dt="2022-04-11T14:03:21.926" v="72"/>
        <pc:sldMkLst>
          <pc:docMk/>
          <pc:sldMk cId="1193939959" sldId="260"/>
        </pc:sldMkLst>
      </pc:sldChg>
      <pc:sldChg chg="modTransition">
        <pc:chgData name="Văn Ước Phùng" userId="17269a1dfb6ad1b6" providerId="LiveId" clId="{923939EA-CF85-455B-AAB0-989470247461}" dt="2022-04-11T14:03:24.647" v="73"/>
        <pc:sldMkLst>
          <pc:docMk/>
          <pc:sldMk cId="2204645146" sldId="262"/>
        </pc:sldMkLst>
      </pc:sldChg>
      <pc:sldChg chg="modTransition">
        <pc:chgData name="Văn Ước Phùng" userId="17269a1dfb6ad1b6" providerId="LiveId" clId="{923939EA-CF85-455B-AAB0-989470247461}" dt="2022-04-11T14:03:02.807" v="68"/>
        <pc:sldMkLst>
          <pc:docMk/>
          <pc:sldMk cId="1478274648" sldId="263"/>
        </pc:sldMkLst>
      </pc:sldChg>
      <pc:sldChg chg="modTransition">
        <pc:chgData name="Văn Ước Phùng" userId="17269a1dfb6ad1b6" providerId="LiveId" clId="{923939EA-CF85-455B-AAB0-989470247461}" dt="2022-04-11T14:03:07.254" v="69"/>
        <pc:sldMkLst>
          <pc:docMk/>
          <pc:sldMk cId="4052293410" sldId="265"/>
        </pc:sldMkLst>
      </pc:sldChg>
      <pc:sldChg chg="modTransition">
        <pc:chgData name="Văn Ước Phùng" userId="17269a1dfb6ad1b6" providerId="LiveId" clId="{923939EA-CF85-455B-AAB0-989470247461}" dt="2022-04-11T14:03:01.262" v="67"/>
        <pc:sldMkLst>
          <pc:docMk/>
          <pc:sldMk cId="3233902359" sldId="266"/>
        </pc:sldMkLst>
      </pc:sldChg>
      <pc:sldChg chg="modTransition">
        <pc:chgData name="Văn Ước Phùng" userId="17269a1dfb6ad1b6" providerId="LiveId" clId="{923939EA-CF85-455B-AAB0-989470247461}" dt="2022-04-11T14:02:56.991" v="65"/>
        <pc:sldMkLst>
          <pc:docMk/>
          <pc:sldMk cId="49400049" sldId="267"/>
        </pc:sldMkLst>
      </pc:sldChg>
      <pc:sldChg chg="modSp mod modTransition">
        <pc:chgData name="Văn Ước Phùng" userId="17269a1dfb6ad1b6" providerId="LiveId" clId="{923939EA-CF85-455B-AAB0-989470247461}" dt="2022-04-11T14:02:53.290" v="64"/>
        <pc:sldMkLst>
          <pc:docMk/>
          <pc:sldMk cId="1027077860" sldId="268"/>
        </pc:sldMkLst>
        <pc:spChg chg="mod">
          <ac:chgData name="Văn Ước Phùng" userId="17269a1dfb6ad1b6" providerId="LiveId" clId="{923939EA-CF85-455B-AAB0-989470247461}" dt="2022-04-11T14:02:46.172" v="63" actId="115"/>
          <ac:spMkLst>
            <pc:docMk/>
            <pc:sldMk cId="1027077860" sldId="268"/>
            <ac:spMk id="2" creationId="{90ADF4F1-BD23-48B0-A3B5-77F465590839}"/>
          </ac:spMkLst>
        </pc:spChg>
        <pc:spChg chg="mod">
          <ac:chgData name="Văn Ước Phùng" userId="17269a1dfb6ad1b6" providerId="LiveId" clId="{923939EA-CF85-455B-AAB0-989470247461}" dt="2022-04-11T14:01:39.249" v="62" actId="20577"/>
          <ac:spMkLst>
            <pc:docMk/>
            <pc:sldMk cId="1027077860" sldId="268"/>
            <ac:spMk id="3" creationId="{2784F484-F4F2-4CC5-9049-707A606466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87153-20D1-4751-9BD6-E7C774B835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3D136E-E0B4-4354-B77A-8E53E47849DB}">
      <dgm:prSet custT="1"/>
      <dgm:spPr/>
      <dgm:t>
        <a:bodyPr/>
        <a:lstStyle/>
        <a:p>
          <a:r>
            <a:rPr lang="de-DE" sz="2400" dirty="0"/>
            <a:t>Entwicklung einer CAN-BUS Kommunikation zwischen zwei Mikrocontroller zur Steuerung eines Antriebs mit Permanentmagnet- Synchronmotor (</a:t>
          </a:r>
          <a:r>
            <a:rPr lang="de-DE" sz="2400" dirty="0" err="1"/>
            <a:t>PMSM</a:t>
          </a:r>
          <a:r>
            <a:rPr lang="de-DE" sz="2400" dirty="0"/>
            <a:t>).</a:t>
          </a:r>
          <a:endParaRPr lang="en-US" sz="2400" dirty="0"/>
        </a:p>
      </dgm:t>
    </dgm:pt>
    <dgm:pt modelId="{CFE5C00D-FAAB-4F69-B5EA-83E1837042FD}" type="parTrans" cxnId="{24BDA665-7F54-4FAB-ADED-C8A2ED9A9BAC}">
      <dgm:prSet/>
      <dgm:spPr/>
      <dgm:t>
        <a:bodyPr/>
        <a:lstStyle/>
        <a:p>
          <a:endParaRPr lang="en-US"/>
        </a:p>
      </dgm:t>
    </dgm:pt>
    <dgm:pt modelId="{7EC4622A-AE9D-4E63-B414-2E140BA9CAA9}" type="sibTrans" cxnId="{24BDA665-7F54-4FAB-ADED-C8A2ED9A9BAC}">
      <dgm:prSet/>
      <dgm:spPr/>
      <dgm:t>
        <a:bodyPr/>
        <a:lstStyle/>
        <a:p>
          <a:endParaRPr lang="en-US"/>
        </a:p>
      </dgm:t>
    </dgm:pt>
    <dgm:pt modelId="{4B8329AD-7BE9-4FE9-994E-5B4456059B87}">
      <dgm:prSet custT="1"/>
      <dgm:spPr/>
      <dgm:t>
        <a:bodyPr/>
        <a:lstStyle/>
        <a:p>
          <a:r>
            <a:rPr lang="de-DE" sz="2400" dirty="0"/>
            <a:t>Einarbeitung mit </a:t>
          </a:r>
          <a:r>
            <a:rPr lang="de-DE" sz="2400" dirty="0" err="1"/>
            <a:t>PLECS</a:t>
          </a:r>
          <a:r>
            <a:rPr lang="de-DE" sz="2400" dirty="0"/>
            <a:t> (Software) und Mikrocontroller (Hardware). </a:t>
          </a:r>
        </a:p>
      </dgm:t>
    </dgm:pt>
    <dgm:pt modelId="{4477BECD-7406-4865-846F-6A62F745B4D6}" type="parTrans" cxnId="{C05E3454-8C84-4468-967E-4D66CA5975D8}">
      <dgm:prSet/>
      <dgm:spPr/>
      <dgm:t>
        <a:bodyPr/>
        <a:lstStyle/>
        <a:p>
          <a:endParaRPr lang="en-US"/>
        </a:p>
      </dgm:t>
    </dgm:pt>
    <dgm:pt modelId="{013EBDF1-49F0-4368-A644-4511179B0A86}" type="sibTrans" cxnId="{C05E3454-8C84-4468-967E-4D66CA5975D8}">
      <dgm:prSet/>
      <dgm:spPr/>
      <dgm:t>
        <a:bodyPr/>
        <a:lstStyle/>
        <a:p>
          <a:endParaRPr lang="en-US"/>
        </a:p>
      </dgm:t>
    </dgm:pt>
    <dgm:pt modelId="{A3B6CF49-386C-4EEB-95DD-89671792B6E7}" type="pres">
      <dgm:prSet presAssocID="{C0E87153-20D1-4751-9BD6-E7C774B83556}" presName="linear" presStyleCnt="0">
        <dgm:presLayoutVars>
          <dgm:animLvl val="lvl"/>
          <dgm:resizeHandles val="exact"/>
        </dgm:presLayoutVars>
      </dgm:prSet>
      <dgm:spPr/>
    </dgm:pt>
    <dgm:pt modelId="{B17824A4-3A6F-4FCF-8E53-7F8DF90D4F27}" type="pres">
      <dgm:prSet presAssocID="{DF3D136E-E0B4-4354-B77A-8E53E47849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8A2BA8-45EA-4A16-B747-2A8737B1EEE8}" type="pres">
      <dgm:prSet presAssocID="{7EC4622A-AE9D-4E63-B414-2E140BA9CAA9}" presName="spacer" presStyleCnt="0"/>
      <dgm:spPr/>
    </dgm:pt>
    <dgm:pt modelId="{1E39DE2F-43AE-47D5-9195-5ACD5532FF61}" type="pres">
      <dgm:prSet presAssocID="{4B8329AD-7BE9-4FE9-994E-5B4456059B8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4BDA665-7F54-4FAB-ADED-C8A2ED9A9BAC}" srcId="{C0E87153-20D1-4751-9BD6-E7C774B83556}" destId="{DF3D136E-E0B4-4354-B77A-8E53E47849DB}" srcOrd="0" destOrd="0" parTransId="{CFE5C00D-FAAB-4F69-B5EA-83E1837042FD}" sibTransId="{7EC4622A-AE9D-4E63-B414-2E140BA9CAA9}"/>
    <dgm:cxn modelId="{C05E3454-8C84-4468-967E-4D66CA5975D8}" srcId="{C0E87153-20D1-4751-9BD6-E7C774B83556}" destId="{4B8329AD-7BE9-4FE9-994E-5B4456059B87}" srcOrd="1" destOrd="0" parTransId="{4477BECD-7406-4865-846F-6A62F745B4D6}" sibTransId="{013EBDF1-49F0-4368-A644-4511179B0A86}"/>
    <dgm:cxn modelId="{255BF174-95ED-4298-887C-E44C038B972F}" type="presOf" srcId="{C0E87153-20D1-4751-9BD6-E7C774B83556}" destId="{A3B6CF49-386C-4EEB-95DD-89671792B6E7}" srcOrd="0" destOrd="0" presId="urn:microsoft.com/office/officeart/2005/8/layout/vList2"/>
    <dgm:cxn modelId="{0A287256-D520-44DA-9E8C-98C956A18E84}" type="presOf" srcId="{4B8329AD-7BE9-4FE9-994E-5B4456059B87}" destId="{1E39DE2F-43AE-47D5-9195-5ACD5532FF61}" srcOrd="0" destOrd="0" presId="urn:microsoft.com/office/officeart/2005/8/layout/vList2"/>
    <dgm:cxn modelId="{287FE1A4-07BA-4CE9-8907-B3A57DF0AB4C}" type="presOf" srcId="{DF3D136E-E0B4-4354-B77A-8E53E47849DB}" destId="{B17824A4-3A6F-4FCF-8E53-7F8DF90D4F27}" srcOrd="0" destOrd="0" presId="urn:microsoft.com/office/officeart/2005/8/layout/vList2"/>
    <dgm:cxn modelId="{08D6D54C-5B00-4740-9757-1A675DBB50BD}" type="presParOf" srcId="{A3B6CF49-386C-4EEB-95DD-89671792B6E7}" destId="{B17824A4-3A6F-4FCF-8E53-7F8DF90D4F27}" srcOrd="0" destOrd="0" presId="urn:microsoft.com/office/officeart/2005/8/layout/vList2"/>
    <dgm:cxn modelId="{2F2ADA44-5322-4D72-AE5F-0BF6A17DD5F8}" type="presParOf" srcId="{A3B6CF49-386C-4EEB-95DD-89671792B6E7}" destId="{008A2BA8-45EA-4A16-B747-2A8737B1EEE8}" srcOrd="1" destOrd="0" presId="urn:microsoft.com/office/officeart/2005/8/layout/vList2"/>
    <dgm:cxn modelId="{8FF6F6BB-79DE-4A6A-B50D-3DB496998445}" type="presParOf" srcId="{A3B6CF49-386C-4EEB-95DD-89671792B6E7}" destId="{1E39DE2F-43AE-47D5-9195-5ACD5532FF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F75AF-8A4A-409C-AD30-7C13639EFA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003C64-94EF-4055-A86D-D1B10CE13F46}">
      <dgm:prSet custT="1"/>
      <dgm:spPr/>
      <dgm:t>
        <a:bodyPr/>
        <a:lstStyle/>
        <a:p>
          <a:r>
            <a:rPr lang="de-DE" sz="3200" dirty="0"/>
            <a:t>Grenze bei 8 Byte </a:t>
          </a:r>
          <a:endParaRPr lang="en-US" sz="3200" dirty="0"/>
        </a:p>
      </dgm:t>
    </dgm:pt>
    <dgm:pt modelId="{3F3EBAE5-F16F-4867-B5D7-4FDA3E780A4E}" type="parTrans" cxnId="{7C7808FC-1905-4C3E-B060-7C43FF543506}">
      <dgm:prSet/>
      <dgm:spPr/>
      <dgm:t>
        <a:bodyPr/>
        <a:lstStyle/>
        <a:p>
          <a:endParaRPr lang="en-US"/>
        </a:p>
      </dgm:t>
    </dgm:pt>
    <dgm:pt modelId="{A2107C74-C6C3-4137-8345-7D2F77241274}" type="sibTrans" cxnId="{7C7808FC-1905-4C3E-B060-7C43FF543506}">
      <dgm:prSet/>
      <dgm:spPr/>
      <dgm:t>
        <a:bodyPr/>
        <a:lstStyle/>
        <a:p>
          <a:endParaRPr lang="en-US"/>
        </a:p>
      </dgm:t>
    </dgm:pt>
    <dgm:pt modelId="{DC4413C1-F205-408B-96C9-77D172D93753}">
      <dgm:prSet custT="1"/>
      <dgm:spPr/>
      <dgm:t>
        <a:bodyPr/>
        <a:lstStyle/>
        <a:p>
          <a:r>
            <a:rPr lang="de-DE" sz="3200" dirty="0"/>
            <a:t>Transceiver</a:t>
          </a:r>
          <a:endParaRPr lang="en-US" sz="3200" dirty="0"/>
        </a:p>
      </dgm:t>
    </dgm:pt>
    <dgm:pt modelId="{CE3F0198-85A2-4575-8105-9E512DBDDA30}" type="parTrans" cxnId="{BA6050C9-F05C-4D6C-8645-C0F2468DE9D1}">
      <dgm:prSet/>
      <dgm:spPr/>
      <dgm:t>
        <a:bodyPr/>
        <a:lstStyle/>
        <a:p>
          <a:endParaRPr lang="en-US"/>
        </a:p>
      </dgm:t>
    </dgm:pt>
    <dgm:pt modelId="{85CEE459-2682-496C-8600-881DA2141550}" type="sibTrans" cxnId="{BA6050C9-F05C-4D6C-8645-C0F2468DE9D1}">
      <dgm:prSet/>
      <dgm:spPr/>
      <dgm:t>
        <a:bodyPr/>
        <a:lstStyle/>
        <a:p>
          <a:endParaRPr lang="en-US"/>
        </a:p>
      </dgm:t>
    </dgm:pt>
    <dgm:pt modelId="{98A66640-EED8-4E06-9707-A67078472C96}">
      <dgm:prSet custT="1"/>
      <dgm:spPr/>
      <dgm:t>
        <a:bodyPr/>
        <a:lstStyle/>
        <a:p>
          <a:r>
            <a:rPr lang="de-DE" sz="3200" dirty="0"/>
            <a:t>EMV</a:t>
          </a:r>
          <a:endParaRPr lang="en-US" sz="3200" dirty="0"/>
        </a:p>
      </dgm:t>
    </dgm:pt>
    <dgm:pt modelId="{D379C112-B6F6-4BF4-8EFC-DBB6D58BE9BC}" type="parTrans" cxnId="{AEB90096-AAF2-4B83-898F-7F369F62E748}">
      <dgm:prSet/>
      <dgm:spPr/>
      <dgm:t>
        <a:bodyPr/>
        <a:lstStyle/>
        <a:p>
          <a:endParaRPr lang="en-US"/>
        </a:p>
      </dgm:t>
    </dgm:pt>
    <dgm:pt modelId="{6F6CFEAC-F3B4-458C-AC25-6C3C7D6900C1}" type="sibTrans" cxnId="{AEB90096-AAF2-4B83-898F-7F369F62E748}">
      <dgm:prSet/>
      <dgm:spPr/>
      <dgm:t>
        <a:bodyPr/>
        <a:lstStyle/>
        <a:p>
          <a:endParaRPr lang="en-US"/>
        </a:p>
      </dgm:t>
    </dgm:pt>
    <dgm:pt modelId="{B1361CB3-9588-43A7-8BD6-8FF55E8F7569}" type="pres">
      <dgm:prSet presAssocID="{B02F75AF-8A4A-409C-AD30-7C13639EFA3E}" presName="linear" presStyleCnt="0">
        <dgm:presLayoutVars>
          <dgm:animLvl val="lvl"/>
          <dgm:resizeHandles val="exact"/>
        </dgm:presLayoutVars>
      </dgm:prSet>
      <dgm:spPr/>
    </dgm:pt>
    <dgm:pt modelId="{7FFF9B16-C47B-4D7E-B203-750F7FB1F098}" type="pres">
      <dgm:prSet presAssocID="{E2003C64-94EF-4055-A86D-D1B10CE13F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91A254-84B8-4EFE-96B1-6C3066E01DD7}" type="pres">
      <dgm:prSet presAssocID="{A2107C74-C6C3-4137-8345-7D2F77241274}" presName="spacer" presStyleCnt="0"/>
      <dgm:spPr/>
    </dgm:pt>
    <dgm:pt modelId="{4B84ACCC-E326-4466-A741-8686CFE3797D}" type="pres">
      <dgm:prSet presAssocID="{DC4413C1-F205-408B-96C9-77D172D93753}" presName="parentText" presStyleLbl="node1" presStyleIdx="1" presStyleCnt="3" custLinFactNeighborX="-3363" custLinFactNeighborY="-6103">
        <dgm:presLayoutVars>
          <dgm:chMax val="0"/>
          <dgm:bulletEnabled val="1"/>
        </dgm:presLayoutVars>
      </dgm:prSet>
      <dgm:spPr/>
    </dgm:pt>
    <dgm:pt modelId="{03D957B5-DBC8-4B7D-8B71-74767641B259}" type="pres">
      <dgm:prSet presAssocID="{85CEE459-2682-496C-8600-881DA2141550}" presName="spacer" presStyleCnt="0"/>
      <dgm:spPr/>
    </dgm:pt>
    <dgm:pt modelId="{654886B1-0422-41A9-A398-B8B5E0425E07}" type="pres">
      <dgm:prSet presAssocID="{98A66640-EED8-4E06-9707-A67078472C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E77C18-4732-45C6-976E-546A9540059D}" type="presOf" srcId="{DC4413C1-F205-408B-96C9-77D172D93753}" destId="{4B84ACCC-E326-4466-A741-8686CFE3797D}" srcOrd="0" destOrd="0" presId="urn:microsoft.com/office/officeart/2005/8/layout/vList2"/>
    <dgm:cxn modelId="{3EB4A124-1303-4545-94D1-1F82510EDCE3}" type="presOf" srcId="{98A66640-EED8-4E06-9707-A67078472C96}" destId="{654886B1-0422-41A9-A398-B8B5E0425E07}" srcOrd="0" destOrd="0" presId="urn:microsoft.com/office/officeart/2005/8/layout/vList2"/>
    <dgm:cxn modelId="{A7469B29-40D0-4564-A640-D8C0035E78A5}" type="presOf" srcId="{E2003C64-94EF-4055-A86D-D1B10CE13F46}" destId="{7FFF9B16-C47B-4D7E-B203-750F7FB1F098}" srcOrd="0" destOrd="0" presId="urn:microsoft.com/office/officeart/2005/8/layout/vList2"/>
    <dgm:cxn modelId="{39B40B69-3DC4-4FD5-A149-8B4B22796A8B}" type="presOf" srcId="{B02F75AF-8A4A-409C-AD30-7C13639EFA3E}" destId="{B1361CB3-9588-43A7-8BD6-8FF55E8F7569}" srcOrd="0" destOrd="0" presId="urn:microsoft.com/office/officeart/2005/8/layout/vList2"/>
    <dgm:cxn modelId="{AEB90096-AAF2-4B83-898F-7F369F62E748}" srcId="{B02F75AF-8A4A-409C-AD30-7C13639EFA3E}" destId="{98A66640-EED8-4E06-9707-A67078472C96}" srcOrd="2" destOrd="0" parTransId="{D379C112-B6F6-4BF4-8EFC-DBB6D58BE9BC}" sibTransId="{6F6CFEAC-F3B4-458C-AC25-6C3C7D6900C1}"/>
    <dgm:cxn modelId="{BA6050C9-F05C-4D6C-8645-C0F2468DE9D1}" srcId="{B02F75AF-8A4A-409C-AD30-7C13639EFA3E}" destId="{DC4413C1-F205-408B-96C9-77D172D93753}" srcOrd="1" destOrd="0" parTransId="{CE3F0198-85A2-4575-8105-9E512DBDDA30}" sibTransId="{85CEE459-2682-496C-8600-881DA2141550}"/>
    <dgm:cxn modelId="{7C7808FC-1905-4C3E-B060-7C43FF543506}" srcId="{B02F75AF-8A4A-409C-AD30-7C13639EFA3E}" destId="{E2003C64-94EF-4055-A86D-D1B10CE13F46}" srcOrd="0" destOrd="0" parTransId="{3F3EBAE5-F16F-4867-B5D7-4FDA3E780A4E}" sibTransId="{A2107C74-C6C3-4137-8345-7D2F77241274}"/>
    <dgm:cxn modelId="{53A94757-99CC-4AE1-AB76-957E76672902}" type="presParOf" srcId="{B1361CB3-9588-43A7-8BD6-8FF55E8F7569}" destId="{7FFF9B16-C47B-4D7E-B203-750F7FB1F098}" srcOrd="0" destOrd="0" presId="urn:microsoft.com/office/officeart/2005/8/layout/vList2"/>
    <dgm:cxn modelId="{14C2DBB6-30F5-4CAE-8487-BB695AFDE8F6}" type="presParOf" srcId="{B1361CB3-9588-43A7-8BD6-8FF55E8F7569}" destId="{EB91A254-84B8-4EFE-96B1-6C3066E01DD7}" srcOrd="1" destOrd="0" presId="urn:microsoft.com/office/officeart/2005/8/layout/vList2"/>
    <dgm:cxn modelId="{4ABB76ED-82D9-403B-88A8-B6B5BCE05AC6}" type="presParOf" srcId="{B1361CB3-9588-43A7-8BD6-8FF55E8F7569}" destId="{4B84ACCC-E326-4466-A741-8686CFE3797D}" srcOrd="2" destOrd="0" presId="urn:microsoft.com/office/officeart/2005/8/layout/vList2"/>
    <dgm:cxn modelId="{205E9C50-9683-44C0-9093-DEAF153719C3}" type="presParOf" srcId="{B1361CB3-9588-43A7-8BD6-8FF55E8F7569}" destId="{03D957B5-DBC8-4B7D-8B71-74767641B259}" srcOrd="3" destOrd="0" presId="urn:microsoft.com/office/officeart/2005/8/layout/vList2"/>
    <dgm:cxn modelId="{C9DD5CE5-FA5B-4ABC-B832-70824D45F0BD}" type="presParOf" srcId="{B1361CB3-9588-43A7-8BD6-8FF55E8F7569}" destId="{654886B1-0422-41A9-A398-B8B5E0425E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824A4-3A6F-4FCF-8E53-7F8DF90D4F27}">
      <dsp:nvSpPr>
        <dsp:cNvPr id="0" name=""/>
        <dsp:cNvSpPr/>
      </dsp:nvSpPr>
      <dsp:spPr>
        <a:xfrm>
          <a:off x="0" y="875873"/>
          <a:ext cx="6245265" cy="182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Entwicklung einer CAN-BUS Kommunikation zwischen zwei Mikrocontroller zur Steuerung eines Antriebs mit Permanentmagnet- Synchronmotor (</a:t>
          </a:r>
          <a:r>
            <a:rPr lang="de-DE" sz="2400" kern="1200" dirty="0" err="1"/>
            <a:t>PMSM</a:t>
          </a:r>
          <a:r>
            <a:rPr lang="de-DE" sz="2400" kern="1200" dirty="0"/>
            <a:t>).</a:t>
          </a:r>
          <a:endParaRPr lang="en-US" sz="2400" kern="1200" dirty="0"/>
        </a:p>
      </dsp:txBody>
      <dsp:txXfrm>
        <a:off x="89099" y="964972"/>
        <a:ext cx="6067067" cy="1647002"/>
      </dsp:txXfrm>
    </dsp:sp>
    <dsp:sp modelId="{1E39DE2F-43AE-47D5-9195-5ACD5532FF61}">
      <dsp:nvSpPr>
        <dsp:cNvPr id="0" name=""/>
        <dsp:cNvSpPr/>
      </dsp:nvSpPr>
      <dsp:spPr>
        <a:xfrm>
          <a:off x="0" y="2888273"/>
          <a:ext cx="6245265" cy="182520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Einarbeitung mit </a:t>
          </a:r>
          <a:r>
            <a:rPr lang="de-DE" sz="2400" kern="1200" dirty="0" err="1"/>
            <a:t>PLECS</a:t>
          </a:r>
          <a:r>
            <a:rPr lang="de-DE" sz="2400" kern="1200" dirty="0"/>
            <a:t> (Software) und Mikrocontroller (Hardware). </a:t>
          </a:r>
        </a:p>
      </dsp:txBody>
      <dsp:txXfrm>
        <a:off x="89099" y="2977372"/>
        <a:ext cx="6067067" cy="1647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F9B16-C47B-4D7E-B203-750F7FB1F098}">
      <dsp:nvSpPr>
        <dsp:cNvPr id="0" name=""/>
        <dsp:cNvSpPr/>
      </dsp:nvSpPr>
      <dsp:spPr>
        <a:xfrm>
          <a:off x="0" y="782273"/>
          <a:ext cx="624526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Grenze bei 8 Byte </a:t>
          </a:r>
          <a:endParaRPr lang="en-US" sz="3200" kern="1200" dirty="0"/>
        </a:p>
      </dsp:txBody>
      <dsp:txXfrm>
        <a:off x="59399" y="841672"/>
        <a:ext cx="6126467" cy="1098002"/>
      </dsp:txXfrm>
    </dsp:sp>
    <dsp:sp modelId="{4B84ACCC-E326-4466-A741-8686CFE3797D}">
      <dsp:nvSpPr>
        <dsp:cNvPr id="0" name=""/>
        <dsp:cNvSpPr/>
      </dsp:nvSpPr>
      <dsp:spPr>
        <a:xfrm>
          <a:off x="0" y="2174848"/>
          <a:ext cx="6245265" cy="121680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Transceiver</a:t>
          </a:r>
          <a:endParaRPr lang="en-US" sz="3200" kern="1200" dirty="0"/>
        </a:p>
      </dsp:txBody>
      <dsp:txXfrm>
        <a:off x="59399" y="2234247"/>
        <a:ext cx="6126467" cy="1098002"/>
      </dsp:txXfrm>
    </dsp:sp>
    <dsp:sp modelId="{654886B1-0422-41A9-A398-B8B5E0425E07}">
      <dsp:nvSpPr>
        <dsp:cNvPr id="0" name=""/>
        <dsp:cNvSpPr/>
      </dsp:nvSpPr>
      <dsp:spPr>
        <a:xfrm>
          <a:off x="0" y="3590273"/>
          <a:ext cx="6245265" cy="121680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EMV</a:t>
          </a:r>
          <a:endParaRPr lang="en-US" sz="3200" kern="1200" dirty="0"/>
        </a:p>
      </dsp:txBody>
      <dsp:txXfrm>
        <a:off x="59399" y="3649672"/>
        <a:ext cx="6126467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3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2" name="Picture 3" descr="Electronic circuit board">
            <a:extLst>
              <a:ext uri="{FF2B5EF4-FFF2-40B4-BE49-F238E27FC236}">
                <a16:creationId xmlns:a16="http://schemas.microsoft.com/office/drawing/2014/main" id="{892373C1-666A-9573-525F-7D79AD620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598" y="2541659"/>
            <a:ext cx="12082952" cy="927785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MIKROCONTROLLERANSTEUERUNG ÜBER </a:t>
            </a:r>
            <a:r>
              <a:rPr lang="de-DE" sz="3600" dirty="0" err="1">
                <a:solidFill>
                  <a:schemeClr val="bg1"/>
                </a:solidFill>
              </a:rPr>
              <a:t>PLECS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91513" y="1522098"/>
            <a:ext cx="4970802" cy="1402941"/>
          </a:xfrm>
        </p:spPr>
        <p:txBody>
          <a:bodyPr anchor="ctr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Autonome Quartiersmobilität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1F183-655B-42ED-A10E-5A3B9EF5F6E3}"/>
              </a:ext>
            </a:extLst>
          </p:cNvPr>
          <p:cNvSpPr txBox="1"/>
          <p:nvPr/>
        </p:nvSpPr>
        <p:spPr>
          <a:xfrm>
            <a:off x="556564" y="5472552"/>
            <a:ext cx="3510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Betreuer:</a:t>
            </a:r>
          </a:p>
          <a:p>
            <a:r>
              <a:rPr lang="de-DE" dirty="0">
                <a:solidFill>
                  <a:schemeClr val="bg1"/>
                </a:solidFill>
              </a:rPr>
              <a:t>Prof. Dr. Rudolph</a:t>
            </a:r>
          </a:p>
          <a:p>
            <a:r>
              <a:rPr lang="de-DE" dirty="0">
                <a:solidFill>
                  <a:schemeClr val="bg1"/>
                </a:solidFill>
              </a:rPr>
              <a:t>M. Sc. Michael </a:t>
            </a:r>
            <a:r>
              <a:rPr lang="de-DE" dirty="0" err="1">
                <a:solidFill>
                  <a:schemeClr val="bg1"/>
                </a:solidFill>
              </a:rPr>
              <a:t>Brüns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2BC9B-261E-452D-8725-7B7D27570613}"/>
              </a:ext>
            </a:extLst>
          </p:cNvPr>
          <p:cNvSpPr txBox="1"/>
          <p:nvPr/>
        </p:nvSpPr>
        <p:spPr>
          <a:xfrm>
            <a:off x="8678149" y="5477754"/>
            <a:ext cx="339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Teilnehmer:</a:t>
            </a:r>
          </a:p>
          <a:p>
            <a:r>
              <a:rPr lang="de-DE" dirty="0">
                <a:solidFill>
                  <a:schemeClr val="bg1"/>
                </a:solidFill>
              </a:rPr>
              <a:t>Ahmed Noman </a:t>
            </a:r>
          </a:p>
          <a:p>
            <a:r>
              <a:rPr lang="de-DE" dirty="0">
                <a:solidFill>
                  <a:schemeClr val="bg1"/>
                </a:solidFill>
              </a:rPr>
              <a:t>Van </a:t>
            </a:r>
            <a:r>
              <a:rPr lang="de-DE" dirty="0" err="1">
                <a:solidFill>
                  <a:schemeClr val="bg1"/>
                </a:solidFill>
              </a:rPr>
              <a:t>Uoc</a:t>
            </a:r>
            <a:r>
              <a:rPr lang="de-DE" dirty="0">
                <a:solidFill>
                  <a:schemeClr val="bg1"/>
                </a:solidFill>
              </a:rPr>
              <a:t> Phung </a:t>
            </a:r>
          </a:p>
          <a:p>
            <a:r>
              <a:rPr lang="de-DE" dirty="0">
                <a:solidFill>
                  <a:schemeClr val="bg1"/>
                </a:solidFill>
              </a:rPr>
              <a:t>Anh Quang Nguyen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F5A232-EBBA-4520-B899-4A893C503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77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DA767-4120-42A6-8600-55334761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Regelung-Mikrocontroller</a:t>
            </a:r>
          </a:p>
        </p:txBody>
      </p:sp>
    </p:spTree>
    <p:extLst>
      <p:ext uri="{BB962C8B-B14F-4D97-AF65-F5344CB8AC3E}">
        <p14:creationId xmlns:p14="http://schemas.microsoft.com/office/powerpoint/2010/main" val="119393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CFAC-C2E1-48D8-825D-C766869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7F61B4-D8D0-4574-99DB-FD6605D1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59" y="946150"/>
            <a:ext cx="3804049" cy="55467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995453-348A-481E-B5E0-29E8AE6E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583" y="946150"/>
            <a:ext cx="3805390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514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F4F1-BD23-48B0-A3B5-77F46559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F484-F4F2-4CC5-9049-707A6064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  <a:p>
            <a:r>
              <a:rPr lang="de-DE" dirty="0"/>
              <a:t>Aufgabestellung</a:t>
            </a:r>
          </a:p>
          <a:p>
            <a:r>
              <a:rPr lang="de-DE" dirty="0"/>
              <a:t>Systemaufbau</a:t>
            </a:r>
          </a:p>
          <a:p>
            <a:r>
              <a:rPr lang="de-DE" dirty="0"/>
              <a:t>Programm</a:t>
            </a:r>
          </a:p>
          <a:p>
            <a:r>
              <a:rPr lang="de-DE" dirty="0"/>
              <a:t>Ergebnisse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07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44D9-0C5D-48EB-8DF2-BE5E979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de-DE" sz="4000" b="1" i="0" dirty="0">
                <a:effectLst/>
                <a:latin typeface="Calibri Light" panose="020F0302020204030204" pitchFamily="34" charset="0"/>
              </a:rPr>
              <a:t>Teammitglieder</a:t>
            </a:r>
            <a:endParaRPr lang="de-DE" sz="4000" b="1" dirty="0"/>
          </a:p>
        </p:txBody>
      </p:sp>
      <p:sp>
        <p:nvSpPr>
          <p:cNvPr id="5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D5FBF4-CED2-46A0-8AFA-4F21D30B8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30784"/>
              </p:ext>
            </p:extLst>
          </p:nvPr>
        </p:nvGraphicFramePr>
        <p:xfrm>
          <a:off x="838200" y="2051486"/>
          <a:ext cx="10515601" cy="38996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45580">
                  <a:extLst>
                    <a:ext uri="{9D8B030D-6E8A-4147-A177-3AD203B41FA5}">
                      <a16:colId xmlns:a16="http://schemas.microsoft.com/office/drawing/2014/main" val="3700762490"/>
                    </a:ext>
                  </a:extLst>
                </a:gridCol>
                <a:gridCol w="5770021">
                  <a:extLst>
                    <a:ext uri="{9D8B030D-6E8A-4147-A177-3AD203B41FA5}">
                      <a16:colId xmlns:a16="http://schemas.microsoft.com/office/drawing/2014/main" val="242862722"/>
                    </a:ext>
                  </a:extLst>
                </a:gridCol>
              </a:tblGrid>
              <a:tr h="776753">
                <a:tc>
                  <a:txBody>
                    <a:bodyPr/>
                    <a:lstStyle/>
                    <a:p>
                      <a:pPr algn="ctr"/>
                      <a:r>
                        <a:rPr lang="de-DE" sz="26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Teammitglied</a:t>
                      </a:r>
                      <a:endParaRPr lang="de-DE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Teamrollen</a:t>
                      </a:r>
                      <a:endParaRPr lang="de-DE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18026"/>
                  </a:ext>
                </a:extLst>
              </a:tr>
              <a:tr h="1173056">
                <a:tc>
                  <a:txBody>
                    <a:bodyPr/>
                    <a:lstStyle/>
                    <a:p>
                      <a:r>
                        <a:rPr lang="de-DE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Ahmed </a:t>
                      </a:r>
                      <a:r>
                        <a:rPr lang="de-DE" sz="20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Waleed</a:t>
                      </a:r>
                      <a:r>
                        <a:rPr lang="de-DE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Abdulhak</a:t>
                      </a:r>
                      <a:r>
                        <a:rPr lang="de-DE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Noman</a:t>
                      </a:r>
                      <a:endParaRPr lang="de-DE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Projektführer, Software Entwickler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de-DE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38817"/>
                  </a:ext>
                </a:extLst>
              </a:tr>
              <a:tr h="776753">
                <a:tc>
                  <a:txBody>
                    <a:bodyPr/>
                    <a:lstStyle/>
                    <a:p>
                      <a:r>
                        <a:rPr lang="de-DE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 </a:t>
                      </a:r>
                      <a:r>
                        <a:rPr lang="de-DE" sz="2000" b="1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Uoc</a:t>
                      </a:r>
                      <a:r>
                        <a:rPr lang="de-DE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Phung</a:t>
                      </a:r>
                      <a:endParaRPr lang="de-DE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Entwickler, Planung</a:t>
                      </a:r>
                      <a:r>
                        <a:rPr lang="de-DE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de-DE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001020"/>
                  </a:ext>
                </a:extLst>
              </a:tr>
              <a:tr h="1173056">
                <a:tc>
                  <a:txBody>
                    <a:bodyPr/>
                    <a:lstStyle/>
                    <a:p>
                      <a:r>
                        <a:rPr lang="de-DE" sz="20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Anh Quang Nguyen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Entwickler, Dokumentation</a:t>
                      </a:r>
                      <a:endParaRPr lang="de-DE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7042" marR="282994" marT="158521" marB="1585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3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0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4A133-6B12-42EC-A7A7-6448154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4000">
                <a:solidFill>
                  <a:schemeClr val="bg1"/>
                </a:solidFill>
              </a:rPr>
              <a:t>Aufgabenstellung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500D0-DA51-7D8F-25A9-C10458F57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59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9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F06019A-ADDB-44FF-804F-3D79277D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57" y="0"/>
            <a:ext cx="799788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995BD3-DF2C-4579-8344-6494BD201A40}"/>
              </a:ext>
            </a:extLst>
          </p:cNvPr>
          <p:cNvSpPr txBox="1"/>
          <p:nvPr/>
        </p:nvSpPr>
        <p:spPr>
          <a:xfrm>
            <a:off x="900536" y="4974672"/>
            <a:ext cx="323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B0F0"/>
                </a:solidFill>
              </a:rPr>
              <a:t>Systemaufbau</a:t>
            </a:r>
          </a:p>
        </p:txBody>
      </p:sp>
    </p:spTree>
    <p:extLst>
      <p:ext uri="{BB962C8B-B14F-4D97-AF65-F5344CB8AC3E}">
        <p14:creationId xmlns:p14="http://schemas.microsoft.com/office/powerpoint/2010/main" val="323390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2A3E0-0239-4CB9-859E-93416587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Vektorreglung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365D41-579D-4D8B-8DE6-1BA9BC35B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26" y="1825625"/>
            <a:ext cx="9576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4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7E6E5-37BD-424A-8A95-5CD0D2C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5400" dirty="0">
                <a:solidFill>
                  <a:schemeClr val="bg1"/>
                </a:solidFill>
              </a:rPr>
              <a:t>CAN-Bus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CFCCB67-F31A-7814-E7EE-B97213A3E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899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2934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9E2F2C-B432-4D44-B575-0C4578165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57" b="4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FCFA8-AE05-4C00-97B7-009C341B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Motorsteuerung</a:t>
            </a:r>
          </a:p>
        </p:txBody>
      </p:sp>
    </p:spTree>
    <p:extLst>
      <p:ext uri="{BB962C8B-B14F-4D97-AF65-F5344CB8AC3E}">
        <p14:creationId xmlns:p14="http://schemas.microsoft.com/office/powerpoint/2010/main" val="414355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2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CC4B-E232-492A-8246-91F5C86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CAN-Pack der Motorsteurung</a:t>
            </a:r>
          </a:p>
        </p:txBody>
      </p:sp>
      <p:sp>
        <p:nvSpPr>
          <p:cNvPr id="5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22B4905-E4F4-4F23-B379-42992B78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12" y="3981868"/>
            <a:ext cx="3397302" cy="2232139"/>
          </a:xfrm>
          <a:prstGeom prst="rect">
            <a:avLst/>
          </a:prstGeom>
        </p:spPr>
      </p:pic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5AF8-5D2C-46E7-8C4D-5826C124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26" b="3"/>
          <a:stretch/>
        </p:blipFill>
        <p:spPr>
          <a:xfrm>
            <a:off x="5986926" y="1589368"/>
            <a:ext cx="5361274" cy="22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1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Larissa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381FFDA1A0F4EBAFD59DAB030A02D" ma:contentTypeVersion="8" ma:contentTypeDescription="Create a new document." ma:contentTypeScope="" ma:versionID="f823592fa694f8e5732e518c16d15361">
  <xsd:schema xmlns:xsd="http://www.w3.org/2001/XMLSchema" xmlns:xs="http://www.w3.org/2001/XMLSchema" xmlns:p="http://schemas.microsoft.com/office/2006/metadata/properties" xmlns:ns2="475f012f-9b36-41fc-b21f-6578affe47d4" targetNamespace="http://schemas.microsoft.com/office/2006/metadata/properties" ma:root="true" ma:fieldsID="027dd337acee01af6b04c0725314945c" ns2:_="">
    <xsd:import namespace="475f012f-9b36-41fc-b21f-6578affe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012f-9b36-41fc-b21f-6578affe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8D2AE-A1D7-4AF0-A4CA-01AEBFC27C9F}">
  <ds:schemaRefs>
    <ds:schemaRef ds:uri="475f012f-9b36-41fc-b21f-6578affe47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FDA812-914A-437F-84EC-C4B3912B4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73A70-2EF3-45CF-9031-9BD8F1F25575}">
  <ds:schemaRefs>
    <ds:schemaRef ds:uri="475f012f-9b36-41fc-b21f-6578affe47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Gill Sans Nova</vt:lpstr>
      <vt:lpstr>Univers</vt:lpstr>
      <vt:lpstr>GradientVTI</vt:lpstr>
      <vt:lpstr>MIKROCONTROLLERANSTEUERUNG ÜBER PLECS </vt:lpstr>
      <vt:lpstr>Gliederung</vt:lpstr>
      <vt:lpstr>Teammitglieder</vt:lpstr>
      <vt:lpstr>Aufgabenstellung</vt:lpstr>
      <vt:lpstr>PowerPoint Presentation</vt:lpstr>
      <vt:lpstr>Vektorreglung </vt:lpstr>
      <vt:lpstr>CAN-Bus</vt:lpstr>
      <vt:lpstr>Motorsteuerung</vt:lpstr>
      <vt:lpstr>CAN-Pack der Motorsteurung</vt:lpstr>
      <vt:lpstr>Regelung-Mikrocontroller</vt:lpstr>
      <vt:lpstr>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Văn Ước Phùng</cp:lastModifiedBy>
  <cp:revision>1</cp:revision>
  <dcterms:created xsi:type="dcterms:W3CDTF">2022-04-05T15:03:38Z</dcterms:created>
  <dcterms:modified xsi:type="dcterms:W3CDTF">2022-04-11T14:03:32Z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0x0101002DF381FFDA1A0F4EBAFD59DAB030A02D</vt:lpwstr>
  </property>
</Properties>
</file>