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fK59JMCV6r/fCluo9m/eHPhHq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54" name="Google Shape;25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91" name="Google Shape;29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2" name="Google Shape;32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objects, functions, and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Date and String objects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8771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7" y="4876800"/>
            <a:ext cx="77724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Date and String objects (cont.)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390650"/>
            <a:ext cx="79914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90" y="5467350"/>
            <a:ext cx="68770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DOM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example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52700"/>
            <a:ext cx="723559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17638"/>
            <a:ext cx="4497778" cy="212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DOM to </a:t>
            </a:r>
            <a:br>
              <a:rPr lang="en-US"/>
            </a:br>
            <a:r>
              <a:rPr lang="en-US"/>
              <a:t>change the text for an element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057400"/>
            <a:ext cx="8447741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functions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function</a:t>
            </a:r>
            <a:r>
              <a:rPr lang="en-US" sz="2800"/>
              <a:t> is a block of statements that perform an action.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It can receive parameters and return a value by issuing a return statement.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828800"/>
            <a:ext cx="76295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705270" cy="474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declaration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 declaration</a:t>
            </a:r>
            <a:r>
              <a:rPr lang="en-US" sz="2400"/>
              <a:t> is one that is coded with a name and </a:t>
            </a:r>
            <a:r>
              <a:rPr lang="en-US" sz="2400"/>
              <a:t>isn't</a:t>
            </a:r>
            <a:r>
              <a:rPr lang="en-US" sz="2400"/>
              <a:t> assigned to a 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syntax for a function declaration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function </a:t>
            </a:r>
            <a:r>
              <a:rPr lang="en-US" sz="2400"/>
              <a:t>declared</a:t>
            </a:r>
            <a:r>
              <a:rPr lang="en-US" sz="2400"/>
              <a:t> with no parameters that does’nt return a value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32601"/>
            <a:ext cx="70770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800600"/>
            <a:ext cx="62293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 to work with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handle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420624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declaration (cont.)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$(id){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document.getElementById(id);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emailAddress1 = $(“email_address1”).value;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calculateTax(subtotal, taxRate){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tax = subtotal * taxRate;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subtotal = 85.00;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taxRate = 0.05;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salesTax = calculateTax(subtotal, taxRate);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alert(salesTax);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that are created inside a function are </a:t>
            </a:r>
            <a:r>
              <a:rPr b="1" lang="en-US" sz="2800"/>
              <a:t>local variables</a:t>
            </a:r>
            <a:r>
              <a:rPr lang="en-US" sz="2800"/>
              <a:t>, and local variables can only be </a:t>
            </a:r>
            <a:r>
              <a:rPr lang="en-US" sz="2800"/>
              <a:t>referred</a:t>
            </a:r>
            <a:r>
              <a:rPr lang="en-US" sz="2800"/>
              <a:t> to by the code within the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created outside of function are </a:t>
            </a:r>
            <a:r>
              <a:rPr b="1" lang="en-US" sz="2800"/>
              <a:t>global variables</a:t>
            </a:r>
            <a:r>
              <a:rPr lang="en-US" sz="2800"/>
              <a:t>, and the code in all functions has access to them.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scope of a variable or function determines what code has access to 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4104"/>
            <a:ext cx="9144000" cy="483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686800" cy="221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strict mode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use strict mode, if you forget to code the var keyword in the variable declaration or if you misspell a variable name that has been declared, the JavaScript engine will throw an error.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strict mode directive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use strict”; //goes at the top of a file or function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function that inadvertently uses a global variable named tax</a:t>
            </a:r>
            <a:endParaRPr sz="20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</a:t>
            </a:r>
            <a:r>
              <a:rPr lang="en-US" sz="2000"/>
              <a:t>the</a:t>
            </a:r>
            <a:r>
              <a:rPr lang="en-US" sz="2000"/>
              <a:t> tax variable outside the function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 	//will not 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strict mode (cont.)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same function in strict mode</a:t>
            </a:r>
            <a:endParaRPr sz="20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“use strict”;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</a:t>
            </a:r>
            <a:r>
              <a:rPr lang="en-US" sz="2000"/>
              <a:t>the</a:t>
            </a:r>
            <a:r>
              <a:rPr lang="en-US" sz="2000"/>
              <a:t> tax variable outside the function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	//cause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local and global variable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Best coding practices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local variables whenever possible.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var keyword to declare all variables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strict mode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Declare the variables that are used in a function at the start of the function.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handle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and Event handler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457200" y="14478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is a action from user or another system like click, mouse over...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handler is a functions is  executed when an event occurs.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and Event handler (cont.)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 to work with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attach and event handler to an event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457200" y="13716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syntax for attaching an event handler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objectVariable.oneventName = eventHandlerName;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An event handler named joinList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joinList = function(){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alert(“The statements for the function go here”)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click event of a button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$(“submit_button”).onclick = joinList;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double-click event of a text box</a:t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$(“text_box_1”).ondblclick = joinList;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How to create and attach an event handler in one step</a:t>
            </a:r>
            <a:endParaRPr sz="20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Window.onload = function(){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alert(“This is the window onload event handler function.”);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onload event handler to attach other event handlers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76" y="1600200"/>
            <a:ext cx="8686800" cy="485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onload event handler to attach other event handlers (cont.)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06" y="1638566"/>
            <a:ext cx="7519987" cy="521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illustrative applications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 Per Gallon application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7638"/>
            <a:ext cx="5181600" cy="426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0" y="5189220"/>
            <a:ext cx="47625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999" y="1376798"/>
            <a:ext cx="3738215" cy="1671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1066800" y="5884107"/>
            <a:ext cx="195438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526785" y="3189526"/>
            <a:ext cx="114646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7467600" y="4819888"/>
            <a:ext cx="142442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Email List application</a:t>
            </a:r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6157539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219200"/>
            <a:ext cx="4876800" cy="173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30480"/>
            <a:ext cx="4937760" cy="47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0828" y="4572000"/>
            <a:ext cx="4893172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Email List application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The</a:t>
            </a:r>
            <a:r>
              <a:rPr b="1" i="1" lang="en-US" sz="2400"/>
              <a:t> window object </a:t>
            </a:r>
            <a:r>
              <a:rPr lang="en-US" sz="2400"/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document object</a:t>
            </a:r>
            <a:r>
              <a:rPr lang="en-US" sz="2400"/>
              <a:t> is the object that lets you work with the Document Object Model(DOM).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</a:t>
            </a:r>
            <a:r>
              <a:rPr lang="en-US" sz="2400"/>
              <a:t> is a block of statements that perform an action. It can receive parameters and return a value by issuing a return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is a action from user or another system like click, mouse over...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handler is a functions is  executed when an event occurs.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 window object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document object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the object that lets you work with the Document Object Model(DOM).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701516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954547"/>
            <a:ext cx="7315200" cy="152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511609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068762"/>
            <a:ext cx="650965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</a:t>
            </a:r>
            <a:endParaRPr sz="3600"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Textbox object</a:t>
            </a:r>
            <a:r>
              <a:rPr lang="en-US" sz="2800"/>
              <a:t> is one of the DOM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assign a numeric value to a variable, a </a:t>
            </a:r>
            <a:r>
              <a:rPr b="1" lang="en-US" sz="2800"/>
              <a:t>Number object</a:t>
            </a:r>
            <a:r>
              <a:rPr lang="en-US" sz="2800"/>
              <a:t> is created. The you can use the Number methods with the variable.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8294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80010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