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R6iaRxBk+4gsPI+h9+Javqb6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6DA3E4-AEF1-4621-ABC5-6C39FB2AED0B}">
  <a:tblStyle styleId="{8C6DA3E4-AEF1-4621-ABC5-6C39FB2AED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7" name="Google Shape;36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5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Element interfaces also let you work with attributes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0"/>
            <a:ext cx="8429625" cy="238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61" y="1752600"/>
            <a:ext cx="7527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DOM HTML specification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HTML Specification provides </a:t>
            </a:r>
            <a:r>
              <a:rPr lang="en-US" sz="2800"/>
              <a:t>shortcuts</a:t>
            </a:r>
            <a:r>
              <a:rPr lang="en-US" sz="2800"/>
              <a:t> that make it easier to work with DOM nodes.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Typical properties available with the DOM HTML specification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762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428750"/>
                <a:gridCol w="1809750"/>
                <a:gridCol w="4762500"/>
              </a:tblGrid>
              <a:tr h="36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id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title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class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tagName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name of tag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like div, h1, h2 ..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&lt;a&gt;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href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href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src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src 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alt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disable attribute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get/set img tag src attribute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imageElement = $(“iamge”);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alert(imageElement.getAttribute(src));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iamgeElement.setAttribute(src,”lures.jpg”)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Or you can code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 Src);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iamgeElement.src = ”lures.jpg”;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id attribute of the first element in an array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links = document.getElementsByTagName(“a”);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firstLinkId = links[0].id;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specification(cont.)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href attribute of an &lt;a&gt;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target = $(“first_link”).href;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set/get attribute of an element with two class names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$(“div”).className = “Open plus”;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classNames = $(“div”).className;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disable and enable an element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true;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false;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762000" y="2057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FAQs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3352800"/>
            <a:ext cx="7856364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FAQs application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" y="137160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449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 (cont.)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677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DOM scripting properties and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FAQ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script forms and controls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add new nodes to the DOM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 with a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" y="1524000"/>
            <a:ext cx="848433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 (cont.)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57200" y="960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form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8" name="Google Shape;218;p21"/>
          <p:cNvGraphicFramePr/>
          <p:nvPr/>
        </p:nvGraphicFramePr>
        <p:xfrm>
          <a:off x="685800" y="1709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701200"/>
                <a:gridCol w="660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 name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that can be referred by client-side or server-side 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URL of the file that will process the data in the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form.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HTTP method for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submitting the form data. It is get or set, default is get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web interface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HTML code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50" y="3859109"/>
            <a:ext cx="7725675" cy="299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72380"/>
            <a:ext cx="3352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 (cont.)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code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74699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Two properties of a Radio or Checkbox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Web interface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content</a:t>
                      </a:r>
                      <a:r>
                        <a:rPr lang="en-US" sz="1800"/>
                        <a:t>s of the value attribute for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. Return a string.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set</a:t>
                      </a:r>
                      <a:r>
                        <a:rPr lang="en-US" sz="1800"/>
                        <a:t> to true,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 is </a:t>
                      </a:r>
                      <a:r>
                        <a:rPr lang="en-US" sz="1800"/>
                        <a:t>selected</a:t>
                      </a:r>
                      <a:r>
                        <a:rPr lang="en-US" sz="1800"/>
                        <a:t>. If set to false, it isn’t selected.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029200"/>
            <a:ext cx="7447546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 (cont.)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144000" cy="17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995042"/>
            <a:ext cx="6477000" cy="286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forms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controls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Submits the form and its</a:t>
                      </a:r>
                      <a:r>
                        <a:rPr lang="en-US" sz="2000"/>
                        <a:t> data to the server.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Resets the controls in the form to their</a:t>
                      </a:r>
                      <a:r>
                        <a:rPr lang="en-US" sz="2000"/>
                        <a:t> starting values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26"/>
          <p:cNvGraphicFramePr/>
          <p:nvPr/>
        </p:nvGraphicFramePr>
        <p:xfrm>
          <a:off x="761999" y="445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focus()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Moves</a:t>
                      </a:r>
                      <a:r>
                        <a:rPr lang="en-US" sz="2000"/>
                        <a:t> the focus to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blur()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Removes the focus from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control events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{8C6DA3E4-AEF1-4621-ABC5-6C39FB2AED0B}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Event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onfocus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receives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onblur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loses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clicks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ondbclick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double-clicks the control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onchange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value of</a:t>
                      </a:r>
                      <a:r>
                        <a:rPr lang="en-US" sz="2000"/>
                        <a:t> the control changes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onselect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selects text in a text box or text</a:t>
                      </a:r>
                      <a:r>
                        <a:rPr lang="en-US" sz="2000"/>
                        <a:t> area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</a:t>
            </a:r>
            <a:r>
              <a:rPr b="1" lang="en-US" sz="2400"/>
              <a:t>reset()</a:t>
            </a:r>
            <a:r>
              <a:rPr lang="en-US" sz="2400"/>
              <a:t> and </a:t>
            </a:r>
            <a:r>
              <a:rPr b="1" lang="en-US" sz="2400"/>
              <a:t>submit()</a:t>
            </a:r>
            <a:r>
              <a:rPr lang="en-US" sz="2400"/>
              <a:t>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$(“registration_form”).reset();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$(“registration_form”).submit();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onchange</a:t>
            </a:r>
            <a:r>
              <a:rPr lang="en-US" sz="2400"/>
              <a:t> event of a select list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investmentChange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calculateClick();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$(“investment”).blur();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dbclick</a:t>
            </a:r>
            <a:r>
              <a:rPr lang="en-US" sz="2400"/>
              <a:t> event of a text box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yearDbclick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$(“years”).value = “”;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onload</a:t>
            </a:r>
            <a:r>
              <a:rPr lang="en-US" sz="2400"/>
              <a:t> event handler that assigns event handlers to events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window.onload = function(){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	   $(“investment”).onchange =investmentChange;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   $(“years”).ondbclick = yearsDbclick;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$(“years”).focus();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DOM scripting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properties and methods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Registration application</a:t>
            </a:r>
            <a:br>
              <a:rPr lang="en-US"/>
            </a:br>
            <a:r>
              <a:rPr lang="en-US"/>
              <a:t>Page 184 -187</a:t>
            </a:r>
            <a:endParaRPr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application form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3251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"/>
            <a:ext cx="7848600" cy="679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91" y="1676400"/>
            <a:ext cx="831714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327922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828800"/>
            <a:ext cx="810876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new nodes from the DOM</a:t>
            </a:r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315200" cy="423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 (cont.)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48683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6781800" cy="483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 (cont.)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" y="1905000"/>
            <a:ext cx="828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ctrTitle"/>
          </p:nvPr>
        </p:nvSpPr>
        <p:spPr>
          <a:xfrm>
            <a:off x="228600" y="2130425"/>
            <a:ext cx="8763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 with a table</a:t>
            </a:r>
            <a:br>
              <a:rPr lang="en-US"/>
            </a:br>
            <a:r>
              <a:rPr lang="en-US"/>
              <a:t>Page (168 – 171)</a:t>
            </a:r>
            <a:endParaRPr/>
          </a:p>
        </p:txBody>
      </p:sp>
      <p:sp>
        <p:nvSpPr>
          <p:cNvPr id="345" name="Google Shape;34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and HTML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219200"/>
            <a:ext cx="678060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8"/>
            <a:ext cx="6629400" cy="490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 (cont.)</a:t>
            </a:r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525" y="1752600"/>
            <a:ext cx="76509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modify DOM you can use properties and methods of it.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88885"/>
            <a:ext cx="7486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912857"/>
            <a:ext cx="5410200" cy="294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905000"/>
            <a:ext cx="813282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334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448118"/>
            <a:ext cx="87439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Document and Element interfaces let you get array of elements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00572"/>
            <a:ext cx="8439150" cy="36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