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hF6aF4/kd6OYE49NusF9Sasco8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302557-D6EF-4E08-98F0-30C1C9143752}">
  <a:tblStyle styleId="{63302557-D6EF-4E08-98F0-30C1C91437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81" name="Google Shape;18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18" name="Google Shape;21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54" name="Google Shape;25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validator.w3.or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6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test and debug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JavaScript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plan the test run (cont.)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Try to test with Future Value application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25" y="2448718"/>
            <a:ext cx="63817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plan the test run (cont.)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common testing problems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Not testing a wide enough range of entries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Not knowing what the results of each set of entries should be and assuming that the results are correct because they look correct.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top-down coding and testing simplify debugging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Top-down coding and testing</a:t>
            </a:r>
            <a:r>
              <a:rPr lang="en-US"/>
              <a:t> that you start by coding and testing a small portion of code.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can build first with small code then add more code to test for next phase.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top-down coding and testing simplify debugging (cont.)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Look at example</a:t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90800"/>
            <a:ext cx="63055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top-down coding and testing simplify debugging (cont.)</a:t>
            </a: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05000"/>
            <a:ext cx="698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top-down coding and testing simplify debugging (cont.)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1200"/>
            <a:ext cx="77724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debug with Chrome’s developer tools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debug with Chrome’s developer tools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457200" y="1646237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Chome’s developer tools provide some excellent debugging features, like identifying the JavaScript statement that caused an error.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Press F12 key to start the chrome’s development tools.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debug with Chrome’s developer tools (cont.)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52600"/>
            <a:ext cx="80486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breakpoints and step through your code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457200" y="1722437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set a breakpoint to stop the execution of your application.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execution of application will stop before statement that is set breakpoint.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see value of variables in watch windows. They can help you define caused of error.  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An introduction to testing and 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debug with Chrome’s developer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Other debugging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breakpoints and step through your code (cont.)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600200"/>
            <a:ext cx="787717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breakpoints and step through your code (cont.)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457200" y="1722437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step through the JavaScript code by press the keys below.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graphicFrame>
        <p:nvGraphicFramePr>
          <p:cNvPr id="214" name="Google Shape;214;p21"/>
          <p:cNvGraphicFramePr/>
          <p:nvPr/>
        </p:nvGraphicFramePr>
        <p:xfrm>
          <a:off x="762000" y="2917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{63302557-D6EF-4E08-98F0-30C1C9143752}</a:tableStyleId>
              </a:tblPr>
              <a:tblGrid>
                <a:gridCol w="1371600"/>
                <a:gridCol w="1524000"/>
                <a:gridCol w="5029200"/>
              </a:tblGrid>
              <a:tr h="5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Button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Key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Step Into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Step through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the code one line at a time.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Step Over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Run any called functions without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stepping through them.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Step 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SHIFT + F11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Execute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the rest of a function without stepping through it.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3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Resume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Resume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normal execution.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 Other debugging methods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trace the execution of your JavaScript code</a:t>
            </a:r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insert console().log method to display values of key variable at a key point to console panel.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Or you can use aler() method to display values of key variable at a key point to popups.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Base on the value of key variable you can determine the caused of error.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trace the execution of your JavaScript code (example)</a:t>
            </a:r>
            <a:endParaRPr/>
          </a:p>
        </p:txBody>
      </p:sp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81244"/>
            <a:ext cx="7924800" cy="529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trace the execution of your JavaScript code (example)</a:t>
            </a: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05000"/>
            <a:ext cx="6961203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view the source code</a:t>
            </a:r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view the source code of HTML and JavaScript to identify an error.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Right click on page and select View Source or View Page Source to display the source code of page.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validate the HTML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W3C provide a tool permit you validate your html file at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http://validator.w3.org/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tool will check and report the error in HTML file to you. Then you can fix it.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Testing</a:t>
            </a:r>
            <a:r>
              <a:rPr lang="en-US" sz="2400"/>
              <a:t> an application that you run it and make sure that it works correctly.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Debugging</a:t>
            </a:r>
            <a:r>
              <a:rPr lang="en-US" sz="2400"/>
              <a:t> an application, that you fix the errors(bugs) that you discover during testing.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three types of errors that can occur: Syntax errors, Runtime errors,Logic errors.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There are at least two test phase:</a:t>
            </a:r>
            <a:endParaRPr/>
          </a:p>
          <a:p>
            <a:pPr indent="-342900" lvl="2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1st phase: test application with valid data</a:t>
            </a:r>
            <a:endParaRPr/>
          </a:p>
          <a:p>
            <a:pPr indent="-342900" lvl="2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2nd phase: test application with invalid data</a:t>
            </a:r>
            <a:endParaRPr/>
          </a:p>
          <a:p>
            <a:pPr indent="-342900" lvl="1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Chome’s developer tools provide some excellent debugging features, like identifying the JavaScript statement that caused an error.</a:t>
            </a:r>
            <a:endParaRPr/>
          </a:p>
          <a:p>
            <a:pPr indent="-165100" lvl="1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Summary(cont.)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set a breakpoint to stop the execution of your application.</a:t>
            </a:r>
            <a:endParaRPr/>
          </a:p>
          <a:p>
            <a:pPr indent="-342900" lvl="1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execution of application will stop before statement that is set breakpoint.</a:t>
            </a:r>
            <a:endParaRPr/>
          </a:p>
          <a:p>
            <a:pPr indent="-342900" lvl="1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see value of variables in watch windows. They can help you define caused of error.  </a:t>
            </a:r>
            <a:endParaRPr sz="2400"/>
          </a:p>
          <a:p>
            <a:pPr indent="-342900" lvl="1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step through the JavaScript code to identify the caused of error.</a:t>
            </a:r>
            <a:endParaRPr/>
          </a:p>
          <a:p>
            <a:pPr indent="-342900" lvl="1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use trace of code, view source or HTML validator tool of W3C to debugging an application.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 introduction to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testing and debugging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 introduction to testing and debugging</a:t>
            </a:r>
            <a:endParaRPr b="1"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Testing</a:t>
            </a:r>
            <a:r>
              <a:rPr lang="en-US"/>
              <a:t> an application that you run it and make sure that it works correctly.</a:t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Debugging</a:t>
            </a:r>
            <a:r>
              <a:rPr lang="en-US"/>
              <a:t> an application, that you fix the errors(bugs) that you discover during testing.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 introduction to testing and debugging (cont.)</a:t>
            </a:r>
            <a:endParaRPr b="1"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The goal of testing: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To find all errors before the application is put into production.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The goal of debugging:</a:t>
            </a:r>
            <a:endParaRPr b="1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To fix all errors before the application is put into production.</a:t>
            </a:r>
            <a:endParaRPr b="1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 introduction to testing and debugging (cont.)</a:t>
            </a:r>
            <a:endParaRPr b="1"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525400" y="1532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three types of errors that can occur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Syntax errors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Runtime errors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Logic errors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Common JavaScript errors</a:t>
            </a:r>
            <a:endParaRPr b="1"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255" y="1219200"/>
            <a:ext cx="7781543" cy="514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Common JavaScript errors(cont.)</a:t>
            </a:r>
            <a:endParaRPr b="1"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5310"/>
            <a:ext cx="8686800" cy="512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plan the test run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are at least two test phase: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1</a:t>
            </a:r>
            <a:r>
              <a:rPr baseline="30000" lang="en-US"/>
              <a:t>st</a:t>
            </a:r>
            <a:r>
              <a:rPr lang="en-US"/>
              <a:t> phase: test application with valid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2</a:t>
            </a:r>
            <a:r>
              <a:rPr baseline="30000" lang="en-US"/>
              <a:t>nd</a:t>
            </a:r>
            <a:r>
              <a:rPr lang="en-US"/>
              <a:t> phase: test application with invalid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