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rBfITqjePyVPsR6Z4vh99s4o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1B23C-A093-4831-8471-4626FF964C72}">
  <a:tblStyle styleId="{20C1B23C-A093-4831-8471-4626FF964C7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7" name="Google Shape;23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1" name="Google Shape;27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Giáo viên có thể lấy ví dụ dễ hơn để dạy. Ví dụ: Cộng 10 số nguyên từ 1..10 cho dễ hiểu.</a:t>
            </a:r>
            <a:endParaRPr/>
          </a:p>
        </p:txBody>
      </p:sp>
      <p:sp>
        <p:nvSpPr>
          <p:cNvPr id="310" name="Google Shape;31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1" name="Google Shape;361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8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control statement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 (cont.)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938" y="1600200"/>
            <a:ext cx="7352124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762000" y="2590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selection </a:t>
            </a: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structures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if statements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57200" y="1600200"/>
            <a:ext cx="461707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Decision-making statements enable us to change the flow of the program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Decision-making statements supported by JavaScript: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755" y="3723068"/>
            <a:ext cx="3657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093" y="1764406"/>
            <a:ext cx="3301357" cy="405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if (booleanExpression)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{statements}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[else if (booleanExpression)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{statements}]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[else {statements}]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statements - Example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881" y="1417638"/>
            <a:ext cx="8070399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statements – Example -2</a:t>
            </a:r>
            <a:endParaRPr/>
          </a:p>
        </p:txBody>
      </p:sp>
      <p:pic>
        <p:nvPicPr>
          <p:cNvPr id="178" name="Google Shape;17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35" y="1752600"/>
            <a:ext cx="795533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</a:t>
            </a:r>
            <a:r>
              <a:rPr lang="en-US"/>
              <a:t>switch</a:t>
            </a:r>
            <a:r>
              <a:rPr lang="en-US"/>
              <a:t> statements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Switch statement is a form or if statements. It is use to replace for if statement in multiple if..else.</a:t>
            </a:r>
            <a:endParaRPr sz="2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26" y="2620963"/>
            <a:ext cx="3962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r>
              <a:rPr lang="en-US"/>
              <a:t> statements  - example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4953000" cy="458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</a:t>
            </a:r>
            <a:r>
              <a:rPr lang="en-US"/>
              <a:t> statements  - example-2</a:t>
            </a: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574892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condition operator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64" y="1600200"/>
            <a:ext cx="7450271" cy="405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conditional expressions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selection structures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Invoice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code the iteration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condition operators -2</a:t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90193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1: An OR selection that returns a Boolean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=(state===“CA” || state===“NC”);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An AND selection that returns a null, undefined, or String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 state &amp;&amp; state.toString();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3: An OR selection that won’t return null or undefined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selected = state ||”CA”;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 4: An OR selection that set default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selected = dt || new Date();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These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=(state===“CA” || state===“NC”);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2: An AND selection that returns a null, undefined, or String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 state &amp;&amp; state.toString();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Example 3: An OR selection that won’t return null or undefined value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selected = state ||”CA”;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 4: An OR selection that set default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selected = dt || new Date();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rewrite selections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1: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=false;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if(state===“CA” || state===“NC”){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=true;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2: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=sate.toString();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AND and OR operators for selections (cont.)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57200" y="15700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rewrite selections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3: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=“CA”;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if(state){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=state;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Example 4: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selected =dt;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if(!selected){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selected = new Date();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Invoice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57400"/>
            <a:ext cx="600014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143"/>
            <a:ext cx="6848475" cy="502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61245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304800" y="1036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Invoice Application (cont.)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524001"/>
            <a:ext cx="6886575" cy="489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conditional expressions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the iteration structures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279" name="Google Shape;27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Loops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loop comprises a statement or block of statement s that are execute repeatedly until a particular condition evaluate to true or false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while loop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/>
              <a:t> statement in Java is used to execute a statement or block of statement while a particular condition is true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expression: is a condition which return boolean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74" y="3203620"/>
            <a:ext cx="4343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277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Do-While Statement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do-while</a:t>
            </a:r>
            <a:r>
              <a:rPr lang="en-US" sz="2800"/>
              <a:t> statement check the condition at the end of the loop rather than at the beginning to assure that the loop is executed at least once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expression: is a condition which return boolean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3195353"/>
            <a:ext cx="3692480" cy="15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72580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of For Statement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for</a:t>
            </a:r>
            <a:r>
              <a:rPr lang="en-US"/>
              <a:t> is similar to the while statement in its function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198" y="2941749"/>
            <a:ext cx="6763677" cy="134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7190134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-2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32878"/>
            <a:ext cx="7010400" cy="43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8600" y="1265237"/>
            <a:ext cx="8763000" cy="4678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equality operators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identity operators</a:t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equality and identity operators</a:t>
            </a:r>
            <a:endParaRPr/>
          </a:p>
        </p:txBody>
      </p:sp>
      <p:graphicFrame>
        <p:nvGraphicFramePr>
          <p:cNvPr id="110" name="Google Shape;110;p4"/>
          <p:cNvGraphicFramePr/>
          <p:nvPr/>
        </p:nvGraphicFramePr>
        <p:xfrm>
          <a:off x="1022521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{20C1B23C-A093-4831-8471-4626FF964C72}</a:tableStyleId>
              </a:tblPr>
              <a:tblGrid>
                <a:gridCol w="1365300"/>
                <a:gridCol w="1755400"/>
                <a:gridCol w="3965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 “Hopper”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Months !=0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Google Shape;111;p4"/>
          <p:cNvGraphicFramePr/>
          <p:nvPr/>
        </p:nvGraphicFramePr>
        <p:xfrm>
          <a:off x="1016343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{20C1B23C-A093-4831-8471-4626FF964C72}</a:tableStyleId>
              </a:tblPr>
              <a:tblGrid>
                <a:gridCol w="1365300"/>
                <a:gridCol w="1755400"/>
                <a:gridCol w="3965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</a:t>
                      </a:r>
                      <a:endParaRPr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lastName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=== “Hopper”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Not equal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Months !==0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statement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lang="en-US" sz="2800"/>
              <a:t>The break statement in Java is used in two ways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/>
              <a:t>It can be used to terminate a case in switch statement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lang="en-US"/>
              <a:t>It forces immediate termination of a loop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17638"/>
            <a:ext cx="6776308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statement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skip the statements within a loop and proceed to the next iteration of the loop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860" y="2928869"/>
            <a:ext cx="2985824" cy="255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for continue statement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61531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equality operators</a:t>
            </a:r>
            <a:r>
              <a:rPr lang="en-US" sz="2400"/>
              <a:t> perform type </a:t>
            </a:r>
            <a:r>
              <a:rPr b="1" i="1" lang="en-US" sz="2400"/>
              <a:t>coercion</a:t>
            </a:r>
            <a:r>
              <a:rPr lang="en-US" sz="2400"/>
              <a:t> whenever that’s necessary. The </a:t>
            </a:r>
            <a:r>
              <a:rPr b="1" i="1" lang="en-US" sz="2400"/>
              <a:t>identity operators</a:t>
            </a:r>
            <a:r>
              <a:rPr lang="en-US" sz="2400"/>
              <a:t> do not perform type coercion. If the two operands are different types, the result will always be false.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Decision-making</a:t>
            </a:r>
            <a:r>
              <a:rPr lang="en-US" sz="2400"/>
              <a:t> statements enable us to change the flow of the program. Decision-making statements supported by JavaScript: </a:t>
            </a:r>
            <a:r>
              <a:rPr b="1" lang="en-US" sz="2400"/>
              <a:t>if, is..else, switch..case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Condition operation</a:t>
            </a:r>
            <a:r>
              <a:rPr lang="en-US" sz="2400"/>
              <a:t> is a </a:t>
            </a:r>
            <a:r>
              <a:rPr lang="en-US" sz="2400"/>
              <a:t>shorthand</a:t>
            </a:r>
            <a:r>
              <a:rPr lang="en-US" sz="2400"/>
              <a:t> for if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loop</a:t>
            </a:r>
            <a:r>
              <a:rPr lang="en-US" sz="2400"/>
              <a:t> comprises a statement or block of statement s that are execute repeatedly until a particular condition evaluate to true or false.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use 03 types of loop are </a:t>
            </a:r>
            <a:r>
              <a:rPr b="1" lang="en-US" sz="2400"/>
              <a:t>while, do..while and for</a:t>
            </a:r>
            <a:r>
              <a:rPr lang="en-US" sz="2400"/>
              <a:t> statements.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70" name="Google Shape;370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228600" y="1371600"/>
            <a:ext cx="88392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equality operators</a:t>
            </a:r>
            <a:r>
              <a:rPr lang="en-US" sz="2800"/>
              <a:t> perform type </a:t>
            </a:r>
            <a:r>
              <a:rPr b="1" i="1" lang="en-US" sz="2800"/>
              <a:t>coercion</a:t>
            </a:r>
            <a:r>
              <a:rPr lang="en-US" sz="2800"/>
              <a:t> whenever that’s necessary. That means they convert data from one type to another before perform operator.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identity operators</a:t>
            </a:r>
            <a:r>
              <a:rPr lang="en-US" sz="2800"/>
              <a:t> do not perform type coercion. If the two operands are different types, the result will always be false.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equality and identity operators (cont.)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51469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relational operators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17638"/>
            <a:ext cx="8080694" cy="544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relational operators 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804570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logical operators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417638"/>
            <a:ext cx="7391400" cy="446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