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73" r:id="rId6"/>
    <p:sldId id="261" r:id="rId7"/>
    <p:sldId id="265" r:id="rId8"/>
    <p:sldId id="262" r:id="rId9"/>
    <p:sldId id="271" r:id="rId10"/>
    <p:sldId id="289" r:id="rId11"/>
    <p:sldId id="272" r:id="rId12"/>
    <p:sldId id="263" r:id="rId13"/>
    <p:sldId id="267" r:id="rId14"/>
    <p:sldId id="266" r:id="rId15"/>
    <p:sldId id="264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DF3"/>
    <a:srgbClr val="005A9E"/>
    <a:srgbClr val="354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4F034-9D7D-4841-B350-2E8B25592C2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8CE480-C096-435F-92F2-C816592802FC}" type="pres">
      <dgm:prSet presAssocID="{2F24F034-9D7D-4841-B350-2E8B25592C2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FD564741-DDB9-4FEC-8035-31102902DD97}" type="presOf" srcId="{2F24F034-9D7D-4841-B350-2E8B25592C20}" destId="{298CE480-C096-435F-92F2-C816592802F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27648-9FDD-4BBC-B2A8-8BDF40844242}">
      <dsp:nvSpPr>
        <dsp:cNvPr id="0" name=""/>
        <dsp:cNvSpPr/>
      </dsp:nvSpPr>
      <dsp:spPr>
        <a:xfrm>
          <a:off x="3923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1</a:t>
          </a:r>
          <a:endParaRPr lang="en-US" sz="3100" kern="1200" dirty="0"/>
        </a:p>
      </dsp:txBody>
      <dsp:txXfrm>
        <a:off x="278244" y="1640521"/>
        <a:ext cx="1735237" cy="548642"/>
      </dsp:txXfrm>
    </dsp:sp>
    <dsp:sp modelId="{016E12CA-B1C6-4B6E-8F0B-0B311B8E2723}">
      <dsp:nvSpPr>
        <dsp:cNvPr id="0" name=""/>
        <dsp:cNvSpPr/>
      </dsp:nvSpPr>
      <dsp:spPr>
        <a:xfrm>
          <a:off x="2059414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2</a:t>
          </a:r>
          <a:endParaRPr lang="en-US" sz="3100" kern="1200" dirty="0"/>
        </a:p>
      </dsp:txBody>
      <dsp:txXfrm>
        <a:off x="2333735" y="1640521"/>
        <a:ext cx="1735237" cy="548642"/>
      </dsp:txXfrm>
    </dsp:sp>
    <dsp:sp modelId="{5A05FC64-2103-4CC3-9312-BBE0EE058C03}">
      <dsp:nvSpPr>
        <dsp:cNvPr id="0" name=""/>
        <dsp:cNvSpPr/>
      </dsp:nvSpPr>
      <dsp:spPr>
        <a:xfrm>
          <a:off x="4114906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3</a:t>
          </a:r>
          <a:endParaRPr lang="en-US" sz="3100" kern="1200" dirty="0"/>
        </a:p>
      </dsp:txBody>
      <dsp:txXfrm>
        <a:off x="4389227" y="1640521"/>
        <a:ext cx="1735237" cy="548642"/>
      </dsp:txXfrm>
    </dsp:sp>
    <dsp:sp modelId="{EF06895C-83B0-4130-BCA2-1E1927A9E839}">
      <dsp:nvSpPr>
        <dsp:cNvPr id="0" name=""/>
        <dsp:cNvSpPr/>
      </dsp:nvSpPr>
      <dsp:spPr>
        <a:xfrm>
          <a:off x="6170397" y="1640521"/>
          <a:ext cx="2283879" cy="54864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016" tIns="41339" rIns="41339" bIns="41339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Bước</a:t>
          </a:r>
          <a:r>
            <a:rPr lang="en-US" sz="3100" kern="1200" dirty="0" smtClean="0"/>
            <a:t> 4</a:t>
          </a:r>
          <a:endParaRPr lang="en-US" sz="3100" kern="1200" dirty="0"/>
        </a:p>
      </dsp:txBody>
      <dsp:txXfrm>
        <a:off x="6444718" y="1640521"/>
        <a:ext cx="1735237" cy="54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304800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TỐT NGHIỆP 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0" y="2438400"/>
            <a:ext cx="6705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PHẦN MỀN QUẢN LÝ NHÀ THUỐC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4784734"/>
            <a:ext cx="28194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Phước Hậu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B1910221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5" y="4782531"/>
            <a:ext cx="2619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 Thái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763770"/>
            <a:ext cx="289306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Th.S Nguyễn thị kim yến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T.S Trần Công Án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057400"/>
          <a:ext cx="60960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7840"/>
                <a:gridCol w="305816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2400" b="1" baseline="0" dirty="0" err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endParaRPr lang="en-US" sz="2400" b="1" baseline="0" dirty="0" err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tốt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sản phẩm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tốt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 hàng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tốt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sản phẩm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tốt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tốt</a:t>
                      </a:r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477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5350" y="1948934"/>
            <a:ext cx="741045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 khàng có thể đặt hàng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hóa các hoạt động cho nhà thuốc.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được thời gian và chi phí để quản lý nhà thuốc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057400"/>
            <a:ext cx="64262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 xác thực tài khoản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đối tượng nhân viện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đủ chức năng ,còn hạn chế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609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05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 trên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tìm kiếm bằng hình ảnh và giọng nói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chức năng nhắn tin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 sản phảm cho khách hàng.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chức năng thành toán trực tuyến qua các ví điện tử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858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450" y="2667000"/>
            <a:ext cx="708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533400"/>
            <a:ext cx="339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47395" y="2047240"/>
            <a:ext cx="7264400" cy="374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Lịch sử giải quyết vấn đề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Mục tiều đề tài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4 . Các bước tiến hành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Công nghệ sử dụng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 Minh họa hệ thống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7. Kiểm thử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8. Kết luận và hướng phát triển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9. DEMO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09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575" y="1981200"/>
            <a:ext cx="60198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 khỏe luôn được mọi người quan tâm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Nhà thuốc được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nhà thuốc là một công việc cần nhiều thời gian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đơn gian hóa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nhà thuốc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66800" y="4860667"/>
            <a:ext cx="381000" cy="444520"/>
          </a:xfrm>
          <a:prstGeom prst="rightArrow">
            <a:avLst/>
          </a:prstGeom>
          <a:solidFill>
            <a:srgbClr val="0070C0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354C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6096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 SỬ GIẢI QUYẾT VẤN ĐỀ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575" y="1981200"/>
            <a:ext cx="60198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nhà thuốc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Courier New" panose="02070309020205020404" pitchFamily="49" charset="0"/>
              <a:buNone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Thuê  nhân viên -&gt; lâu dài chi phí cao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nhà thuốc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14400" y="4583668"/>
            <a:ext cx="381000" cy="444520"/>
          </a:xfrm>
          <a:prstGeom prst="rightArrow">
            <a:avLst/>
          </a:prstGeom>
          <a:solidFill>
            <a:srgbClr val="0070C0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70C0"/>
                </a:solidFill>
              </a:ln>
              <a:solidFill>
                <a:srgbClr val="354CA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0" y="55245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2133600"/>
            <a:ext cx="7239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nhà thuốc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sản phẩm, hàng hóa.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khách hàng, đơn hàng.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thống kê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304800" y="2133312"/>
          <a:ext cx="8458200" cy="3829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38325" y="685800"/>
            <a:ext cx="729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TIẾN HÀNH THỰC HIỆN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28600" y="2057400"/>
            <a:ext cx="2630805" cy="80454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Phân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tích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304165" y="5257800"/>
            <a:ext cx="2645410" cy="72326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5638800" y="5312410"/>
            <a:ext cx="3041650" cy="65087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Kiểm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thử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04800" y="3581400"/>
            <a:ext cx="2645410" cy="69151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Thiết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di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8" idx="1"/>
          </p:cNvCxnSpPr>
          <p:nvPr/>
        </p:nvCxnSpPr>
        <p:spPr>
          <a:xfrm>
            <a:off x="1544320" y="2861945"/>
            <a:ext cx="14605" cy="738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1800" y="5945505"/>
            <a:ext cx="2689225" cy="1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  <a:endCxn id="14" idx="3"/>
          </p:cNvCxnSpPr>
          <p:nvPr/>
        </p:nvCxnSpPr>
        <p:spPr>
          <a:xfrm flipH="1">
            <a:off x="1626870" y="4272915"/>
            <a:ext cx="635" cy="984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ound Diagonal Corner Rectangle 27"/>
          <p:cNvSpPr/>
          <p:nvPr/>
        </p:nvSpPr>
        <p:spPr>
          <a:xfrm>
            <a:off x="5638800" y="3581400"/>
            <a:ext cx="3041650" cy="65087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 Diagonal Corner Rectangle 28"/>
          <p:cNvSpPr/>
          <p:nvPr/>
        </p:nvSpPr>
        <p:spPr>
          <a:xfrm>
            <a:off x="5638800" y="2133600"/>
            <a:ext cx="3041650" cy="650875"/>
          </a:xfrm>
          <a:prstGeom prst="round2Diag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thành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>
            <a:stCxn id="28" idx="3"/>
            <a:endCxn id="29" idx="1"/>
          </p:cNvCxnSpPr>
          <p:nvPr/>
        </p:nvCxnSpPr>
        <p:spPr>
          <a:xfrm flipV="1">
            <a:off x="7159625" y="2784475"/>
            <a:ext cx="0" cy="796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8" idx="1"/>
          </p:cNvCxnSpPr>
          <p:nvPr/>
        </p:nvCxnSpPr>
        <p:spPr>
          <a:xfrm flipV="1">
            <a:off x="7159625" y="4232275"/>
            <a:ext cx="0" cy="1080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971800" y="5334000"/>
            <a:ext cx="2667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533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4414"/>
            <a:ext cx="1985790" cy="2061374"/>
          </a:xfrm>
          <a:prstGeom prst="rect">
            <a:avLst/>
          </a:prstGeom>
        </p:spPr>
      </p:pic>
      <p:pic>
        <p:nvPicPr>
          <p:cNvPr id="9" name="Picture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72990"/>
            <a:ext cx="2146935" cy="1193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362200"/>
            <a:ext cx="2581275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5943283" y="4343083"/>
            <a:ext cx="3019425" cy="138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57200"/>
            <a:ext cx="655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hệ thống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0875" y="1880235"/>
            <a:ext cx="8034020" cy="3902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của hệ thống nha thuốc: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:  đăng nhập , đăng ký , tìm kiếm sản phẩm , đặt hàng, thêm địa chỉ đơn hàng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: quản lý sản phẩm (thêm ,sửa , xóa ), quản lý người dung , quán lý đơn hàng 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81200" y="457200"/>
            <a:ext cx="5356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Minh họa hệ thống 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050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sơ dư liệu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883" y="2365058"/>
            <a:ext cx="5271135" cy="324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fault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2140</Words>
  <Application>WPS Presentation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Times New Roman</vt:lpstr>
      <vt:lpstr>Courier New</vt:lpstr>
      <vt:lpstr>Perpetua</vt:lpstr>
      <vt:lpstr>Microsoft YaHei</vt:lpstr>
      <vt:lpstr>Arial Unicode MS</vt:lpstr>
      <vt:lpstr>Franklin Gothic Book</vt:lpstr>
      <vt:lpstr>Calibri</vt:lpstr>
      <vt:lpstr>Cascadia Code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google1587822558</cp:lastModifiedBy>
  <cp:revision>84</cp:revision>
  <dcterms:created xsi:type="dcterms:W3CDTF">2021-12-08T23:53:00Z</dcterms:created>
  <dcterms:modified xsi:type="dcterms:W3CDTF">2023-12-10T05:56:24Z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45376F07BFFE4988BCCB121B05E19747_12</vt:lpwstr>
  </property>
  <property fmtid="{D5CDD505-2E9C-101B-9397-08002B2CF9AE}" pid="3" name="KSOProductBuildVer">
    <vt:lpwstr>1033-12.2.0.13306</vt:lpwstr>
  </property>
</Properties>
</file>