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1" r:id="rId2"/>
    <p:sldId id="257" r:id="rId3"/>
    <p:sldId id="258" r:id="rId4"/>
    <p:sldId id="260" r:id="rId5"/>
    <p:sldId id="283" r:id="rId6"/>
    <p:sldId id="264" r:id="rId7"/>
    <p:sldId id="279" r:id="rId8"/>
    <p:sldId id="269" r:id="rId9"/>
    <p:sldId id="267" r:id="rId10"/>
    <p:sldId id="282" r:id="rId11"/>
    <p:sldId id="272" r:id="rId12"/>
    <p:sldId id="274" r:id="rId13"/>
    <p:sldId id="280" r:id="rId14"/>
    <p:sldId id="270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ONG VU" initials="P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03" autoAdjust="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60100-237D-46D4-B079-7631546A859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F859-57FD-46DD-AE9B-41E8056A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illustrative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E16757-C298-466D-B811-37E6D83D39C5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2AF7-C68E-431C-9CEA-C147403108F2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5AF-E901-4227-901D-71CFBC4787CC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DEE8-7D03-452E-A3A2-C66A9BD45C67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18CA3E-51AD-4ADC-810E-4382D7D5CF0A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21A0-486A-4F86-8101-54134C480857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8D2C-D521-40DF-80B0-A1C8A15CD246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8130-27AB-46C0-9AF8-89E4E1A8C6D2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69D9-D8C4-476B-AD1A-626C743021C3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DB4DAE-7489-411B-8274-325BC87793DA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6924249-2638-4B4F-AC03-9792BFD61D9F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80E7D4-141C-4537-A052-E6027C56CD26}" type="datetime1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65109" y="2151284"/>
            <a:ext cx="9944509" cy="8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4008024" y="4057651"/>
            <a:ext cx="5279508" cy="20198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HUYNH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		: Nguyen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Phuoc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	: 102140210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		: 14TCLC2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đại học bk đà nẵ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8" y="21818"/>
            <a:ext cx="2409867" cy="20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3275" y="503609"/>
            <a:ext cx="8129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UNIVERSITY OF </a:t>
            </a:r>
            <a:r>
              <a:rPr lang="en-US" sz="22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DANANG</a:t>
            </a:r>
            <a:endParaRPr lang="en-US" sz="22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DANANG</a:t>
            </a:r>
            <a:r>
              <a:rPr lang="en-US" sz="2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UNIVERSITY OF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SCIENCE AND TECHNOLOGY</a:t>
            </a:r>
            <a:endParaRPr lang="en-US" sz="2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FACULTY OF INFORMATION TECHNOLOGY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431355" y="2338388"/>
            <a:ext cx="2583933" cy="4619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65109" y="2790836"/>
            <a:ext cx="10165339" cy="10953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-STYLED APPLICATION FOR FOOD AND BEVERAGE PROVIDERS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33" y="19089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F3E88E-C183-49F7-8C31-6B2E5DB50B01}"/>
              </a:ext>
            </a:extLst>
          </p:cNvPr>
          <p:cNvSpPr txBox="1"/>
          <p:nvPr/>
        </p:nvSpPr>
        <p:spPr>
          <a:xfrm>
            <a:off x="1265968" y="842658"/>
            <a:ext cx="8078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and handle orders feature</a:t>
            </a:r>
            <a:endParaRPr lang="en-GB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29635" y="2728091"/>
            <a:ext cx="1914526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9619" y="1667110"/>
            <a:ext cx="215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insert an order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51346" y="2277187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An order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7"/>
          </p:cNvCxnSpPr>
          <p:nvPr/>
        </p:nvCxnSpPr>
        <p:spPr>
          <a:xfrm flipH="1">
            <a:off x="9063785" y="1531375"/>
            <a:ext cx="1651976" cy="1408044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9682522" y="165389"/>
            <a:ext cx="1571625" cy="13949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344161" y="3594225"/>
            <a:ext cx="659916" cy="101897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87319" y="1802847"/>
            <a:ext cx="327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Menu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Choose foods or drinks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Confirm orders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3839899" y="2950186"/>
            <a:ext cx="3475302" cy="250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675106" y="3658355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This order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8" idx="0"/>
          </p:cNvCxnSpPr>
          <p:nvPr/>
        </p:nvCxnSpPr>
        <p:spPr>
          <a:xfrm flipV="1">
            <a:off x="8386898" y="1471330"/>
            <a:ext cx="1502875" cy="12567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8" idx="5"/>
          </p:cNvCxnSpPr>
          <p:nvPr/>
        </p:nvCxnSpPr>
        <p:spPr>
          <a:xfrm flipH="1" flipV="1">
            <a:off x="9063785" y="3959800"/>
            <a:ext cx="611321" cy="99687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45358" y="4573053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An acceptance</a:t>
            </a:r>
            <a:endParaRPr lang="en-US" dirty="0"/>
          </a:p>
        </p:txBody>
      </p:sp>
      <p:sp>
        <p:nvSpPr>
          <p:cNvPr id="70" name="Left Arrow 69"/>
          <p:cNvSpPr/>
          <p:nvPr/>
        </p:nvSpPr>
        <p:spPr>
          <a:xfrm>
            <a:off x="3739882" y="3717471"/>
            <a:ext cx="3575319" cy="264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50181" y="3453403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An acceptance message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9760375" y="4670913"/>
            <a:ext cx="1455297" cy="148698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SPApp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1337408" y="5025731"/>
            <a:ext cx="2321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Fanpage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Inbox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ction Button: Custom 44">
            <a:hlinkClick r:id="" action="ppaction://noaction" highlightClick="1"/>
          </p:cNvPr>
          <p:cNvSpPr/>
          <p:nvPr/>
        </p:nvSpPr>
        <p:spPr>
          <a:xfrm>
            <a:off x="1108806" y="1785081"/>
            <a:ext cx="2659652" cy="3275270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108805" y="2789845"/>
            <a:ext cx="791433" cy="55671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1628767" y="3624341"/>
            <a:ext cx="2029976" cy="546788"/>
          </a:xfrm>
          <a:prstGeom prst="wedgeRoundRectCallout">
            <a:avLst>
              <a:gd name="adj1" fmla="val 24224"/>
              <a:gd name="adj2" fmla="val 86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acceptance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owchart: Connector 48"/>
          <p:cNvSpPr/>
          <p:nvPr/>
        </p:nvSpPr>
        <p:spPr>
          <a:xfrm>
            <a:off x="2900364" y="4362855"/>
            <a:ext cx="868094" cy="69749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28767" y="2099710"/>
            <a:ext cx="1705644" cy="628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”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1" grpId="0"/>
      <p:bldP spid="52" grpId="0" animBg="1"/>
      <p:bldP spid="54" grpId="0"/>
      <p:bldP spid="69" grpId="0"/>
      <p:bldP spid="70" grpId="0" animBg="1"/>
      <p:bldP spid="71" grpId="0"/>
      <p:bldP spid="47" grpId="0" animBg="1"/>
      <p:bldP spid="48" grpId="0" animBg="1"/>
      <p:bldP spid="4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73ACC5-CDC9-414E-858F-E9AB81BA4C0F}"/>
              </a:ext>
            </a:extLst>
          </p:cNvPr>
          <p:cNvSpPr txBox="1"/>
          <p:nvPr/>
        </p:nvSpPr>
        <p:spPr>
          <a:xfrm>
            <a:off x="1251678" y="1463040"/>
            <a:ext cx="83638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results:</a:t>
            </a:r>
          </a:p>
          <a:p>
            <a:pPr marL="457200" indent="-457200">
              <a:buFontTx/>
              <a:buChar char="-"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application </a:t>
            </a:r>
            <a:r>
              <a:rPr lang="en-GB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technologies: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Mongo database, Ionic framework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73ACC5-CDC9-414E-858F-E9AB81BA4C0F}"/>
              </a:ext>
            </a:extLst>
          </p:cNvPr>
          <p:cNvSpPr txBox="1"/>
          <p:nvPr/>
        </p:nvSpPr>
        <p:spPr>
          <a:xfrm>
            <a:off x="1251678" y="1463040"/>
            <a:ext cx="10178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457200" indent="-457200">
              <a:buFontTx/>
              <a:buChar char="-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a notification to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SPApp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Can’t respond all right answers.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73ACC5-CDC9-414E-858F-E9AB81BA4C0F}"/>
              </a:ext>
            </a:extLst>
          </p:cNvPr>
          <p:cNvSpPr txBox="1"/>
          <p:nvPr/>
        </p:nvSpPr>
        <p:spPr>
          <a:xfrm>
            <a:off x="1251678" y="2377440"/>
            <a:ext cx="8835297" cy="172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30"/>
              </a:spcAft>
              <a:buFontTx/>
              <a:buChar char="-"/>
            </a:pPr>
            <a:r>
              <a:rPr lang="en-GB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a notification to </a:t>
            </a:r>
            <a:r>
              <a:rPr lang="en-GB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SPApp</a:t>
            </a:r>
            <a:r>
              <a:rPr lang="en-GB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Aft>
                <a:spcPts val="130"/>
              </a:spcAft>
              <a:buFontTx/>
              <a:buChar char="-"/>
            </a:pPr>
            <a:r>
              <a:rPr lang="en-GB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ability to understand users’ input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demonstration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1A4C03-27AA-4A6A-BA71-D24D954B3C2B}"/>
              </a:ext>
            </a:extLst>
          </p:cNvPr>
          <p:cNvSpPr txBox="1"/>
          <p:nvPr/>
        </p:nvSpPr>
        <p:spPr>
          <a:xfrm>
            <a:off x="2546252" y="2926080"/>
            <a:ext cx="807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1A4C03-27AA-4A6A-BA71-D24D954B3C2B}"/>
              </a:ext>
            </a:extLst>
          </p:cNvPr>
          <p:cNvSpPr txBox="1"/>
          <p:nvPr/>
        </p:nvSpPr>
        <p:spPr>
          <a:xfrm>
            <a:off x="2419642" y="2844224"/>
            <a:ext cx="807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91972-FC1F-4495-96FA-B1EC38F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E0E14-6C00-4AB2-8AB8-9AE0C8BD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463" y="1934358"/>
            <a:ext cx="4434668" cy="35935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US" sz="3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32E5B-6A92-43E3-A55D-264476F5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85825"/>
            <a:ext cx="10503000" cy="597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is this idea from?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xmlns="" id="{862CBCBD-3D26-4177-A44A-D2AF20BEB3F1}"/>
              </a:ext>
            </a:extLst>
          </p:cNvPr>
          <p:cNvSpPr/>
          <p:nvPr/>
        </p:nvSpPr>
        <p:spPr>
          <a:xfrm>
            <a:off x="7511590" y="370289"/>
            <a:ext cx="3704121" cy="1544513"/>
          </a:xfrm>
          <a:prstGeom prst="wedgeEllipseCallout">
            <a:avLst>
              <a:gd name="adj1" fmla="val 25741"/>
              <a:gd name="adj2" fmla="val 116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think I should sell products on the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8837203" y="5603065"/>
            <a:ext cx="2649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Service Providers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4CEF66E-1166-42CF-BB9D-207CDFE2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02" y="2789405"/>
            <a:ext cx="2116750" cy="2603152"/>
          </a:xfrm>
          <a:prstGeom prst="rect">
            <a:avLst/>
          </a:prstGeom>
        </p:spPr>
      </p:pic>
      <p:pic>
        <p:nvPicPr>
          <p:cNvPr id="1026" name="Picture 2" descr="C:\Users\PHONG VU\Desktop\fb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06" y="1981706"/>
            <a:ext cx="2674753" cy="30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630BF9-9840-426E-92B0-4862605704DC}"/>
              </a:ext>
            </a:extLst>
          </p:cNvPr>
          <p:cNvSpPr txBox="1"/>
          <p:nvPr/>
        </p:nvSpPr>
        <p:spPr>
          <a:xfrm>
            <a:off x="3814759" y="2100679"/>
            <a:ext cx="391093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Over 2.27 billion monthly active users at the third quarter of 2018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About 4.5 million businesses use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pages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DA70000-30DF-4C9D-AB4E-F397FF76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82" y="3111357"/>
            <a:ext cx="2606295" cy="2741496"/>
          </a:xfrm>
          <a:prstGeom prst="rect">
            <a:avLst/>
          </a:prstGeom>
        </p:spPr>
      </p:pic>
      <p:pic>
        <p:nvPicPr>
          <p:cNvPr id="1026" name="Picture 2" descr="C:\Users\PHONG VU\Pictures\sta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78" y="2210526"/>
            <a:ext cx="5727974" cy="40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47" y="2773443"/>
            <a:ext cx="1865592" cy="1442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1"/>
          </p:cNvCxnSpPr>
          <p:nvPr/>
        </p:nvCxnSpPr>
        <p:spPr>
          <a:xfrm flipH="1" flipV="1">
            <a:off x="5872164" y="4235421"/>
            <a:ext cx="3393618" cy="24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Oval Callout 1024"/>
          <p:cNvSpPr/>
          <p:nvPr/>
        </p:nvSpPr>
        <p:spPr>
          <a:xfrm>
            <a:off x="4086322" y="850110"/>
            <a:ext cx="4200525" cy="1100138"/>
          </a:xfrm>
          <a:prstGeom prst="wedgeEllipseCallout">
            <a:avLst>
              <a:gd name="adj1" fmla="val -36139"/>
              <a:gd name="adj2" fmla="val 192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boring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9222130" y="5614326"/>
            <a:ext cx="2649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Service Providers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1945013" y="1406504"/>
            <a:ext cx="87991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My application will resolve some issues: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2630824" y="2695757"/>
            <a:ext cx="858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Replace a staff to respond to users’ input.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2635568" y="4811180"/>
            <a:ext cx="552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Avoid a boring job.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2621280" y="3749156"/>
            <a:ext cx="61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can request a delivery easily.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0666"/>
            <a:ext cx="10382249" cy="549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1392560" y="4187944"/>
            <a:ext cx="2336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Fanpage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inbox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9181265" y="3906553"/>
            <a:ext cx="2336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Fanpage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inbox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DF92D69-FC14-4602-9047-E0C1E209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75" y="866765"/>
            <a:ext cx="8934495" cy="59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30" y="185531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23" y="2783638"/>
            <a:ext cx="3649863" cy="1650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49" y="4630130"/>
            <a:ext cx="1884035" cy="2018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68" y="943170"/>
            <a:ext cx="3438525" cy="17143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6932E5B-6A92-43E3-A55D-264476F57C64}"/>
              </a:ext>
            </a:extLst>
          </p:cNvPr>
          <p:cNvSpPr txBox="1">
            <a:spLocks/>
          </p:cNvSpPr>
          <p:nvPr/>
        </p:nvSpPr>
        <p:spPr>
          <a:xfrm>
            <a:off x="2118458" y="1657463"/>
            <a:ext cx="4054704" cy="65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000" dirty="0" smtClean="0">
                <a:solidFill>
                  <a:schemeClr val="tx1"/>
                </a:solidFill>
              </a:rPr>
              <a:t>Ionic framework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56932E5B-6A92-43E3-A55D-264476F57C64}"/>
              </a:ext>
            </a:extLst>
          </p:cNvPr>
          <p:cNvSpPr txBox="1">
            <a:spLocks/>
          </p:cNvSpPr>
          <p:nvPr/>
        </p:nvSpPr>
        <p:spPr>
          <a:xfrm>
            <a:off x="2118458" y="3424363"/>
            <a:ext cx="2367847" cy="65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000" dirty="0" smtClean="0">
                <a:solidFill>
                  <a:schemeClr val="tx1"/>
                </a:solidFill>
              </a:rPr>
              <a:t>Node </a:t>
            </a:r>
            <a:r>
              <a:rPr lang="en-US" sz="3000" dirty="0" err="1" smtClean="0">
                <a:solidFill>
                  <a:schemeClr val="tx1"/>
                </a:solidFill>
              </a:rPr>
              <a:t>Js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56932E5B-6A92-43E3-A55D-264476F57C64}"/>
              </a:ext>
            </a:extLst>
          </p:cNvPr>
          <p:cNvSpPr txBox="1">
            <a:spLocks/>
          </p:cNvSpPr>
          <p:nvPr/>
        </p:nvSpPr>
        <p:spPr>
          <a:xfrm>
            <a:off x="2118458" y="5186545"/>
            <a:ext cx="4054704" cy="65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tx1"/>
                </a:solidFill>
              </a:rPr>
              <a:t>MongoDB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33" y="19089"/>
            <a:ext cx="10178322" cy="914399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F3E88E-C183-49F7-8C31-6B2E5DB50B01}"/>
              </a:ext>
            </a:extLst>
          </p:cNvPr>
          <p:cNvSpPr txBox="1"/>
          <p:nvPr/>
        </p:nvSpPr>
        <p:spPr>
          <a:xfrm>
            <a:off x="1265968" y="842658"/>
            <a:ext cx="597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some </a:t>
            </a:r>
            <a:r>
              <a:rPr lang="en-GB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GB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  <a:endParaRPr lang="en-GB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01123" y="2885259"/>
            <a:ext cx="1914526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3C522D-E813-46E3-83A7-EFE6784B4260}"/>
              </a:ext>
            </a:extLst>
          </p:cNvPr>
          <p:cNvSpPr txBox="1"/>
          <p:nvPr/>
        </p:nvSpPr>
        <p:spPr>
          <a:xfrm>
            <a:off x="1308832" y="5640115"/>
            <a:ext cx="2321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Fanpage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Inbox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57172" y="733489"/>
            <a:ext cx="2486025" cy="79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Dialog Flow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1544" y="1732917"/>
            <a:ext cx="127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Send a             request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22818" y="22914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intent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7"/>
          </p:cNvCxnSpPr>
          <p:nvPr/>
        </p:nvCxnSpPr>
        <p:spPr>
          <a:xfrm flipH="1">
            <a:off x="9435273" y="1688543"/>
            <a:ext cx="1651976" cy="1408044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10116429" y="4977239"/>
            <a:ext cx="1571625" cy="13949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68708" y="3752373"/>
            <a:ext cx="831476" cy="120537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86245" y="2129539"/>
            <a:ext cx="1371600" cy="11323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bot service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11478" y="2843939"/>
            <a:ext cx="184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Users’ input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3839898" y="3129698"/>
            <a:ext cx="3889647" cy="256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959111" y="380593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Query answer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878376" y="1628498"/>
            <a:ext cx="1324927" cy="11237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435275" y="4138710"/>
            <a:ext cx="666866" cy="10037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13861" y="4773085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An answer</a:t>
            </a:r>
            <a:endParaRPr lang="en-US" dirty="0"/>
          </a:p>
        </p:txBody>
      </p:sp>
      <p:sp>
        <p:nvSpPr>
          <p:cNvPr id="70" name="Left Arrow 69"/>
          <p:cNvSpPr/>
          <p:nvPr/>
        </p:nvSpPr>
        <p:spPr>
          <a:xfrm>
            <a:off x="3797034" y="4051343"/>
            <a:ext cx="4103958" cy="187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72045" y="3724875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An answer</a:t>
            </a:r>
            <a:endParaRPr lang="en-US" dirty="0"/>
          </a:p>
        </p:txBody>
      </p:sp>
      <p:sp>
        <p:nvSpPr>
          <p:cNvPr id="81" name="Action Button: Custom 80">
            <a:hlinkClick r:id="" action="ppaction://noaction" highlightClick="1"/>
          </p:cNvPr>
          <p:cNvSpPr/>
          <p:nvPr/>
        </p:nvSpPr>
        <p:spPr>
          <a:xfrm>
            <a:off x="1080230" y="2399465"/>
            <a:ext cx="2659652" cy="3275270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ular Callout 82"/>
          <p:cNvSpPr/>
          <p:nvPr/>
        </p:nvSpPr>
        <p:spPr>
          <a:xfrm>
            <a:off x="1308832" y="2476141"/>
            <a:ext cx="2321335" cy="910460"/>
          </a:xfrm>
          <a:prstGeom prst="wedgeRoundRectCallout">
            <a:avLst>
              <a:gd name="adj1" fmla="val -33143"/>
              <a:gd name="adj2" fmla="val 78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your phone number?</a:t>
            </a:r>
            <a:endParaRPr lang="en-US" dirty="0"/>
          </a:p>
        </p:txBody>
      </p:sp>
      <p:sp>
        <p:nvSpPr>
          <p:cNvPr id="84" name="Flowchart: Connector 83"/>
          <p:cNvSpPr/>
          <p:nvPr/>
        </p:nvSpPr>
        <p:spPr>
          <a:xfrm>
            <a:off x="1080229" y="3618549"/>
            <a:ext cx="791433" cy="55671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1600191" y="4238725"/>
            <a:ext cx="1843097" cy="420056"/>
          </a:xfrm>
          <a:prstGeom prst="wedgeRoundRectCallout">
            <a:avLst>
              <a:gd name="adj1" fmla="val 35291"/>
              <a:gd name="adj2" fmla="val 115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0934 980 804</a:t>
            </a:r>
            <a:endParaRPr lang="en-US" dirty="0"/>
          </a:p>
        </p:txBody>
      </p:sp>
      <p:sp>
        <p:nvSpPr>
          <p:cNvPr id="86" name="Flowchart: Connector 85"/>
          <p:cNvSpPr/>
          <p:nvPr/>
        </p:nvSpPr>
        <p:spPr>
          <a:xfrm>
            <a:off x="2871788" y="4977239"/>
            <a:ext cx="868094" cy="69749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xmlns="" id="{AB573350-7D3B-4B5A-9854-0B64E49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974" y="6229355"/>
            <a:ext cx="628650" cy="635000"/>
          </a:xfrm>
        </p:spPr>
        <p:txBody>
          <a:bodyPr/>
          <a:lstStyle/>
          <a:p>
            <a:fld id="{71766878-3199-4EAB-94E7-2D6D11070E14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1" grpId="0"/>
      <p:bldP spid="52" grpId="0" animBg="1"/>
      <p:bldP spid="54" grpId="0"/>
      <p:bldP spid="69" grpId="0"/>
      <p:bldP spid="70" grpId="0" animBg="1"/>
      <p:bldP spid="71" grpId="0"/>
      <p:bldP spid="83" grpId="0" animBg="1"/>
      <p:bldP spid="84" grpId="0" animBg="1"/>
      <p:bldP spid="85" grpId="0" animBg="1"/>
      <p:bldP spid="86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5330</TotalTime>
  <Words>321</Words>
  <Application>Microsoft Office PowerPoint</Application>
  <PresentationFormat>Custom</PresentationFormat>
  <Paragraphs>119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PowerPoint Presentation</vt:lpstr>
      <vt:lpstr>agenda</vt:lpstr>
      <vt:lpstr>Introduction</vt:lpstr>
      <vt:lpstr>Introduction</vt:lpstr>
      <vt:lpstr>Introduction</vt:lpstr>
      <vt:lpstr>Project overview</vt:lpstr>
      <vt:lpstr>Project overview</vt:lpstr>
      <vt:lpstr>Technologies</vt:lpstr>
      <vt:lpstr>Implementation</vt:lpstr>
      <vt:lpstr>Implementation</vt:lpstr>
      <vt:lpstr>conclusion</vt:lpstr>
      <vt:lpstr>conclusion</vt:lpstr>
      <vt:lpstr>FUTURE WORK</vt:lpstr>
      <vt:lpstr>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</dc:creator>
  <cp:lastModifiedBy>PHONG VU</cp:lastModifiedBy>
  <cp:revision>140</cp:revision>
  <dcterms:created xsi:type="dcterms:W3CDTF">2018-05-14T13:35:03Z</dcterms:created>
  <dcterms:modified xsi:type="dcterms:W3CDTF">2019-01-01T13:21:49Z</dcterms:modified>
</cp:coreProperties>
</file>