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1"/>
  </p:notesMasterIdLst>
  <p:sldIdLst>
    <p:sldId id="256" r:id="rId3"/>
    <p:sldId id="268" r:id="rId4"/>
    <p:sldId id="271" r:id="rId5"/>
    <p:sldId id="272" r:id="rId6"/>
    <p:sldId id="274" r:id="rId7"/>
    <p:sldId id="275" r:id="rId8"/>
    <p:sldId id="269" r:id="rId9"/>
    <p:sldId id="270"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ris Flückiger" initials="" lastIdx="4" clrIdx="0"/>
  <p:cmAuthor id="1" name="Phuoc Khanh-le"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63" autoAdjust="0"/>
  </p:normalViewPr>
  <p:slideViewPr>
    <p:cSldViewPr snapToGrid="0">
      <p:cViewPr varScale="1">
        <p:scale>
          <a:sx n="129" d="100"/>
          <a:sy n="129" d="100"/>
        </p:scale>
        <p:origin x="11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BF6F2-CBAA-4046-A058-00CFF2D8CD7C}" type="doc">
      <dgm:prSet loTypeId="urn:microsoft.com/office/officeart/2005/8/layout/chevron1" loCatId="process" qsTypeId="urn:microsoft.com/office/officeart/2005/8/quickstyle/simple1" qsCatId="simple" csTypeId="urn:microsoft.com/office/officeart/2005/8/colors/accent1_2" csCatId="accent1" phldr="1"/>
      <dgm:spPr/>
    </dgm:pt>
    <dgm:pt modelId="{81BEEF24-18A0-49AE-837B-2D6B1E95DD7D}">
      <dgm:prSet phldrT="[Text]" custT="1"/>
      <dgm:spPr/>
      <dgm:t>
        <a:bodyPr/>
        <a:lstStyle/>
        <a:p>
          <a:r>
            <a:rPr lang="en-US" sz="1050" dirty="0" err="1"/>
            <a:t>Calculer</a:t>
          </a:r>
          <a:r>
            <a:rPr lang="en-US" sz="1050" dirty="0"/>
            <a:t> le </a:t>
          </a:r>
          <a:r>
            <a:rPr lang="en-US" sz="1050" dirty="0" err="1"/>
            <a:t>présentation</a:t>
          </a:r>
          <a:r>
            <a:rPr lang="en-US" sz="1050" dirty="0"/>
            <a:t> numérique de </a:t>
          </a:r>
          <a:r>
            <a:rPr lang="en-US" sz="1050" dirty="0" err="1"/>
            <a:t>chaque</a:t>
          </a:r>
          <a:r>
            <a:rPr lang="en-US" sz="1050" dirty="0"/>
            <a:t> mot par BERT</a:t>
          </a:r>
        </a:p>
      </dgm:t>
    </dgm:pt>
    <dgm:pt modelId="{CEB24BC5-A329-49FB-9F44-5B904650FB31}" type="parTrans" cxnId="{8D1379BD-9767-4F6E-8E82-0DF21E4E30F0}">
      <dgm:prSet/>
      <dgm:spPr/>
      <dgm:t>
        <a:bodyPr/>
        <a:lstStyle/>
        <a:p>
          <a:endParaRPr lang="en-US"/>
        </a:p>
      </dgm:t>
    </dgm:pt>
    <dgm:pt modelId="{5087AFBA-B5F6-4954-8095-B4307E848262}" type="sibTrans" cxnId="{8D1379BD-9767-4F6E-8E82-0DF21E4E30F0}">
      <dgm:prSet/>
      <dgm:spPr/>
      <dgm:t>
        <a:bodyPr/>
        <a:lstStyle/>
        <a:p>
          <a:endParaRPr lang="en-US"/>
        </a:p>
      </dgm:t>
    </dgm:pt>
    <dgm:pt modelId="{B31EA0E1-4F6C-4532-B29A-609E8AAB990C}">
      <dgm:prSet phldrT="[Text]" custT="1"/>
      <dgm:spPr/>
      <dgm:t>
        <a:bodyPr/>
        <a:lstStyle/>
        <a:p>
          <a:r>
            <a:rPr lang="en-US" sz="1050" dirty="0" err="1"/>
            <a:t>Calculer</a:t>
          </a:r>
          <a:r>
            <a:rPr lang="en-US" sz="1050" dirty="0"/>
            <a:t> le </a:t>
          </a:r>
          <a:r>
            <a:rPr lang="en-US" sz="1050" dirty="0" err="1"/>
            <a:t>présentation</a:t>
          </a:r>
          <a:r>
            <a:rPr lang="en-US" sz="1050" dirty="0"/>
            <a:t> numérique de </a:t>
          </a:r>
          <a:r>
            <a:rPr lang="en-US" sz="1050" dirty="0" err="1"/>
            <a:t>chaque</a:t>
          </a:r>
          <a:r>
            <a:rPr lang="en-US" sz="1050" dirty="0"/>
            <a:t> </a:t>
          </a:r>
          <a:r>
            <a:rPr lang="en-US" sz="1050" dirty="0" err="1"/>
            <a:t>ngram</a:t>
          </a:r>
          <a:r>
            <a:rPr lang="en-US" sz="1050" dirty="0"/>
            <a:t> (longueur 1 à 5)</a:t>
          </a:r>
        </a:p>
      </dgm:t>
    </dgm:pt>
    <dgm:pt modelId="{8243AE17-B9EE-4990-895F-AC3ECEFEA719}" type="parTrans" cxnId="{9C2B990E-76FE-43FA-9A75-BC1D89DBED82}">
      <dgm:prSet/>
      <dgm:spPr/>
      <dgm:t>
        <a:bodyPr/>
        <a:lstStyle/>
        <a:p>
          <a:endParaRPr lang="en-US"/>
        </a:p>
      </dgm:t>
    </dgm:pt>
    <dgm:pt modelId="{A22F7DB6-9913-451B-AF81-EBC56A2EDB69}" type="sibTrans" cxnId="{9C2B990E-76FE-43FA-9A75-BC1D89DBED82}">
      <dgm:prSet/>
      <dgm:spPr/>
      <dgm:t>
        <a:bodyPr/>
        <a:lstStyle/>
        <a:p>
          <a:endParaRPr lang="en-US"/>
        </a:p>
      </dgm:t>
    </dgm:pt>
    <dgm:pt modelId="{61D5A663-5508-41C6-8704-F785349DA335}">
      <dgm:prSet phldrT="[Text]" custT="1"/>
      <dgm:spPr/>
      <dgm:t>
        <a:bodyPr/>
        <a:lstStyle/>
        <a:p>
          <a:r>
            <a:rPr lang="en-US" sz="1050" dirty="0"/>
            <a:t>Classifier </a:t>
          </a:r>
          <a:r>
            <a:rPr lang="en-US" sz="1050" dirty="0" err="1"/>
            <a:t>si</a:t>
          </a:r>
          <a:r>
            <a:rPr lang="en-US" sz="1050" dirty="0"/>
            <a:t> un </a:t>
          </a:r>
          <a:r>
            <a:rPr lang="en-US" sz="1050" dirty="0" err="1"/>
            <a:t>ngram</a:t>
          </a:r>
          <a:r>
            <a:rPr lang="en-US" sz="1050" dirty="0"/>
            <a:t> </a:t>
          </a:r>
          <a:r>
            <a:rPr lang="en-US" sz="1050" dirty="0" err="1"/>
            <a:t>est</a:t>
          </a:r>
          <a:r>
            <a:rPr lang="en-US" sz="1050" dirty="0"/>
            <a:t> un mots </a:t>
          </a:r>
          <a:r>
            <a:rPr lang="en-US" sz="1050" dirty="0" err="1"/>
            <a:t>clés</a:t>
          </a:r>
          <a:endParaRPr lang="en-US" sz="1050" dirty="0"/>
        </a:p>
      </dgm:t>
    </dgm:pt>
    <dgm:pt modelId="{7BAB8DF3-437A-44BF-8DAF-3316A0FC943D}" type="parTrans" cxnId="{17616EA5-A601-4B96-9583-4A0FBCD3569E}">
      <dgm:prSet/>
      <dgm:spPr/>
      <dgm:t>
        <a:bodyPr/>
        <a:lstStyle/>
        <a:p>
          <a:endParaRPr lang="en-US"/>
        </a:p>
      </dgm:t>
    </dgm:pt>
    <dgm:pt modelId="{A4D5101A-7C26-46A4-8975-FEFC3786AD56}" type="sibTrans" cxnId="{17616EA5-A601-4B96-9583-4A0FBCD3569E}">
      <dgm:prSet/>
      <dgm:spPr/>
      <dgm:t>
        <a:bodyPr/>
        <a:lstStyle/>
        <a:p>
          <a:endParaRPr lang="en-US"/>
        </a:p>
      </dgm:t>
    </dgm:pt>
    <dgm:pt modelId="{798C5850-2690-4C7E-9D51-625FB501912D}" type="pres">
      <dgm:prSet presAssocID="{544BF6F2-CBAA-4046-A058-00CFF2D8CD7C}" presName="Name0" presStyleCnt="0">
        <dgm:presLayoutVars>
          <dgm:dir/>
          <dgm:animLvl val="lvl"/>
          <dgm:resizeHandles val="exact"/>
        </dgm:presLayoutVars>
      </dgm:prSet>
      <dgm:spPr/>
    </dgm:pt>
    <dgm:pt modelId="{B98324BE-9F7C-4E10-8446-13A80D08C936}" type="pres">
      <dgm:prSet presAssocID="{81BEEF24-18A0-49AE-837B-2D6B1E95DD7D}" presName="parTxOnly" presStyleLbl="node1" presStyleIdx="0" presStyleCnt="3">
        <dgm:presLayoutVars>
          <dgm:chMax val="0"/>
          <dgm:chPref val="0"/>
          <dgm:bulletEnabled val="1"/>
        </dgm:presLayoutVars>
      </dgm:prSet>
      <dgm:spPr/>
    </dgm:pt>
    <dgm:pt modelId="{02DBFC49-6731-4258-8003-95540B21EE7B}" type="pres">
      <dgm:prSet presAssocID="{5087AFBA-B5F6-4954-8095-B4307E848262}" presName="parTxOnlySpace" presStyleCnt="0"/>
      <dgm:spPr/>
    </dgm:pt>
    <dgm:pt modelId="{79CABDDD-A94E-4ED3-85DB-DB0BEDE273AE}" type="pres">
      <dgm:prSet presAssocID="{B31EA0E1-4F6C-4532-B29A-609E8AAB990C}" presName="parTxOnly" presStyleLbl="node1" presStyleIdx="1" presStyleCnt="3" custLinFactNeighborX="20429">
        <dgm:presLayoutVars>
          <dgm:chMax val="0"/>
          <dgm:chPref val="0"/>
          <dgm:bulletEnabled val="1"/>
        </dgm:presLayoutVars>
      </dgm:prSet>
      <dgm:spPr/>
    </dgm:pt>
    <dgm:pt modelId="{A11334A3-6CF0-48FC-935C-10AD7CA7C924}" type="pres">
      <dgm:prSet presAssocID="{A22F7DB6-9913-451B-AF81-EBC56A2EDB69}" presName="parTxOnlySpace" presStyleCnt="0"/>
      <dgm:spPr/>
    </dgm:pt>
    <dgm:pt modelId="{6EA5EA2C-89FF-4EE0-9382-D256760D4DCE}" type="pres">
      <dgm:prSet presAssocID="{61D5A663-5508-41C6-8704-F785349DA335}" presName="parTxOnly" presStyleLbl="node1" presStyleIdx="2" presStyleCnt="3" custLinFactNeighborX="11674" custLinFactNeighborY="20343">
        <dgm:presLayoutVars>
          <dgm:chMax val="0"/>
          <dgm:chPref val="0"/>
          <dgm:bulletEnabled val="1"/>
        </dgm:presLayoutVars>
      </dgm:prSet>
      <dgm:spPr/>
    </dgm:pt>
  </dgm:ptLst>
  <dgm:cxnLst>
    <dgm:cxn modelId="{9C2B990E-76FE-43FA-9A75-BC1D89DBED82}" srcId="{544BF6F2-CBAA-4046-A058-00CFF2D8CD7C}" destId="{B31EA0E1-4F6C-4532-B29A-609E8AAB990C}" srcOrd="1" destOrd="0" parTransId="{8243AE17-B9EE-4990-895F-AC3ECEFEA719}" sibTransId="{A22F7DB6-9913-451B-AF81-EBC56A2EDB69}"/>
    <dgm:cxn modelId="{7A1D785B-B9CB-4CCC-8F0A-1FC3CBEDD19D}" type="presOf" srcId="{61D5A663-5508-41C6-8704-F785349DA335}" destId="{6EA5EA2C-89FF-4EE0-9382-D256760D4DCE}" srcOrd="0" destOrd="0" presId="urn:microsoft.com/office/officeart/2005/8/layout/chevron1"/>
    <dgm:cxn modelId="{E1AB2266-5C1C-451D-AC24-85EB66C0296C}" type="presOf" srcId="{B31EA0E1-4F6C-4532-B29A-609E8AAB990C}" destId="{79CABDDD-A94E-4ED3-85DB-DB0BEDE273AE}" srcOrd="0" destOrd="0" presId="urn:microsoft.com/office/officeart/2005/8/layout/chevron1"/>
    <dgm:cxn modelId="{17616EA5-A601-4B96-9583-4A0FBCD3569E}" srcId="{544BF6F2-CBAA-4046-A058-00CFF2D8CD7C}" destId="{61D5A663-5508-41C6-8704-F785349DA335}" srcOrd="2" destOrd="0" parTransId="{7BAB8DF3-437A-44BF-8DAF-3316A0FC943D}" sibTransId="{A4D5101A-7C26-46A4-8975-FEFC3786AD56}"/>
    <dgm:cxn modelId="{D461EBAA-6966-4B3E-BD98-FF0B6D663145}" type="presOf" srcId="{544BF6F2-CBAA-4046-A058-00CFF2D8CD7C}" destId="{798C5850-2690-4C7E-9D51-625FB501912D}" srcOrd="0" destOrd="0" presId="urn:microsoft.com/office/officeart/2005/8/layout/chevron1"/>
    <dgm:cxn modelId="{8D1379BD-9767-4F6E-8E82-0DF21E4E30F0}" srcId="{544BF6F2-CBAA-4046-A058-00CFF2D8CD7C}" destId="{81BEEF24-18A0-49AE-837B-2D6B1E95DD7D}" srcOrd="0" destOrd="0" parTransId="{CEB24BC5-A329-49FB-9F44-5B904650FB31}" sibTransId="{5087AFBA-B5F6-4954-8095-B4307E848262}"/>
    <dgm:cxn modelId="{B8B937F6-E150-4C1C-968C-6C1CF4445E7A}" type="presOf" srcId="{81BEEF24-18A0-49AE-837B-2D6B1E95DD7D}" destId="{B98324BE-9F7C-4E10-8446-13A80D08C936}" srcOrd="0" destOrd="0" presId="urn:microsoft.com/office/officeart/2005/8/layout/chevron1"/>
    <dgm:cxn modelId="{09994EF6-7DF7-46DA-A927-1A09920F5020}" type="presParOf" srcId="{798C5850-2690-4C7E-9D51-625FB501912D}" destId="{B98324BE-9F7C-4E10-8446-13A80D08C936}" srcOrd="0" destOrd="0" presId="urn:microsoft.com/office/officeart/2005/8/layout/chevron1"/>
    <dgm:cxn modelId="{F89103C8-4208-41CF-860B-3AC40C482C92}" type="presParOf" srcId="{798C5850-2690-4C7E-9D51-625FB501912D}" destId="{02DBFC49-6731-4258-8003-95540B21EE7B}" srcOrd="1" destOrd="0" presId="urn:microsoft.com/office/officeart/2005/8/layout/chevron1"/>
    <dgm:cxn modelId="{8B0DB654-BEB9-4681-9A1E-84F24BEB4427}" type="presParOf" srcId="{798C5850-2690-4C7E-9D51-625FB501912D}" destId="{79CABDDD-A94E-4ED3-85DB-DB0BEDE273AE}" srcOrd="2" destOrd="0" presId="urn:microsoft.com/office/officeart/2005/8/layout/chevron1"/>
    <dgm:cxn modelId="{9B4AC4FB-D60E-472D-92E7-EA58BD25CEC3}" type="presParOf" srcId="{798C5850-2690-4C7E-9D51-625FB501912D}" destId="{A11334A3-6CF0-48FC-935C-10AD7CA7C924}" srcOrd="3" destOrd="0" presId="urn:microsoft.com/office/officeart/2005/8/layout/chevron1"/>
    <dgm:cxn modelId="{FE987613-0920-458B-8AAA-2DF3308CDC1B}" type="presParOf" srcId="{798C5850-2690-4C7E-9D51-625FB501912D}" destId="{6EA5EA2C-89FF-4EE0-9382-D256760D4DCE}"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324BE-9F7C-4E10-8446-13A80D08C936}">
      <dsp:nvSpPr>
        <dsp:cNvPr id="0" name=""/>
        <dsp:cNvSpPr/>
      </dsp:nvSpPr>
      <dsp:spPr>
        <a:xfrm>
          <a:off x="2090" y="0"/>
          <a:ext cx="2547356" cy="7285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err="1"/>
            <a:t>Calculer</a:t>
          </a:r>
          <a:r>
            <a:rPr lang="en-US" sz="1050" kern="1200" dirty="0"/>
            <a:t> le </a:t>
          </a:r>
          <a:r>
            <a:rPr lang="en-US" sz="1050" kern="1200" dirty="0" err="1"/>
            <a:t>présentation</a:t>
          </a:r>
          <a:r>
            <a:rPr lang="en-US" sz="1050" kern="1200" dirty="0"/>
            <a:t> numérique de </a:t>
          </a:r>
          <a:r>
            <a:rPr lang="en-US" sz="1050" kern="1200" dirty="0" err="1"/>
            <a:t>chaque</a:t>
          </a:r>
          <a:r>
            <a:rPr lang="en-US" sz="1050" kern="1200" dirty="0"/>
            <a:t> mot par BERT</a:t>
          </a:r>
        </a:p>
      </dsp:txBody>
      <dsp:txXfrm>
        <a:off x="366364" y="0"/>
        <a:ext cx="1818809" cy="728547"/>
      </dsp:txXfrm>
    </dsp:sp>
    <dsp:sp modelId="{79CABDDD-A94E-4ED3-85DB-DB0BEDE273AE}">
      <dsp:nvSpPr>
        <dsp:cNvPr id="0" name=""/>
        <dsp:cNvSpPr/>
      </dsp:nvSpPr>
      <dsp:spPr>
        <a:xfrm>
          <a:off x="2346751" y="0"/>
          <a:ext cx="2547356" cy="7285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err="1"/>
            <a:t>Calculer</a:t>
          </a:r>
          <a:r>
            <a:rPr lang="en-US" sz="1050" kern="1200" dirty="0"/>
            <a:t> le </a:t>
          </a:r>
          <a:r>
            <a:rPr lang="en-US" sz="1050" kern="1200" dirty="0" err="1"/>
            <a:t>présentation</a:t>
          </a:r>
          <a:r>
            <a:rPr lang="en-US" sz="1050" kern="1200" dirty="0"/>
            <a:t> numérique de </a:t>
          </a:r>
          <a:r>
            <a:rPr lang="en-US" sz="1050" kern="1200" dirty="0" err="1"/>
            <a:t>chaque</a:t>
          </a:r>
          <a:r>
            <a:rPr lang="en-US" sz="1050" kern="1200" dirty="0"/>
            <a:t> </a:t>
          </a:r>
          <a:r>
            <a:rPr lang="en-US" sz="1050" kern="1200" dirty="0" err="1"/>
            <a:t>ngram</a:t>
          </a:r>
          <a:r>
            <a:rPr lang="en-US" sz="1050" kern="1200" dirty="0"/>
            <a:t> (longueur 1 à 5)</a:t>
          </a:r>
        </a:p>
      </dsp:txBody>
      <dsp:txXfrm>
        <a:off x="2711025" y="0"/>
        <a:ext cx="1818809" cy="728547"/>
      </dsp:txXfrm>
    </dsp:sp>
    <dsp:sp modelId="{6EA5EA2C-89FF-4EE0-9382-D256760D4DCE}">
      <dsp:nvSpPr>
        <dsp:cNvPr id="0" name=""/>
        <dsp:cNvSpPr/>
      </dsp:nvSpPr>
      <dsp:spPr>
        <a:xfrm>
          <a:off x="4589423" y="0"/>
          <a:ext cx="2547356" cy="7285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t>Classifier </a:t>
          </a:r>
          <a:r>
            <a:rPr lang="en-US" sz="1050" kern="1200" dirty="0" err="1"/>
            <a:t>si</a:t>
          </a:r>
          <a:r>
            <a:rPr lang="en-US" sz="1050" kern="1200" dirty="0"/>
            <a:t> un </a:t>
          </a:r>
          <a:r>
            <a:rPr lang="en-US" sz="1050" kern="1200" dirty="0" err="1"/>
            <a:t>ngram</a:t>
          </a:r>
          <a:r>
            <a:rPr lang="en-US" sz="1050" kern="1200" dirty="0"/>
            <a:t> </a:t>
          </a:r>
          <a:r>
            <a:rPr lang="en-US" sz="1050" kern="1200" dirty="0" err="1"/>
            <a:t>est</a:t>
          </a:r>
          <a:r>
            <a:rPr lang="en-US" sz="1050" kern="1200" dirty="0"/>
            <a:t> un mots </a:t>
          </a:r>
          <a:r>
            <a:rPr lang="en-US" sz="1050" kern="1200" dirty="0" err="1"/>
            <a:t>clés</a:t>
          </a:r>
          <a:endParaRPr lang="en-US" sz="1050" kern="1200" dirty="0"/>
        </a:p>
      </dsp:txBody>
      <dsp:txXfrm>
        <a:off x="4953697" y="0"/>
        <a:ext cx="1818809" cy="7285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3c71e8e2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f3c71e8e2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3b8e6e60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3b8e6e60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3b8e6e60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3b8e6e60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L'extraction de mots-clés consiste à extraire des morceaux de mots pertinents d'un document pour mieux capturer et représenter son contenu. Le fait d'avoir des mots-clés aide le lecteur à comprendre l'essentiel du document en un coup d'œil et à parcourir rapidement de nombreux documents. Il est donc précieux pour l'expérience utilisateur des moteurs de recherche d'enrichir les aperçus. En conclusion, il s'agit d'une fonctionnalité digne d'être explorée, recherchée et intégrée si possible.</a:t>
            </a:r>
            <a:endParaRPr dirty="0"/>
          </a:p>
        </p:txBody>
      </p:sp>
    </p:spTree>
    <p:extLst>
      <p:ext uri="{BB962C8B-B14F-4D97-AF65-F5344CB8AC3E}">
        <p14:creationId xmlns:p14="http://schemas.microsoft.com/office/powerpoint/2010/main" val="276948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3b8e6e60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3b8e6e60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6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3b8e6e60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3b8e6e60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060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3b8e6e60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3b8e6e60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32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3b2552ca3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3b2552ca3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f3c71e8e2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f3c71e8e2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p:cSld name="Title">
    <p:bg>
      <p:bgPr>
        <a:gradFill>
          <a:gsLst>
            <a:gs pos="0">
              <a:srgbClr val="891B4B"/>
            </a:gs>
            <a:gs pos="52000">
              <a:srgbClr val="085D81"/>
            </a:gs>
            <a:gs pos="100000">
              <a:srgbClr val="17254B"/>
            </a:gs>
          </a:gsLst>
          <a:lin ang="5400012" scaled="0"/>
        </a:gradFill>
        <a:effectLst/>
      </p:bgPr>
    </p:bg>
    <p:spTree>
      <p:nvGrpSpPr>
        <p:cNvPr id="1" name="Shape 130"/>
        <p:cNvGrpSpPr/>
        <p:nvPr/>
      </p:nvGrpSpPr>
      <p:grpSpPr>
        <a:xfrm>
          <a:off x="0" y="0"/>
          <a:ext cx="0" cy="0"/>
          <a:chOff x="0" y="0"/>
          <a:chExt cx="0" cy="0"/>
        </a:xfrm>
      </p:grpSpPr>
      <p:pic>
        <p:nvPicPr>
          <p:cNvPr id="131" name="Google Shape;131;p13" descr="A picture containing outdoor&#10;&#10;Description automatically generated"/>
          <p:cNvPicPr preferRelativeResize="0"/>
          <p:nvPr/>
        </p:nvPicPr>
        <p:blipFill rotWithShape="1">
          <a:blip r:embed="rId2">
            <a:alphaModFix/>
          </a:blip>
          <a:srcRect/>
          <a:stretch/>
        </p:blipFill>
        <p:spPr>
          <a:xfrm>
            <a:off x="-1" y="1804"/>
            <a:ext cx="9147210" cy="5141695"/>
          </a:xfrm>
          <a:prstGeom prst="rect">
            <a:avLst/>
          </a:prstGeom>
          <a:noFill/>
          <a:ln>
            <a:noFill/>
          </a:ln>
        </p:spPr>
      </p:pic>
      <p:pic>
        <p:nvPicPr>
          <p:cNvPr id="132" name="Google Shape;132;p13" descr="A picture containing outdoor, dark, night sky&#10;&#10;Description automatically generated"/>
          <p:cNvPicPr preferRelativeResize="0"/>
          <p:nvPr/>
        </p:nvPicPr>
        <p:blipFill rotWithShape="1">
          <a:blip r:embed="rId3">
            <a:alphaModFix/>
          </a:blip>
          <a:srcRect/>
          <a:stretch/>
        </p:blipFill>
        <p:spPr>
          <a:xfrm>
            <a:off x="-1" y="1326933"/>
            <a:ext cx="9144000" cy="3814763"/>
          </a:xfrm>
          <a:prstGeom prst="rect">
            <a:avLst/>
          </a:prstGeom>
          <a:noFill/>
          <a:ln>
            <a:noFill/>
          </a:ln>
        </p:spPr>
      </p:pic>
      <p:sp>
        <p:nvSpPr>
          <p:cNvPr id="133" name="Google Shape;133;p13"/>
          <p:cNvSpPr txBox="1"/>
          <p:nvPr/>
        </p:nvSpPr>
        <p:spPr>
          <a:xfrm>
            <a:off x="6786638" y="4683647"/>
            <a:ext cx="21858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0" i="0" u="none" strike="noStrike" cap="none">
                <a:solidFill>
                  <a:schemeClr val="lt1"/>
                </a:solidFill>
                <a:latin typeface="Arial"/>
                <a:ea typeface="Arial"/>
                <a:cs typeface="Arial"/>
                <a:sym typeface="Arial"/>
              </a:rPr>
              <a:t>Become Information-Driven™</a:t>
            </a:r>
            <a:endParaRPr sz="1100"/>
          </a:p>
        </p:txBody>
      </p:sp>
      <p:pic>
        <p:nvPicPr>
          <p:cNvPr id="134" name="Google Shape;134;p13"/>
          <p:cNvPicPr preferRelativeResize="0"/>
          <p:nvPr/>
        </p:nvPicPr>
        <p:blipFill rotWithShape="1">
          <a:blip r:embed="rId4">
            <a:alphaModFix/>
          </a:blip>
          <a:srcRect/>
          <a:stretch/>
        </p:blipFill>
        <p:spPr>
          <a:xfrm>
            <a:off x="6786638" y="4314301"/>
            <a:ext cx="2071612" cy="335696"/>
          </a:xfrm>
          <a:prstGeom prst="rect">
            <a:avLst/>
          </a:prstGeom>
          <a:noFill/>
          <a:ln>
            <a:noFill/>
          </a:ln>
          <a:effectLst>
            <a:outerShdw blurRad="203200" algn="t" rotWithShape="0">
              <a:srgbClr val="000000">
                <a:alpha val="40000"/>
              </a:srgbClr>
            </a:outerShdw>
          </a:effectLst>
        </p:spPr>
      </p:pic>
      <p:sp>
        <p:nvSpPr>
          <p:cNvPr id="135" name="Google Shape;135;p13"/>
          <p:cNvSpPr txBox="1">
            <a:spLocks noGrp="1"/>
          </p:cNvSpPr>
          <p:nvPr>
            <p:ph type="title"/>
          </p:nvPr>
        </p:nvSpPr>
        <p:spPr>
          <a:xfrm>
            <a:off x="628649" y="1411472"/>
            <a:ext cx="7886700" cy="14355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13"/>
          <p:cNvSpPr txBox="1">
            <a:spLocks noGrp="1"/>
          </p:cNvSpPr>
          <p:nvPr>
            <p:ph type="body" idx="1"/>
          </p:nvPr>
        </p:nvSpPr>
        <p:spPr>
          <a:xfrm>
            <a:off x="800101" y="3030889"/>
            <a:ext cx="7543800" cy="645000"/>
          </a:xfrm>
          <a:prstGeom prst="rect">
            <a:avLst/>
          </a:prstGeom>
          <a:noFill/>
          <a:ln>
            <a:noFill/>
          </a:ln>
        </p:spPr>
        <p:txBody>
          <a:bodyPr spcFirstLastPara="1" wrap="square" lIns="68575" tIns="34275" rIns="68575" bIns="34275" anchor="t" anchorCtr="0">
            <a:noAutofit/>
          </a:bodyPr>
          <a:lstStyle>
            <a:lvl1pPr marL="457200" lvl="0" indent="-342900" algn="ctr" rtl="0">
              <a:lnSpc>
                <a:spcPct val="100000"/>
              </a:lnSpc>
              <a:spcBef>
                <a:spcPts val="800"/>
              </a:spcBef>
              <a:spcAft>
                <a:spcPts val="0"/>
              </a:spcAft>
              <a:buClr>
                <a:schemeClr val="lt1"/>
              </a:buClr>
              <a:buSzPts val="1800"/>
              <a:buChar char="●"/>
              <a:defRPr sz="1800">
                <a:solidFill>
                  <a:schemeClr val="lt1"/>
                </a:solidFill>
              </a:defRPr>
            </a:lvl1pPr>
            <a:lvl2pPr marL="914400" lvl="1" indent="-342900" algn="ctr" rtl="0">
              <a:lnSpc>
                <a:spcPct val="100000"/>
              </a:lnSpc>
              <a:spcBef>
                <a:spcPts val="1200"/>
              </a:spcBef>
              <a:spcAft>
                <a:spcPts val="0"/>
              </a:spcAft>
              <a:buClr>
                <a:schemeClr val="lt1"/>
              </a:buClr>
              <a:buSzPts val="1800"/>
              <a:buChar char="○"/>
              <a:defRPr sz="1800">
                <a:solidFill>
                  <a:schemeClr val="lt1"/>
                </a:solidFill>
              </a:defRPr>
            </a:lvl2pPr>
            <a:lvl3pPr marL="1371600" lvl="2" indent="-342900" algn="ctr" rtl="0">
              <a:lnSpc>
                <a:spcPct val="100000"/>
              </a:lnSpc>
              <a:spcBef>
                <a:spcPts val="1200"/>
              </a:spcBef>
              <a:spcAft>
                <a:spcPts val="0"/>
              </a:spcAft>
              <a:buClr>
                <a:schemeClr val="lt1"/>
              </a:buClr>
              <a:buSzPts val="1800"/>
              <a:buChar char="■"/>
              <a:defRPr sz="1800">
                <a:solidFill>
                  <a:schemeClr val="lt1"/>
                </a:solidFill>
              </a:defRPr>
            </a:lvl3pPr>
            <a:lvl4pPr marL="1828800" lvl="3" indent="-342900" algn="ctr" rtl="0">
              <a:lnSpc>
                <a:spcPct val="90000"/>
              </a:lnSpc>
              <a:spcBef>
                <a:spcPts val="1200"/>
              </a:spcBef>
              <a:spcAft>
                <a:spcPts val="0"/>
              </a:spcAft>
              <a:buClr>
                <a:schemeClr val="lt1"/>
              </a:buClr>
              <a:buSzPts val="1800"/>
              <a:buChar char="●"/>
              <a:defRPr sz="1800">
                <a:solidFill>
                  <a:schemeClr val="lt1"/>
                </a:solidFill>
              </a:defRPr>
            </a:lvl4pPr>
            <a:lvl5pPr marL="2286000" lvl="4" indent="-342900" algn="ctr" rtl="0">
              <a:lnSpc>
                <a:spcPct val="90000"/>
              </a:lnSpc>
              <a:spcBef>
                <a:spcPts val="1200"/>
              </a:spcBef>
              <a:spcAft>
                <a:spcPts val="0"/>
              </a:spcAft>
              <a:buClr>
                <a:schemeClr val="lt1"/>
              </a:buClr>
              <a:buSzPts val="1800"/>
              <a:buChar char="○"/>
              <a:defRPr sz="1800">
                <a:solidFill>
                  <a:schemeClr val="lt1"/>
                </a:solidFill>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dark)">
  <p:cSld name="Section (dark)">
    <p:bg>
      <p:bgPr>
        <a:gradFill>
          <a:gsLst>
            <a:gs pos="0">
              <a:srgbClr val="121A31"/>
            </a:gs>
            <a:gs pos="25000">
              <a:srgbClr val="121A31"/>
            </a:gs>
            <a:gs pos="50000">
              <a:srgbClr val="121A31">
                <a:alpha val="91764"/>
              </a:srgbClr>
            </a:gs>
            <a:gs pos="75000">
              <a:srgbClr val="121A31"/>
            </a:gs>
            <a:gs pos="100000">
              <a:srgbClr val="121A31"/>
            </a:gs>
          </a:gsLst>
          <a:lin ang="0" scaled="0"/>
        </a:gradFill>
        <a:effectLst/>
      </p:bgPr>
    </p:bg>
    <p:spTree>
      <p:nvGrpSpPr>
        <p:cNvPr id="1" name="Shape 137"/>
        <p:cNvGrpSpPr/>
        <p:nvPr/>
      </p:nvGrpSpPr>
      <p:grpSpPr>
        <a:xfrm>
          <a:off x="0" y="0"/>
          <a:ext cx="0" cy="0"/>
          <a:chOff x="0" y="0"/>
          <a:chExt cx="0" cy="0"/>
        </a:xfrm>
      </p:grpSpPr>
      <p:pic>
        <p:nvPicPr>
          <p:cNvPr id="138" name="Google Shape;138;p14" descr="A picture containing umbrella, black, dark&#10;&#10;Description automatically generated"/>
          <p:cNvPicPr preferRelativeResize="0"/>
          <p:nvPr/>
        </p:nvPicPr>
        <p:blipFill rotWithShape="1">
          <a:blip r:embed="rId2">
            <a:alphaModFix/>
          </a:blip>
          <a:srcRect/>
          <a:stretch/>
        </p:blipFill>
        <p:spPr>
          <a:xfrm>
            <a:off x="1714500" y="885825"/>
            <a:ext cx="5715000" cy="3371850"/>
          </a:xfrm>
          <a:prstGeom prst="rect">
            <a:avLst/>
          </a:prstGeom>
          <a:noFill/>
          <a:ln>
            <a:noFill/>
          </a:ln>
        </p:spPr>
      </p:pic>
      <p:sp>
        <p:nvSpPr>
          <p:cNvPr id="139" name="Google Shape;139;p14"/>
          <p:cNvSpPr txBox="1">
            <a:spLocks noGrp="1"/>
          </p:cNvSpPr>
          <p:nvPr>
            <p:ph type="subTitle" idx="1"/>
          </p:nvPr>
        </p:nvSpPr>
        <p:spPr>
          <a:xfrm>
            <a:off x="1143000" y="4018936"/>
            <a:ext cx="6858000" cy="507000"/>
          </a:xfrm>
          <a:prstGeom prst="rect">
            <a:avLst/>
          </a:prstGeom>
          <a:noFill/>
          <a:ln>
            <a:noFill/>
          </a:ln>
        </p:spPr>
        <p:txBody>
          <a:bodyPr spcFirstLastPara="1" wrap="square" lIns="68575" tIns="34275" rIns="68575" bIns="34275" anchor="t" anchorCtr="0">
            <a:normAutofit/>
          </a:bodyPr>
          <a:lstStyle>
            <a:lvl1pPr lvl="0" algn="ctr" rtl="0">
              <a:lnSpc>
                <a:spcPct val="100000"/>
              </a:lnSpc>
              <a:spcBef>
                <a:spcPts val="800"/>
              </a:spcBef>
              <a:spcAft>
                <a:spcPts val="0"/>
              </a:spcAft>
              <a:buClr>
                <a:schemeClr val="lt1"/>
              </a:buClr>
              <a:buSzPts val="1800"/>
              <a:buNone/>
              <a:defRPr sz="1800">
                <a:solidFill>
                  <a:schemeClr val="lt1"/>
                </a:solidFill>
              </a:defRPr>
            </a:lvl1pPr>
            <a:lvl2pPr lvl="1" algn="ctr" rtl="0">
              <a:lnSpc>
                <a:spcPct val="100000"/>
              </a:lnSpc>
              <a:spcBef>
                <a:spcPts val="1200"/>
              </a:spcBef>
              <a:spcAft>
                <a:spcPts val="0"/>
              </a:spcAft>
              <a:buClr>
                <a:schemeClr val="dk1"/>
              </a:buClr>
              <a:buSzPts val="1500"/>
              <a:buNone/>
              <a:defRPr sz="1500"/>
            </a:lvl2pPr>
            <a:lvl3pPr lvl="2" algn="ctr" rtl="0">
              <a:lnSpc>
                <a:spcPct val="100000"/>
              </a:lnSpc>
              <a:spcBef>
                <a:spcPts val="1200"/>
              </a:spcBef>
              <a:spcAft>
                <a:spcPts val="0"/>
              </a:spcAft>
              <a:buClr>
                <a:schemeClr val="dk1"/>
              </a:buClr>
              <a:buSzPts val="1400"/>
              <a:buNone/>
              <a:defRPr sz="1400"/>
            </a:lvl3pPr>
            <a:lvl4pPr lvl="3" algn="ctr" rtl="0">
              <a:lnSpc>
                <a:spcPct val="90000"/>
              </a:lnSpc>
              <a:spcBef>
                <a:spcPts val="1200"/>
              </a:spcBef>
              <a:spcAft>
                <a:spcPts val="0"/>
              </a:spcAft>
              <a:buClr>
                <a:schemeClr val="dk1"/>
              </a:buClr>
              <a:buSzPts val="1200"/>
              <a:buNone/>
              <a:defRPr sz="1200"/>
            </a:lvl4pPr>
            <a:lvl5pPr lvl="4" algn="ctr" rtl="0">
              <a:lnSpc>
                <a:spcPct val="90000"/>
              </a:lnSpc>
              <a:spcBef>
                <a:spcPts val="1200"/>
              </a:spcBef>
              <a:spcAft>
                <a:spcPts val="0"/>
              </a:spcAft>
              <a:buClr>
                <a:schemeClr val="dk1"/>
              </a:buClr>
              <a:buSzPts val="1200"/>
              <a:buNone/>
              <a:defRPr sz="1200"/>
            </a:lvl5pPr>
            <a:lvl6pPr lvl="5" algn="ctr" rtl="0">
              <a:lnSpc>
                <a:spcPct val="90000"/>
              </a:lnSpc>
              <a:spcBef>
                <a:spcPts val="1200"/>
              </a:spcBef>
              <a:spcAft>
                <a:spcPts val="0"/>
              </a:spcAft>
              <a:buClr>
                <a:schemeClr val="dk1"/>
              </a:buClr>
              <a:buSzPts val="1200"/>
              <a:buNone/>
              <a:defRPr sz="1200"/>
            </a:lvl6pPr>
            <a:lvl7pPr lvl="6" algn="ctr" rtl="0">
              <a:lnSpc>
                <a:spcPct val="90000"/>
              </a:lnSpc>
              <a:spcBef>
                <a:spcPts val="1200"/>
              </a:spcBef>
              <a:spcAft>
                <a:spcPts val="0"/>
              </a:spcAft>
              <a:buClr>
                <a:schemeClr val="dk1"/>
              </a:buClr>
              <a:buSzPts val="1200"/>
              <a:buNone/>
              <a:defRPr sz="1200"/>
            </a:lvl7pPr>
            <a:lvl8pPr lvl="7" algn="ctr" rtl="0">
              <a:lnSpc>
                <a:spcPct val="90000"/>
              </a:lnSpc>
              <a:spcBef>
                <a:spcPts val="1200"/>
              </a:spcBef>
              <a:spcAft>
                <a:spcPts val="0"/>
              </a:spcAft>
              <a:buClr>
                <a:schemeClr val="dk1"/>
              </a:buClr>
              <a:buSzPts val="1200"/>
              <a:buNone/>
              <a:defRPr sz="1200"/>
            </a:lvl8pPr>
            <a:lvl9pPr lvl="8" algn="ctr" rtl="0">
              <a:lnSpc>
                <a:spcPct val="90000"/>
              </a:lnSpc>
              <a:spcBef>
                <a:spcPts val="1200"/>
              </a:spcBef>
              <a:spcAft>
                <a:spcPts val="1200"/>
              </a:spcAft>
              <a:buClr>
                <a:schemeClr val="dk1"/>
              </a:buClr>
              <a:buSzPts val="1200"/>
              <a:buNone/>
              <a:defRPr sz="1200"/>
            </a:lvl9pPr>
          </a:lstStyle>
          <a:p>
            <a:endParaRPr/>
          </a:p>
        </p:txBody>
      </p:sp>
      <p:sp>
        <p:nvSpPr>
          <p:cNvPr id="140" name="Google Shape;140;p14"/>
          <p:cNvSpPr txBox="1">
            <a:spLocks noGrp="1"/>
          </p:cNvSpPr>
          <p:nvPr>
            <p:ph type="title"/>
          </p:nvPr>
        </p:nvSpPr>
        <p:spPr>
          <a:xfrm>
            <a:off x="628650" y="1653662"/>
            <a:ext cx="7886700" cy="1836300"/>
          </a:xfrm>
          <a:prstGeom prst="rect">
            <a:avLst/>
          </a:prstGeom>
          <a:noFill/>
          <a:ln>
            <a:noFill/>
          </a:ln>
        </p:spPr>
        <p:txBody>
          <a:bodyPr spcFirstLastPara="1" wrap="square" lIns="68575" tIns="34275" rIns="68575" bIns="34275" anchor="ctr" anchorCtr="0">
            <a:normAutofit/>
          </a:bodyPr>
          <a:lstStyle>
            <a:lvl1pPr lvl="0" algn="ctr" rtl="0">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439664" y="233970"/>
            <a:ext cx="8075700" cy="467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334A8C"/>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5"/>
          <p:cNvSpPr txBox="1">
            <a:spLocks noGrp="1"/>
          </p:cNvSpPr>
          <p:nvPr>
            <p:ph type="body" idx="1"/>
          </p:nvPr>
        </p:nvSpPr>
        <p:spPr>
          <a:xfrm>
            <a:off x="439664" y="1108445"/>
            <a:ext cx="8075700" cy="32325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800"/>
              </a:spcBef>
              <a:spcAft>
                <a:spcPts val="0"/>
              </a:spcAft>
              <a:buClr>
                <a:schemeClr val="dk1"/>
              </a:buClr>
              <a:buSzPts val="1400"/>
              <a:buChar char="●"/>
              <a:defRPr/>
            </a:lvl1pPr>
            <a:lvl2pPr marL="914400" lvl="1" indent="-317500" algn="l" rtl="0">
              <a:lnSpc>
                <a:spcPct val="100000"/>
              </a:lnSpc>
              <a:spcBef>
                <a:spcPts val="1200"/>
              </a:spcBef>
              <a:spcAft>
                <a:spcPts val="0"/>
              </a:spcAft>
              <a:buClr>
                <a:schemeClr val="dk1"/>
              </a:buClr>
              <a:buSzPts val="1400"/>
              <a:buChar char="○"/>
              <a:defRPr/>
            </a:lvl2pPr>
            <a:lvl3pPr marL="1371600" lvl="2" indent="-317500" algn="l" rtl="0">
              <a:lnSpc>
                <a:spcPct val="10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44" name="Google Shape;144;p15"/>
          <p:cNvSpPr/>
          <p:nvPr/>
        </p:nvSpPr>
        <p:spPr>
          <a:xfrm>
            <a:off x="439664" y="802815"/>
            <a:ext cx="816000" cy="34200"/>
          </a:xfrm>
          <a:prstGeom prst="rect">
            <a:avLst/>
          </a:prstGeom>
          <a:solidFill>
            <a:srgbClr val="259BC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losing">
  <p:cSld name="Closing">
    <p:bg>
      <p:bgPr>
        <a:gradFill>
          <a:gsLst>
            <a:gs pos="0">
              <a:srgbClr val="891B4B"/>
            </a:gs>
            <a:gs pos="52000">
              <a:srgbClr val="085D81"/>
            </a:gs>
            <a:gs pos="100000">
              <a:srgbClr val="17254B"/>
            </a:gs>
          </a:gsLst>
          <a:lin ang="5400012" scaled="0"/>
        </a:gradFill>
        <a:effectLst/>
      </p:bgPr>
    </p:bg>
    <p:spTree>
      <p:nvGrpSpPr>
        <p:cNvPr id="1" name="Shape 145"/>
        <p:cNvGrpSpPr/>
        <p:nvPr/>
      </p:nvGrpSpPr>
      <p:grpSpPr>
        <a:xfrm>
          <a:off x="0" y="0"/>
          <a:ext cx="0" cy="0"/>
          <a:chOff x="0" y="0"/>
          <a:chExt cx="0" cy="0"/>
        </a:xfrm>
      </p:grpSpPr>
      <p:pic>
        <p:nvPicPr>
          <p:cNvPr id="146" name="Google Shape;146;p16" descr="A picture containing outdoor&#10;&#10;Description automatically generated"/>
          <p:cNvPicPr preferRelativeResize="0"/>
          <p:nvPr/>
        </p:nvPicPr>
        <p:blipFill rotWithShape="1">
          <a:blip r:embed="rId2">
            <a:alphaModFix/>
          </a:blip>
          <a:srcRect/>
          <a:stretch/>
        </p:blipFill>
        <p:spPr>
          <a:xfrm>
            <a:off x="-1" y="1804"/>
            <a:ext cx="9147210" cy="5141695"/>
          </a:xfrm>
          <a:prstGeom prst="rect">
            <a:avLst/>
          </a:prstGeom>
          <a:noFill/>
          <a:ln>
            <a:noFill/>
          </a:ln>
        </p:spPr>
      </p:pic>
      <p:pic>
        <p:nvPicPr>
          <p:cNvPr id="147" name="Google Shape;147;p16" descr="A picture containing outdoor, dark, night sky&#10;&#10;Description automatically generated"/>
          <p:cNvPicPr preferRelativeResize="0"/>
          <p:nvPr/>
        </p:nvPicPr>
        <p:blipFill rotWithShape="1">
          <a:blip r:embed="rId3">
            <a:alphaModFix/>
          </a:blip>
          <a:srcRect/>
          <a:stretch/>
        </p:blipFill>
        <p:spPr>
          <a:xfrm>
            <a:off x="-1" y="1326933"/>
            <a:ext cx="9144000" cy="3814763"/>
          </a:xfrm>
          <a:prstGeom prst="rect">
            <a:avLst/>
          </a:prstGeom>
          <a:noFill/>
          <a:ln>
            <a:noFill/>
          </a:ln>
        </p:spPr>
      </p:pic>
      <p:sp>
        <p:nvSpPr>
          <p:cNvPr id="148" name="Google Shape;148;p16"/>
          <p:cNvSpPr txBox="1"/>
          <p:nvPr/>
        </p:nvSpPr>
        <p:spPr>
          <a:xfrm>
            <a:off x="3016357" y="1840426"/>
            <a:ext cx="32133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0" i="0" u="none" strike="noStrike" cap="none">
                <a:solidFill>
                  <a:schemeClr val="lt1"/>
                </a:solidFill>
                <a:latin typeface="Arial"/>
                <a:ea typeface="Arial"/>
                <a:cs typeface="Arial"/>
                <a:sym typeface="Arial"/>
              </a:rPr>
              <a:t>Become Information-Driven™</a:t>
            </a:r>
            <a:endParaRPr sz="1100"/>
          </a:p>
        </p:txBody>
      </p:sp>
      <p:pic>
        <p:nvPicPr>
          <p:cNvPr id="149" name="Google Shape;149;p16"/>
          <p:cNvPicPr preferRelativeResize="0"/>
          <p:nvPr/>
        </p:nvPicPr>
        <p:blipFill rotWithShape="1">
          <a:blip r:embed="rId4">
            <a:alphaModFix/>
          </a:blip>
          <a:srcRect/>
          <a:stretch/>
        </p:blipFill>
        <p:spPr>
          <a:xfrm>
            <a:off x="3010055" y="1278391"/>
            <a:ext cx="3123889" cy="506212"/>
          </a:xfrm>
          <a:prstGeom prst="rect">
            <a:avLst/>
          </a:prstGeom>
          <a:noFill/>
          <a:ln>
            <a:noFill/>
          </a:ln>
          <a:effectLst>
            <a:outerShdw blurRad="203200" algn="t" rotWithShape="0">
              <a:srgbClr val="000000">
                <a:alpha val="40000"/>
              </a:srgbClr>
            </a:outerShdw>
          </a:effectLst>
        </p:spPr>
      </p:pic>
      <p:sp>
        <p:nvSpPr>
          <p:cNvPr id="150" name="Google Shape;150;p16"/>
          <p:cNvSpPr txBox="1">
            <a:spLocks noGrp="1"/>
          </p:cNvSpPr>
          <p:nvPr>
            <p:ph type="title"/>
          </p:nvPr>
        </p:nvSpPr>
        <p:spPr>
          <a:xfrm>
            <a:off x="628650" y="2700274"/>
            <a:ext cx="7886700" cy="10320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16"/>
          <p:cNvSpPr txBox="1">
            <a:spLocks noGrp="1"/>
          </p:cNvSpPr>
          <p:nvPr>
            <p:ph type="body" idx="1"/>
          </p:nvPr>
        </p:nvSpPr>
        <p:spPr>
          <a:xfrm>
            <a:off x="800101" y="3932891"/>
            <a:ext cx="7543800" cy="1032000"/>
          </a:xfrm>
          <a:prstGeom prst="rect">
            <a:avLst/>
          </a:prstGeom>
          <a:noFill/>
          <a:ln>
            <a:noFill/>
          </a:ln>
        </p:spPr>
        <p:txBody>
          <a:bodyPr spcFirstLastPara="1" wrap="square" lIns="68575" tIns="34275" rIns="68575" bIns="34275" anchor="t" anchorCtr="0">
            <a:noAutofit/>
          </a:bodyPr>
          <a:lstStyle>
            <a:lvl1pPr marL="457200" lvl="0" indent="-342900" algn="ctr" rtl="0">
              <a:lnSpc>
                <a:spcPct val="100000"/>
              </a:lnSpc>
              <a:spcBef>
                <a:spcPts val="800"/>
              </a:spcBef>
              <a:spcAft>
                <a:spcPts val="0"/>
              </a:spcAft>
              <a:buClr>
                <a:schemeClr val="lt1"/>
              </a:buClr>
              <a:buSzPts val="1800"/>
              <a:buChar char="●"/>
              <a:defRPr sz="1800">
                <a:solidFill>
                  <a:schemeClr val="lt1"/>
                </a:solidFill>
              </a:defRPr>
            </a:lvl1pPr>
            <a:lvl2pPr marL="914400" lvl="1" indent="-342900" algn="ctr" rtl="0">
              <a:lnSpc>
                <a:spcPct val="100000"/>
              </a:lnSpc>
              <a:spcBef>
                <a:spcPts val="1200"/>
              </a:spcBef>
              <a:spcAft>
                <a:spcPts val="0"/>
              </a:spcAft>
              <a:buClr>
                <a:schemeClr val="lt1"/>
              </a:buClr>
              <a:buSzPts val="1800"/>
              <a:buChar char="○"/>
              <a:defRPr sz="1800">
                <a:solidFill>
                  <a:schemeClr val="lt1"/>
                </a:solidFill>
              </a:defRPr>
            </a:lvl2pPr>
            <a:lvl3pPr marL="1371600" lvl="2" indent="-342900" algn="ctr" rtl="0">
              <a:lnSpc>
                <a:spcPct val="100000"/>
              </a:lnSpc>
              <a:spcBef>
                <a:spcPts val="1200"/>
              </a:spcBef>
              <a:spcAft>
                <a:spcPts val="0"/>
              </a:spcAft>
              <a:buClr>
                <a:schemeClr val="lt1"/>
              </a:buClr>
              <a:buSzPts val="1800"/>
              <a:buChar char="■"/>
              <a:defRPr sz="1800">
                <a:solidFill>
                  <a:schemeClr val="lt1"/>
                </a:solidFill>
              </a:defRPr>
            </a:lvl3pPr>
            <a:lvl4pPr marL="1828800" lvl="3" indent="-342900" algn="ctr" rtl="0">
              <a:lnSpc>
                <a:spcPct val="90000"/>
              </a:lnSpc>
              <a:spcBef>
                <a:spcPts val="1200"/>
              </a:spcBef>
              <a:spcAft>
                <a:spcPts val="0"/>
              </a:spcAft>
              <a:buClr>
                <a:schemeClr val="lt1"/>
              </a:buClr>
              <a:buSzPts val="1800"/>
              <a:buChar char="●"/>
              <a:defRPr sz="1800">
                <a:solidFill>
                  <a:schemeClr val="lt1"/>
                </a:solidFill>
              </a:defRPr>
            </a:lvl4pPr>
            <a:lvl5pPr marL="2286000" lvl="4" indent="-342900" algn="ctr" rtl="0">
              <a:lnSpc>
                <a:spcPct val="90000"/>
              </a:lnSpc>
              <a:spcBef>
                <a:spcPts val="1200"/>
              </a:spcBef>
              <a:spcAft>
                <a:spcPts val="0"/>
              </a:spcAft>
              <a:buClr>
                <a:schemeClr val="lt1"/>
              </a:buClr>
              <a:buSzPts val="1800"/>
              <a:buChar char="○"/>
              <a:defRPr sz="1800">
                <a:solidFill>
                  <a:schemeClr val="lt1"/>
                </a:solidFill>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p:cSld name="Title">
    <p:bg>
      <p:bgPr>
        <a:gradFill>
          <a:gsLst>
            <a:gs pos="0">
              <a:srgbClr val="891B4B"/>
            </a:gs>
            <a:gs pos="52000">
              <a:srgbClr val="085D81"/>
            </a:gs>
            <a:gs pos="100000">
              <a:srgbClr val="17254B"/>
            </a:gs>
          </a:gsLst>
          <a:lin ang="5400012" scaled="0"/>
        </a:gradFill>
        <a:effectLst/>
      </p:bgPr>
    </p:bg>
    <p:spTree>
      <p:nvGrpSpPr>
        <p:cNvPr id="1" name="Shape 158"/>
        <p:cNvGrpSpPr/>
        <p:nvPr/>
      </p:nvGrpSpPr>
      <p:grpSpPr>
        <a:xfrm>
          <a:off x="0" y="0"/>
          <a:ext cx="0" cy="0"/>
          <a:chOff x="0" y="0"/>
          <a:chExt cx="0" cy="0"/>
        </a:xfrm>
      </p:grpSpPr>
      <p:pic>
        <p:nvPicPr>
          <p:cNvPr id="159" name="Google Shape;159;p18" descr="A picture containing outdoor&#10;&#10;Description automatically generated"/>
          <p:cNvPicPr preferRelativeResize="0"/>
          <p:nvPr/>
        </p:nvPicPr>
        <p:blipFill rotWithShape="1">
          <a:blip r:embed="rId2">
            <a:alphaModFix/>
          </a:blip>
          <a:srcRect/>
          <a:stretch/>
        </p:blipFill>
        <p:spPr>
          <a:xfrm>
            <a:off x="-1" y="1804"/>
            <a:ext cx="9147210" cy="5141695"/>
          </a:xfrm>
          <a:prstGeom prst="rect">
            <a:avLst/>
          </a:prstGeom>
          <a:noFill/>
          <a:ln>
            <a:noFill/>
          </a:ln>
        </p:spPr>
      </p:pic>
      <p:pic>
        <p:nvPicPr>
          <p:cNvPr id="160" name="Google Shape;160;p18" descr="A picture containing outdoor, dark, night sky&#10;&#10;Description automatically generated"/>
          <p:cNvPicPr preferRelativeResize="0"/>
          <p:nvPr/>
        </p:nvPicPr>
        <p:blipFill rotWithShape="1">
          <a:blip r:embed="rId3">
            <a:alphaModFix/>
          </a:blip>
          <a:srcRect/>
          <a:stretch/>
        </p:blipFill>
        <p:spPr>
          <a:xfrm>
            <a:off x="-1" y="1326933"/>
            <a:ext cx="9144000" cy="3814763"/>
          </a:xfrm>
          <a:prstGeom prst="rect">
            <a:avLst/>
          </a:prstGeom>
          <a:noFill/>
          <a:ln>
            <a:noFill/>
          </a:ln>
        </p:spPr>
      </p:pic>
      <p:sp>
        <p:nvSpPr>
          <p:cNvPr id="161" name="Google Shape;161;p18"/>
          <p:cNvSpPr txBox="1"/>
          <p:nvPr/>
        </p:nvSpPr>
        <p:spPr>
          <a:xfrm>
            <a:off x="6786638" y="4683647"/>
            <a:ext cx="21858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0" i="0" u="none" strike="noStrike" cap="none">
                <a:solidFill>
                  <a:schemeClr val="lt1"/>
                </a:solidFill>
                <a:latin typeface="Arial"/>
                <a:ea typeface="Arial"/>
                <a:cs typeface="Arial"/>
                <a:sym typeface="Arial"/>
              </a:rPr>
              <a:t>Become Information-Driven™</a:t>
            </a:r>
            <a:endParaRPr sz="1100"/>
          </a:p>
        </p:txBody>
      </p:sp>
      <p:sp>
        <p:nvSpPr>
          <p:cNvPr id="162" name="Google Shape;162;p18"/>
          <p:cNvSpPr txBox="1">
            <a:spLocks noGrp="1"/>
          </p:cNvSpPr>
          <p:nvPr>
            <p:ph type="title"/>
          </p:nvPr>
        </p:nvSpPr>
        <p:spPr>
          <a:xfrm>
            <a:off x="628649" y="1411472"/>
            <a:ext cx="7886700" cy="14355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3" name="Google Shape;163;p18"/>
          <p:cNvSpPr txBox="1">
            <a:spLocks noGrp="1"/>
          </p:cNvSpPr>
          <p:nvPr>
            <p:ph type="body" idx="1"/>
          </p:nvPr>
        </p:nvSpPr>
        <p:spPr>
          <a:xfrm>
            <a:off x="800101" y="3030889"/>
            <a:ext cx="7543800" cy="645000"/>
          </a:xfrm>
          <a:prstGeom prst="rect">
            <a:avLst/>
          </a:prstGeom>
          <a:noFill/>
          <a:ln>
            <a:noFill/>
          </a:ln>
        </p:spPr>
        <p:txBody>
          <a:bodyPr spcFirstLastPara="1" wrap="square" lIns="68575" tIns="34275" rIns="68575" bIns="34275" anchor="t" anchorCtr="0">
            <a:noAutofit/>
          </a:bodyPr>
          <a:lstStyle>
            <a:lvl1pPr marL="457200" lvl="0" indent="-228600" algn="ctr" rtl="0">
              <a:lnSpc>
                <a:spcPct val="100000"/>
              </a:lnSpc>
              <a:spcBef>
                <a:spcPts val="800"/>
              </a:spcBef>
              <a:spcAft>
                <a:spcPts val="0"/>
              </a:spcAft>
              <a:buClr>
                <a:schemeClr val="lt1"/>
              </a:buClr>
              <a:buSzPts val="1800"/>
              <a:buNone/>
              <a:defRPr sz="1800">
                <a:solidFill>
                  <a:schemeClr val="lt1"/>
                </a:solidFill>
              </a:defRPr>
            </a:lvl1pPr>
            <a:lvl2pPr marL="914400" lvl="1" indent="-342900" algn="ctr" rtl="0">
              <a:lnSpc>
                <a:spcPct val="100000"/>
              </a:lnSpc>
              <a:spcBef>
                <a:spcPts val="500"/>
              </a:spcBef>
              <a:spcAft>
                <a:spcPts val="0"/>
              </a:spcAft>
              <a:buClr>
                <a:schemeClr val="lt1"/>
              </a:buClr>
              <a:buSzPts val="1800"/>
              <a:buChar char="•"/>
              <a:defRPr sz="1800">
                <a:solidFill>
                  <a:schemeClr val="lt1"/>
                </a:solidFill>
              </a:defRPr>
            </a:lvl2pPr>
            <a:lvl3pPr marL="1371600" lvl="2" indent="-342900" algn="ctr" rtl="0">
              <a:lnSpc>
                <a:spcPct val="100000"/>
              </a:lnSpc>
              <a:spcBef>
                <a:spcPts val="300"/>
              </a:spcBef>
              <a:spcAft>
                <a:spcPts val="0"/>
              </a:spcAft>
              <a:buClr>
                <a:schemeClr val="lt1"/>
              </a:buClr>
              <a:buSzPts val="1800"/>
              <a:buChar char="-"/>
              <a:defRPr sz="1800">
                <a:solidFill>
                  <a:schemeClr val="lt1"/>
                </a:solidFill>
              </a:defRPr>
            </a:lvl3pPr>
            <a:lvl4pPr marL="1828800" lvl="3" indent="-342900" algn="ctr" rtl="0">
              <a:lnSpc>
                <a:spcPct val="90000"/>
              </a:lnSpc>
              <a:spcBef>
                <a:spcPts val="400"/>
              </a:spcBef>
              <a:spcAft>
                <a:spcPts val="0"/>
              </a:spcAft>
              <a:buClr>
                <a:schemeClr val="lt1"/>
              </a:buClr>
              <a:buSzPts val="1800"/>
              <a:buChar char="•"/>
              <a:defRPr sz="1800">
                <a:solidFill>
                  <a:schemeClr val="lt1"/>
                </a:solidFill>
              </a:defRPr>
            </a:lvl4pPr>
            <a:lvl5pPr marL="2286000" lvl="4" indent="-342900" algn="ctr" rtl="0">
              <a:lnSpc>
                <a:spcPct val="90000"/>
              </a:lnSpc>
              <a:spcBef>
                <a:spcPts val="400"/>
              </a:spcBef>
              <a:spcAft>
                <a:spcPts val="0"/>
              </a:spcAft>
              <a:buClr>
                <a:schemeClr val="lt1"/>
              </a:buClr>
              <a:buSzPts val="1800"/>
              <a:buChar char="•"/>
              <a:defRPr sz="1800">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pic>
        <p:nvPicPr>
          <p:cNvPr id="164" name="Google Shape;164;p18" descr="Logo&#10;&#10;Description automatically generated"/>
          <p:cNvPicPr preferRelativeResize="0"/>
          <p:nvPr/>
        </p:nvPicPr>
        <p:blipFill rotWithShape="1">
          <a:blip r:embed="rId4">
            <a:alphaModFix/>
          </a:blip>
          <a:srcRect/>
          <a:stretch/>
        </p:blipFill>
        <p:spPr>
          <a:xfrm>
            <a:off x="6737633" y="4111597"/>
            <a:ext cx="2185914" cy="60789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dark)">
  <p:cSld name="Section (dark)">
    <p:bg>
      <p:bgPr>
        <a:gradFill>
          <a:gsLst>
            <a:gs pos="0">
              <a:srgbClr val="121A31"/>
            </a:gs>
            <a:gs pos="25000">
              <a:srgbClr val="121A31"/>
            </a:gs>
            <a:gs pos="50000">
              <a:srgbClr val="121A31">
                <a:alpha val="91764"/>
              </a:srgbClr>
            </a:gs>
            <a:gs pos="75000">
              <a:srgbClr val="121A31"/>
            </a:gs>
            <a:gs pos="100000">
              <a:srgbClr val="121A31"/>
            </a:gs>
          </a:gsLst>
          <a:lin ang="0" scaled="0"/>
        </a:gradFill>
        <a:effectLst/>
      </p:bgPr>
    </p:bg>
    <p:spTree>
      <p:nvGrpSpPr>
        <p:cNvPr id="1" name="Shape 165"/>
        <p:cNvGrpSpPr/>
        <p:nvPr/>
      </p:nvGrpSpPr>
      <p:grpSpPr>
        <a:xfrm>
          <a:off x="0" y="0"/>
          <a:ext cx="0" cy="0"/>
          <a:chOff x="0" y="0"/>
          <a:chExt cx="0" cy="0"/>
        </a:xfrm>
      </p:grpSpPr>
      <p:pic>
        <p:nvPicPr>
          <p:cNvPr id="166" name="Google Shape;166;p19" descr="A picture containing umbrella, black, dark&#10;&#10;Description automatically generated"/>
          <p:cNvPicPr preferRelativeResize="0"/>
          <p:nvPr/>
        </p:nvPicPr>
        <p:blipFill rotWithShape="1">
          <a:blip r:embed="rId2">
            <a:alphaModFix/>
          </a:blip>
          <a:srcRect/>
          <a:stretch/>
        </p:blipFill>
        <p:spPr>
          <a:xfrm>
            <a:off x="1714500" y="885825"/>
            <a:ext cx="5715000" cy="3371850"/>
          </a:xfrm>
          <a:prstGeom prst="rect">
            <a:avLst/>
          </a:prstGeom>
          <a:noFill/>
          <a:ln>
            <a:noFill/>
          </a:ln>
        </p:spPr>
      </p:pic>
      <p:sp>
        <p:nvSpPr>
          <p:cNvPr id="167" name="Google Shape;167;p19"/>
          <p:cNvSpPr txBox="1">
            <a:spLocks noGrp="1"/>
          </p:cNvSpPr>
          <p:nvPr>
            <p:ph type="subTitle" idx="1"/>
          </p:nvPr>
        </p:nvSpPr>
        <p:spPr>
          <a:xfrm>
            <a:off x="1143000" y="4018936"/>
            <a:ext cx="6858000" cy="507000"/>
          </a:xfrm>
          <a:prstGeom prst="rect">
            <a:avLst/>
          </a:prstGeom>
          <a:noFill/>
          <a:ln>
            <a:noFill/>
          </a:ln>
        </p:spPr>
        <p:txBody>
          <a:bodyPr spcFirstLastPara="1" wrap="square" lIns="68575" tIns="34275" rIns="68575" bIns="34275" anchor="t" anchorCtr="0">
            <a:normAutofit/>
          </a:bodyPr>
          <a:lstStyle>
            <a:lvl1pPr lvl="0" algn="ctr" rtl="0">
              <a:lnSpc>
                <a:spcPct val="100000"/>
              </a:lnSpc>
              <a:spcBef>
                <a:spcPts val="800"/>
              </a:spcBef>
              <a:spcAft>
                <a:spcPts val="0"/>
              </a:spcAft>
              <a:buClr>
                <a:schemeClr val="lt1"/>
              </a:buClr>
              <a:buSzPts val="1800"/>
              <a:buNone/>
              <a:defRPr sz="1800">
                <a:solidFill>
                  <a:schemeClr val="lt1"/>
                </a:solidFill>
              </a:defRPr>
            </a:lvl1pPr>
            <a:lvl2pPr lvl="1" algn="ctr" rtl="0">
              <a:lnSpc>
                <a:spcPct val="100000"/>
              </a:lnSpc>
              <a:spcBef>
                <a:spcPts val="500"/>
              </a:spcBef>
              <a:spcAft>
                <a:spcPts val="0"/>
              </a:spcAft>
              <a:buClr>
                <a:schemeClr val="dk1"/>
              </a:buClr>
              <a:buSzPts val="1500"/>
              <a:buNone/>
              <a:defRPr sz="1500"/>
            </a:lvl2pPr>
            <a:lvl3pPr lvl="2" algn="ctr" rtl="0">
              <a:lnSpc>
                <a:spcPct val="100000"/>
              </a:lnSpc>
              <a:spcBef>
                <a:spcPts val="3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68" name="Google Shape;168;p19"/>
          <p:cNvSpPr txBox="1">
            <a:spLocks noGrp="1"/>
          </p:cNvSpPr>
          <p:nvPr>
            <p:ph type="title"/>
          </p:nvPr>
        </p:nvSpPr>
        <p:spPr>
          <a:xfrm>
            <a:off x="628650" y="1653662"/>
            <a:ext cx="7886700" cy="1836300"/>
          </a:xfrm>
          <a:prstGeom prst="rect">
            <a:avLst/>
          </a:prstGeom>
          <a:noFill/>
          <a:ln>
            <a:noFill/>
          </a:ln>
        </p:spPr>
        <p:txBody>
          <a:bodyPr spcFirstLastPara="1" wrap="square" lIns="68575" tIns="34275" rIns="68575" bIns="34275" anchor="ctr" anchorCtr="0">
            <a:normAutofit/>
          </a:bodyPr>
          <a:lstStyle>
            <a:lvl1pPr lvl="0" algn="ctr" rtl="0">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439664" y="233970"/>
            <a:ext cx="8075700" cy="467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334A8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1" name="Google Shape;171;p20"/>
          <p:cNvSpPr txBox="1">
            <a:spLocks noGrp="1"/>
          </p:cNvSpPr>
          <p:nvPr>
            <p:ph type="body" idx="1"/>
          </p:nvPr>
        </p:nvSpPr>
        <p:spPr>
          <a:xfrm>
            <a:off x="439664" y="1108445"/>
            <a:ext cx="8075700" cy="3232500"/>
          </a:xfrm>
          <a:prstGeom prst="rect">
            <a:avLst/>
          </a:prstGeom>
          <a:noFill/>
          <a:ln>
            <a:noFill/>
          </a:ln>
        </p:spPr>
        <p:txBody>
          <a:bodyPr spcFirstLastPara="1" wrap="square" lIns="68575" tIns="34275" rIns="68575" bIns="34275" anchor="t" anchorCtr="0">
            <a:normAutofit/>
          </a:bodyPr>
          <a:lstStyle>
            <a:lvl1pPr marL="457200" lvl="0" indent="-228600" algn="l" rtl="0">
              <a:lnSpc>
                <a:spcPct val="100000"/>
              </a:lnSpc>
              <a:spcBef>
                <a:spcPts val="800"/>
              </a:spcBef>
              <a:spcAft>
                <a:spcPts val="0"/>
              </a:spcAft>
              <a:buClr>
                <a:schemeClr val="dk1"/>
              </a:buClr>
              <a:buSzPts val="1400"/>
              <a:buNone/>
              <a:defRPr/>
            </a:lvl1pPr>
            <a:lvl2pPr marL="914400" lvl="1" indent="-317500" algn="l" rtl="0">
              <a:lnSpc>
                <a:spcPct val="100000"/>
              </a:lnSpc>
              <a:spcBef>
                <a:spcPts val="500"/>
              </a:spcBef>
              <a:spcAft>
                <a:spcPts val="0"/>
              </a:spcAft>
              <a:buClr>
                <a:schemeClr val="dk1"/>
              </a:buClr>
              <a:buSzPts val="1400"/>
              <a:buChar char="•"/>
              <a:defRPr/>
            </a:lvl2pPr>
            <a:lvl3pPr marL="1371600" lvl="2" indent="-317500" algn="l" rtl="0">
              <a:lnSpc>
                <a:spcPct val="100000"/>
              </a:lnSpc>
              <a:spcBef>
                <a:spcPts val="3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2" name="Google Shape;172;p20"/>
          <p:cNvSpPr/>
          <p:nvPr/>
        </p:nvSpPr>
        <p:spPr>
          <a:xfrm>
            <a:off x="439664" y="802815"/>
            <a:ext cx="816000" cy="34200"/>
          </a:xfrm>
          <a:prstGeom prst="rect">
            <a:avLst/>
          </a:prstGeom>
          <a:solidFill>
            <a:srgbClr val="259BC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losing">
  <p:cSld name="Closing">
    <p:bg>
      <p:bgPr>
        <a:gradFill>
          <a:gsLst>
            <a:gs pos="0">
              <a:srgbClr val="891B4B"/>
            </a:gs>
            <a:gs pos="52000">
              <a:srgbClr val="085D81"/>
            </a:gs>
            <a:gs pos="100000">
              <a:srgbClr val="17254B"/>
            </a:gs>
          </a:gsLst>
          <a:lin ang="5400012" scaled="0"/>
        </a:gradFill>
        <a:effectLst/>
      </p:bgPr>
    </p:bg>
    <p:spTree>
      <p:nvGrpSpPr>
        <p:cNvPr id="1" name="Shape 173"/>
        <p:cNvGrpSpPr/>
        <p:nvPr/>
      </p:nvGrpSpPr>
      <p:grpSpPr>
        <a:xfrm>
          <a:off x="0" y="0"/>
          <a:ext cx="0" cy="0"/>
          <a:chOff x="0" y="0"/>
          <a:chExt cx="0" cy="0"/>
        </a:xfrm>
      </p:grpSpPr>
      <p:pic>
        <p:nvPicPr>
          <p:cNvPr id="174" name="Google Shape;174;p21" descr="A picture containing outdoor&#10;&#10;Description automatically generated"/>
          <p:cNvPicPr preferRelativeResize="0"/>
          <p:nvPr/>
        </p:nvPicPr>
        <p:blipFill rotWithShape="1">
          <a:blip r:embed="rId2">
            <a:alphaModFix/>
          </a:blip>
          <a:srcRect/>
          <a:stretch/>
        </p:blipFill>
        <p:spPr>
          <a:xfrm>
            <a:off x="-1" y="1804"/>
            <a:ext cx="9147210" cy="5141695"/>
          </a:xfrm>
          <a:prstGeom prst="rect">
            <a:avLst/>
          </a:prstGeom>
          <a:noFill/>
          <a:ln>
            <a:noFill/>
          </a:ln>
        </p:spPr>
      </p:pic>
      <p:pic>
        <p:nvPicPr>
          <p:cNvPr id="175" name="Google Shape;175;p21" descr="A picture containing outdoor, dark, night sky&#10;&#10;Description automatically generated"/>
          <p:cNvPicPr preferRelativeResize="0"/>
          <p:nvPr/>
        </p:nvPicPr>
        <p:blipFill rotWithShape="1">
          <a:blip r:embed="rId3">
            <a:alphaModFix/>
          </a:blip>
          <a:srcRect/>
          <a:stretch/>
        </p:blipFill>
        <p:spPr>
          <a:xfrm>
            <a:off x="-1" y="1326933"/>
            <a:ext cx="9144000" cy="3814763"/>
          </a:xfrm>
          <a:prstGeom prst="rect">
            <a:avLst/>
          </a:prstGeom>
          <a:noFill/>
          <a:ln>
            <a:noFill/>
          </a:ln>
        </p:spPr>
      </p:pic>
      <p:sp>
        <p:nvSpPr>
          <p:cNvPr id="176" name="Google Shape;176;p21"/>
          <p:cNvSpPr txBox="1"/>
          <p:nvPr/>
        </p:nvSpPr>
        <p:spPr>
          <a:xfrm>
            <a:off x="3016357" y="1840427"/>
            <a:ext cx="32133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0" i="0" u="none" strike="noStrike" cap="none">
                <a:solidFill>
                  <a:schemeClr val="lt1"/>
                </a:solidFill>
                <a:latin typeface="Arial"/>
                <a:ea typeface="Arial"/>
                <a:cs typeface="Arial"/>
                <a:sym typeface="Arial"/>
              </a:rPr>
              <a:t>Become Information-Driven™</a:t>
            </a:r>
            <a:endParaRPr sz="1100"/>
          </a:p>
        </p:txBody>
      </p:sp>
      <p:sp>
        <p:nvSpPr>
          <p:cNvPr id="177" name="Google Shape;177;p21"/>
          <p:cNvSpPr txBox="1">
            <a:spLocks noGrp="1"/>
          </p:cNvSpPr>
          <p:nvPr>
            <p:ph type="title"/>
          </p:nvPr>
        </p:nvSpPr>
        <p:spPr>
          <a:xfrm>
            <a:off x="628650" y="2700274"/>
            <a:ext cx="7886700" cy="10320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8" name="Google Shape;178;p21"/>
          <p:cNvSpPr txBox="1">
            <a:spLocks noGrp="1"/>
          </p:cNvSpPr>
          <p:nvPr>
            <p:ph type="body" idx="1"/>
          </p:nvPr>
        </p:nvSpPr>
        <p:spPr>
          <a:xfrm>
            <a:off x="800101" y="3932891"/>
            <a:ext cx="7543800" cy="1032000"/>
          </a:xfrm>
          <a:prstGeom prst="rect">
            <a:avLst/>
          </a:prstGeom>
          <a:noFill/>
          <a:ln>
            <a:noFill/>
          </a:ln>
        </p:spPr>
        <p:txBody>
          <a:bodyPr spcFirstLastPara="1" wrap="square" lIns="68575" tIns="34275" rIns="68575" bIns="34275" anchor="t" anchorCtr="0">
            <a:noAutofit/>
          </a:bodyPr>
          <a:lstStyle>
            <a:lvl1pPr marL="457200" lvl="0" indent="-228600" algn="ctr" rtl="0">
              <a:lnSpc>
                <a:spcPct val="100000"/>
              </a:lnSpc>
              <a:spcBef>
                <a:spcPts val="800"/>
              </a:spcBef>
              <a:spcAft>
                <a:spcPts val="0"/>
              </a:spcAft>
              <a:buClr>
                <a:schemeClr val="lt1"/>
              </a:buClr>
              <a:buSzPts val="1800"/>
              <a:buNone/>
              <a:defRPr sz="1800">
                <a:solidFill>
                  <a:schemeClr val="lt1"/>
                </a:solidFill>
              </a:defRPr>
            </a:lvl1pPr>
            <a:lvl2pPr marL="914400" lvl="1" indent="-342900" algn="ctr" rtl="0">
              <a:lnSpc>
                <a:spcPct val="100000"/>
              </a:lnSpc>
              <a:spcBef>
                <a:spcPts val="500"/>
              </a:spcBef>
              <a:spcAft>
                <a:spcPts val="0"/>
              </a:spcAft>
              <a:buClr>
                <a:schemeClr val="lt1"/>
              </a:buClr>
              <a:buSzPts val="1800"/>
              <a:buChar char="•"/>
              <a:defRPr sz="1800">
                <a:solidFill>
                  <a:schemeClr val="lt1"/>
                </a:solidFill>
              </a:defRPr>
            </a:lvl2pPr>
            <a:lvl3pPr marL="1371600" lvl="2" indent="-342900" algn="ctr" rtl="0">
              <a:lnSpc>
                <a:spcPct val="100000"/>
              </a:lnSpc>
              <a:spcBef>
                <a:spcPts val="300"/>
              </a:spcBef>
              <a:spcAft>
                <a:spcPts val="0"/>
              </a:spcAft>
              <a:buClr>
                <a:schemeClr val="lt1"/>
              </a:buClr>
              <a:buSzPts val="1800"/>
              <a:buChar char="-"/>
              <a:defRPr sz="1800">
                <a:solidFill>
                  <a:schemeClr val="lt1"/>
                </a:solidFill>
              </a:defRPr>
            </a:lvl3pPr>
            <a:lvl4pPr marL="1828800" lvl="3" indent="-342900" algn="ctr" rtl="0">
              <a:lnSpc>
                <a:spcPct val="90000"/>
              </a:lnSpc>
              <a:spcBef>
                <a:spcPts val="400"/>
              </a:spcBef>
              <a:spcAft>
                <a:spcPts val="0"/>
              </a:spcAft>
              <a:buClr>
                <a:schemeClr val="lt1"/>
              </a:buClr>
              <a:buSzPts val="1800"/>
              <a:buChar char="•"/>
              <a:defRPr sz="1800">
                <a:solidFill>
                  <a:schemeClr val="lt1"/>
                </a:solidFill>
              </a:defRPr>
            </a:lvl4pPr>
            <a:lvl5pPr marL="2286000" lvl="4" indent="-342900" algn="ctr" rtl="0">
              <a:lnSpc>
                <a:spcPct val="90000"/>
              </a:lnSpc>
              <a:spcBef>
                <a:spcPts val="400"/>
              </a:spcBef>
              <a:spcAft>
                <a:spcPts val="0"/>
              </a:spcAft>
              <a:buClr>
                <a:schemeClr val="lt1"/>
              </a:buClr>
              <a:buSzPts val="1800"/>
              <a:buChar char="•"/>
              <a:defRPr sz="1800">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pic>
        <p:nvPicPr>
          <p:cNvPr id="179" name="Google Shape;179;p21" descr="Logo&#10;&#10;Description automatically generated"/>
          <p:cNvPicPr preferRelativeResize="0"/>
          <p:nvPr/>
        </p:nvPicPr>
        <p:blipFill rotWithShape="1">
          <a:blip r:embed="rId4">
            <a:alphaModFix/>
          </a:blip>
          <a:srcRect/>
          <a:stretch/>
        </p:blipFill>
        <p:spPr>
          <a:xfrm>
            <a:off x="3016357" y="945026"/>
            <a:ext cx="3213283" cy="89359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title left">
  <p:cSld name="Image title left">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439664" y="233970"/>
            <a:ext cx="8075700" cy="467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334A8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2" name="Google Shape;182;p22"/>
          <p:cNvSpPr/>
          <p:nvPr/>
        </p:nvSpPr>
        <p:spPr>
          <a:xfrm>
            <a:off x="439664" y="802815"/>
            <a:ext cx="816000" cy="34200"/>
          </a:xfrm>
          <a:prstGeom prst="rect">
            <a:avLst/>
          </a:prstGeom>
          <a:solidFill>
            <a:srgbClr val="259BC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title center">
  <p:cSld name="Image title center">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439664" y="233970"/>
            <a:ext cx="8075700" cy="467700"/>
          </a:xfrm>
          <a:prstGeom prst="rect">
            <a:avLst/>
          </a:prstGeom>
          <a:noFill/>
          <a:ln>
            <a:noFill/>
          </a:ln>
        </p:spPr>
        <p:txBody>
          <a:bodyPr spcFirstLastPara="1" wrap="square" lIns="68575" tIns="34275" rIns="68575" bIns="34275" anchor="ctr" anchorCtr="0">
            <a:normAutofit/>
          </a:bodyPr>
          <a:lstStyle>
            <a:lvl1pPr lvl="0" algn="ctr" rtl="0">
              <a:lnSpc>
                <a:spcPct val="90000"/>
              </a:lnSpc>
              <a:spcBef>
                <a:spcPts val="0"/>
              </a:spcBef>
              <a:spcAft>
                <a:spcPts val="0"/>
              </a:spcAft>
              <a:buClr>
                <a:srgbClr val="334A8C"/>
              </a:buClr>
              <a:buSzPts val="24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5" name="Google Shape;185;p23"/>
          <p:cNvSpPr/>
          <p:nvPr/>
        </p:nvSpPr>
        <p:spPr>
          <a:xfrm>
            <a:off x="4068025" y="802815"/>
            <a:ext cx="816000" cy="34200"/>
          </a:xfrm>
          <a:prstGeom prst="rect">
            <a:avLst/>
          </a:prstGeom>
          <a:solidFill>
            <a:srgbClr val="259BC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no title">
  <p:cSld name="Image no title">
    <p:spTree>
      <p:nvGrpSpPr>
        <p:cNvPr id="1" name="Shape 186"/>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Image (no background)">
  <p:cSld name="Image (no backgroun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439664" y="233970"/>
            <a:ext cx="8075700" cy="467700"/>
          </a:xfrm>
          <a:prstGeom prst="rect">
            <a:avLst/>
          </a:prstGeom>
          <a:noFill/>
          <a:ln>
            <a:noFill/>
          </a:ln>
        </p:spPr>
        <p:txBody>
          <a:bodyPr spcFirstLastPara="1" wrap="square" lIns="68575" tIns="34275" rIns="68575" bIns="34275" anchor="ctr" anchorCtr="0">
            <a:normAutofit/>
          </a:bodyPr>
          <a:lstStyle>
            <a:lvl1pPr lvl="0" algn="ctr" rtl="0">
              <a:lnSpc>
                <a:spcPct val="90000"/>
              </a:lnSpc>
              <a:spcBef>
                <a:spcPts val="0"/>
              </a:spcBef>
              <a:spcAft>
                <a:spcPts val="0"/>
              </a:spcAft>
              <a:buClr>
                <a:srgbClr val="334A8C"/>
              </a:buClr>
              <a:buSzPts val="24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9" name="Google Shape;189;p25"/>
          <p:cNvSpPr/>
          <p:nvPr/>
        </p:nvSpPr>
        <p:spPr>
          <a:xfrm>
            <a:off x="4068025" y="802815"/>
            <a:ext cx="816000" cy="34200"/>
          </a:xfrm>
          <a:prstGeom prst="rect">
            <a:avLst/>
          </a:prstGeom>
          <a:solidFill>
            <a:srgbClr val="259BC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90" name="Google Shape;190;p25"/>
          <p:cNvSpPr txBox="1"/>
          <p:nvPr/>
        </p:nvSpPr>
        <p:spPr>
          <a:xfrm>
            <a:off x="8158038" y="4919870"/>
            <a:ext cx="974100" cy="1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7F7F7F"/>
                </a:solidFill>
                <a:latin typeface="Calibri"/>
                <a:ea typeface="Calibri"/>
                <a:cs typeface="Calibri"/>
                <a:sym typeface="Calibri"/>
              </a:rPr>
              <a:t>Copyright © 2021, Sinequa</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Image (blank)">
  <p:cSld name="Image (blank)">
    <p:spTree>
      <p:nvGrpSpPr>
        <p:cNvPr id="1" name="Shape 191"/>
        <p:cNvGrpSpPr/>
        <p:nvPr/>
      </p:nvGrpSpPr>
      <p:grpSpPr>
        <a:xfrm>
          <a:off x="0" y="0"/>
          <a:ext cx="0" cy="0"/>
          <a:chOff x="0" y="0"/>
          <a:chExt cx="0" cy="0"/>
        </a:xfrm>
      </p:grpSpPr>
      <p:sp>
        <p:nvSpPr>
          <p:cNvPr id="192" name="Google Shape;192;p26"/>
          <p:cNvSpPr txBox="1"/>
          <p:nvPr/>
        </p:nvSpPr>
        <p:spPr>
          <a:xfrm>
            <a:off x="8158038" y="4919870"/>
            <a:ext cx="974100" cy="1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7F7F7F"/>
                </a:solidFill>
                <a:latin typeface="Calibri"/>
                <a:ea typeface="Calibri"/>
                <a:cs typeface="Calibri"/>
                <a:sym typeface="Calibri"/>
              </a:rPr>
              <a:t>Copyright © 2021, Sinequa</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Right content">
  <p:cSld name="Right content">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4572000" y="233970"/>
            <a:ext cx="3943200" cy="467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334A8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5" name="Google Shape;195;p27"/>
          <p:cNvSpPr txBox="1">
            <a:spLocks noGrp="1"/>
          </p:cNvSpPr>
          <p:nvPr>
            <p:ph type="body" idx="1"/>
          </p:nvPr>
        </p:nvSpPr>
        <p:spPr>
          <a:xfrm>
            <a:off x="4572000" y="1108445"/>
            <a:ext cx="3943200" cy="3232500"/>
          </a:xfrm>
          <a:prstGeom prst="rect">
            <a:avLst/>
          </a:prstGeom>
          <a:noFill/>
          <a:ln>
            <a:noFill/>
          </a:ln>
        </p:spPr>
        <p:txBody>
          <a:bodyPr spcFirstLastPara="1" wrap="square" lIns="68575" tIns="34275" rIns="68575" bIns="34275" anchor="t" anchorCtr="0">
            <a:normAutofit/>
          </a:bodyPr>
          <a:lstStyle>
            <a:lvl1pPr marL="457200" lvl="0" indent="-228600" algn="l" rtl="0">
              <a:lnSpc>
                <a:spcPct val="100000"/>
              </a:lnSpc>
              <a:spcBef>
                <a:spcPts val="800"/>
              </a:spcBef>
              <a:spcAft>
                <a:spcPts val="0"/>
              </a:spcAft>
              <a:buClr>
                <a:schemeClr val="dk1"/>
              </a:buClr>
              <a:buSzPts val="1400"/>
              <a:buNone/>
              <a:defRPr/>
            </a:lvl1pPr>
            <a:lvl2pPr marL="914400" lvl="1" indent="-317500" algn="l" rtl="0">
              <a:lnSpc>
                <a:spcPct val="100000"/>
              </a:lnSpc>
              <a:spcBef>
                <a:spcPts val="500"/>
              </a:spcBef>
              <a:spcAft>
                <a:spcPts val="0"/>
              </a:spcAft>
              <a:buClr>
                <a:schemeClr val="dk1"/>
              </a:buClr>
              <a:buSzPts val="1400"/>
              <a:buChar char="•"/>
              <a:defRPr/>
            </a:lvl2pPr>
            <a:lvl3pPr marL="1371600" lvl="2" indent="-317500" algn="l" rtl="0">
              <a:lnSpc>
                <a:spcPct val="100000"/>
              </a:lnSpc>
              <a:spcBef>
                <a:spcPts val="3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96" name="Google Shape;196;p27"/>
          <p:cNvSpPr/>
          <p:nvPr/>
        </p:nvSpPr>
        <p:spPr>
          <a:xfrm>
            <a:off x="4572000" y="802815"/>
            <a:ext cx="816000" cy="34200"/>
          </a:xfrm>
          <a:prstGeom prst="rect">
            <a:avLst/>
          </a:prstGeom>
          <a:solidFill>
            <a:srgbClr val="259BC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se Study">
  <p:cSld name="Case Study">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439664" y="233970"/>
            <a:ext cx="8075700" cy="467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334A8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9" name="Google Shape;199;p28"/>
          <p:cNvSpPr txBox="1">
            <a:spLocks noGrp="1"/>
          </p:cNvSpPr>
          <p:nvPr>
            <p:ph type="body" idx="1"/>
          </p:nvPr>
        </p:nvSpPr>
        <p:spPr>
          <a:xfrm>
            <a:off x="439665" y="1108445"/>
            <a:ext cx="1976700" cy="3232500"/>
          </a:xfrm>
          <a:prstGeom prst="rect">
            <a:avLst/>
          </a:prstGeom>
          <a:noFill/>
          <a:ln>
            <a:noFill/>
          </a:ln>
        </p:spPr>
        <p:txBody>
          <a:bodyPr spcFirstLastPara="1" wrap="square" lIns="68575" tIns="34275" rIns="68575" bIns="34275" anchor="t" anchorCtr="0">
            <a:normAutofit/>
          </a:bodyPr>
          <a:lstStyle>
            <a:lvl1pPr marL="457200" lvl="0" indent="-228600" algn="l" rtl="0">
              <a:lnSpc>
                <a:spcPct val="100000"/>
              </a:lnSpc>
              <a:spcBef>
                <a:spcPts val="800"/>
              </a:spcBef>
              <a:spcAft>
                <a:spcPts val="0"/>
              </a:spcAft>
              <a:buClr>
                <a:schemeClr val="dk1"/>
              </a:buClr>
              <a:buSzPts val="1500"/>
              <a:buNone/>
              <a:defRPr sz="1500"/>
            </a:lvl1pPr>
            <a:lvl2pPr marL="914400" lvl="1" indent="-317500" algn="l" rtl="0">
              <a:lnSpc>
                <a:spcPct val="100000"/>
              </a:lnSpc>
              <a:spcBef>
                <a:spcPts val="500"/>
              </a:spcBef>
              <a:spcAft>
                <a:spcPts val="0"/>
              </a:spcAft>
              <a:buClr>
                <a:schemeClr val="dk1"/>
              </a:buClr>
              <a:buSzPts val="1400"/>
              <a:buChar char="•"/>
              <a:defRPr sz="1400"/>
            </a:lvl2pPr>
            <a:lvl3pPr marL="1371600" lvl="2" indent="-304800" algn="l" rtl="0">
              <a:lnSpc>
                <a:spcPct val="100000"/>
              </a:lnSpc>
              <a:spcBef>
                <a:spcPts val="300"/>
              </a:spcBef>
              <a:spcAft>
                <a:spcPts val="0"/>
              </a:spcAft>
              <a:buClr>
                <a:schemeClr val="dk1"/>
              </a:buClr>
              <a:buSzPts val="1200"/>
              <a:buChar char="-"/>
              <a:defRPr sz="1200"/>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00" name="Google Shape;200;p28"/>
          <p:cNvSpPr/>
          <p:nvPr/>
        </p:nvSpPr>
        <p:spPr>
          <a:xfrm>
            <a:off x="439664" y="802815"/>
            <a:ext cx="816000" cy="34200"/>
          </a:xfrm>
          <a:prstGeom prst="rect">
            <a:avLst/>
          </a:prstGeom>
          <a:solidFill>
            <a:srgbClr val="259BC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201" name="Google Shape;201;p28"/>
          <p:cNvCxnSpPr/>
          <p:nvPr/>
        </p:nvCxnSpPr>
        <p:spPr>
          <a:xfrm>
            <a:off x="2743200" y="1108445"/>
            <a:ext cx="0" cy="3232500"/>
          </a:xfrm>
          <a:prstGeom prst="straightConnector1">
            <a:avLst/>
          </a:prstGeom>
          <a:noFill/>
          <a:ln w="25400" cap="flat" cmpd="sng">
            <a:solidFill>
              <a:srgbClr val="C5C2C2"/>
            </a:solidFill>
            <a:prstDash val="dot"/>
            <a:miter lim="800000"/>
            <a:headEnd type="none" w="sm" len="sm"/>
            <a:tailEnd type="none" w="sm" len="sm"/>
          </a:ln>
        </p:spPr>
      </p:cxnSp>
      <p:sp>
        <p:nvSpPr>
          <p:cNvPr id="202" name="Google Shape;202;p28"/>
          <p:cNvSpPr txBox="1">
            <a:spLocks noGrp="1"/>
          </p:cNvSpPr>
          <p:nvPr>
            <p:ph type="body" idx="2"/>
          </p:nvPr>
        </p:nvSpPr>
        <p:spPr>
          <a:xfrm>
            <a:off x="3070151" y="1108445"/>
            <a:ext cx="5445300" cy="1682700"/>
          </a:xfrm>
          <a:prstGeom prst="rect">
            <a:avLst/>
          </a:prstGeom>
          <a:noFill/>
          <a:ln>
            <a:noFill/>
          </a:ln>
        </p:spPr>
        <p:txBody>
          <a:bodyPr spcFirstLastPara="1" wrap="square" lIns="68575" tIns="34275" rIns="68575" bIns="34275" anchor="t" anchorCtr="0">
            <a:normAutofit/>
          </a:bodyPr>
          <a:lstStyle>
            <a:lvl1pPr marL="457200" lvl="0" indent="-228600" algn="l" rtl="0">
              <a:lnSpc>
                <a:spcPct val="100000"/>
              </a:lnSpc>
              <a:spcBef>
                <a:spcPts val="800"/>
              </a:spcBef>
              <a:spcAft>
                <a:spcPts val="0"/>
              </a:spcAft>
              <a:buClr>
                <a:schemeClr val="dk1"/>
              </a:buClr>
              <a:buSzPts val="1400"/>
              <a:buNone/>
              <a:defRPr sz="1400"/>
            </a:lvl1pPr>
            <a:lvl2pPr marL="914400" lvl="1" indent="-304800" algn="l" rtl="0">
              <a:lnSpc>
                <a:spcPct val="100000"/>
              </a:lnSpc>
              <a:spcBef>
                <a:spcPts val="500"/>
              </a:spcBef>
              <a:spcAft>
                <a:spcPts val="0"/>
              </a:spcAft>
              <a:buClr>
                <a:schemeClr val="dk1"/>
              </a:buClr>
              <a:buSzPts val="1200"/>
              <a:buChar char="•"/>
              <a:defRPr sz="1200"/>
            </a:lvl2pPr>
            <a:lvl3pPr marL="1371600" lvl="2" indent="-298450" algn="l" rtl="0">
              <a:lnSpc>
                <a:spcPct val="100000"/>
              </a:lnSpc>
              <a:spcBef>
                <a:spcPts val="300"/>
              </a:spcBef>
              <a:spcAft>
                <a:spcPts val="0"/>
              </a:spcAft>
              <a:buClr>
                <a:schemeClr val="dk1"/>
              </a:buClr>
              <a:buSzPts val="1100"/>
              <a:buChar char="-"/>
              <a:defRPr sz="1100"/>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03" name="Google Shape;203;p28"/>
          <p:cNvSpPr txBox="1">
            <a:spLocks noGrp="1"/>
          </p:cNvSpPr>
          <p:nvPr>
            <p:ph type="body" idx="3"/>
          </p:nvPr>
        </p:nvSpPr>
        <p:spPr>
          <a:xfrm>
            <a:off x="3070150" y="3048887"/>
            <a:ext cx="5445300" cy="1291800"/>
          </a:xfrm>
          <a:prstGeom prst="rect">
            <a:avLst/>
          </a:prstGeom>
          <a:noFill/>
          <a:ln>
            <a:noFill/>
          </a:ln>
        </p:spPr>
        <p:txBody>
          <a:bodyPr spcFirstLastPara="1" wrap="square" lIns="68575" tIns="34275" rIns="68575" bIns="34275" anchor="t" anchorCtr="0">
            <a:normAutofit/>
          </a:bodyPr>
          <a:lstStyle>
            <a:lvl1pPr marL="457200" lvl="0" indent="-228600" algn="l" rtl="0">
              <a:lnSpc>
                <a:spcPct val="100000"/>
              </a:lnSpc>
              <a:spcBef>
                <a:spcPts val="800"/>
              </a:spcBef>
              <a:spcAft>
                <a:spcPts val="0"/>
              </a:spcAft>
              <a:buClr>
                <a:schemeClr val="dk1"/>
              </a:buClr>
              <a:buSzPts val="1400"/>
              <a:buNone/>
              <a:defRPr sz="1400"/>
            </a:lvl1pPr>
            <a:lvl2pPr marL="914400" lvl="1" indent="-304800" algn="l" rtl="0">
              <a:lnSpc>
                <a:spcPct val="100000"/>
              </a:lnSpc>
              <a:spcBef>
                <a:spcPts val="500"/>
              </a:spcBef>
              <a:spcAft>
                <a:spcPts val="0"/>
              </a:spcAft>
              <a:buClr>
                <a:schemeClr val="dk1"/>
              </a:buClr>
              <a:buSzPts val="1200"/>
              <a:buChar char="•"/>
              <a:defRPr sz="1200"/>
            </a:lvl2pPr>
            <a:lvl3pPr marL="1371600" lvl="2" indent="-298450" algn="l" rtl="0">
              <a:lnSpc>
                <a:spcPct val="100000"/>
              </a:lnSpc>
              <a:spcBef>
                <a:spcPts val="300"/>
              </a:spcBef>
              <a:spcAft>
                <a:spcPts val="0"/>
              </a:spcAft>
              <a:buClr>
                <a:schemeClr val="dk1"/>
              </a:buClr>
              <a:buSzPts val="1100"/>
              <a:buChar char="-"/>
              <a:defRPr sz="1100"/>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Section (light)">
  <p:cSld name="Section (light)">
    <p:spTree>
      <p:nvGrpSpPr>
        <p:cNvPr id="1" name="Shape 204"/>
        <p:cNvGrpSpPr/>
        <p:nvPr/>
      </p:nvGrpSpPr>
      <p:grpSpPr>
        <a:xfrm>
          <a:off x="0" y="0"/>
          <a:ext cx="0" cy="0"/>
          <a:chOff x="0" y="0"/>
          <a:chExt cx="0" cy="0"/>
        </a:xfrm>
      </p:grpSpPr>
      <p:pic>
        <p:nvPicPr>
          <p:cNvPr id="205" name="Google Shape;205;p29" descr="A picture containing umbrella, black, dark&#10;&#10;Description automatically generated"/>
          <p:cNvPicPr preferRelativeResize="0"/>
          <p:nvPr/>
        </p:nvPicPr>
        <p:blipFill rotWithShape="1">
          <a:blip r:embed="rId2">
            <a:alphaModFix amt="30000"/>
          </a:blip>
          <a:srcRect/>
          <a:stretch/>
        </p:blipFill>
        <p:spPr>
          <a:xfrm>
            <a:off x="1714500" y="885825"/>
            <a:ext cx="5715000" cy="3371850"/>
          </a:xfrm>
          <a:prstGeom prst="rect">
            <a:avLst/>
          </a:prstGeom>
          <a:noFill/>
          <a:ln>
            <a:noFill/>
          </a:ln>
        </p:spPr>
      </p:pic>
      <p:sp>
        <p:nvSpPr>
          <p:cNvPr id="206" name="Google Shape;206;p29"/>
          <p:cNvSpPr txBox="1">
            <a:spLocks noGrp="1"/>
          </p:cNvSpPr>
          <p:nvPr>
            <p:ph type="subTitle" idx="1"/>
          </p:nvPr>
        </p:nvSpPr>
        <p:spPr>
          <a:xfrm>
            <a:off x="1143000" y="4018936"/>
            <a:ext cx="6858000" cy="507000"/>
          </a:xfrm>
          <a:prstGeom prst="rect">
            <a:avLst/>
          </a:prstGeom>
          <a:noFill/>
          <a:ln>
            <a:noFill/>
          </a:ln>
        </p:spPr>
        <p:txBody>
          <a:bodyPr spcFirstLastPara="1" wrap="square" lIns="68575" tIns="34275" rIns="68575" bIns="34275" anchor="t" anchorCtr="0">
            <a:normAutofit/>
          </a:bodyPr>
          <a:lstStyle>
            <a:lvl1pPr lvl="0" algn="ctr" rtl="0">
              <a:lnSpc>
                <a:spcPct val="100000"/>
              </a:lnSpc>
              <a:spcBef>
                <a:spcPts val="800"/>
              </a:spcBef>
              <a:spcAft>
                <a:spcPts val="0"/>
              </a:spcAft>
              <a:buClr>
                <a:srgbClr val="334A8C"/>
              </a:buClr>
              <a:buSzPts val="1800"/>
              <a:buNone/>
              <a:defRPr sz="1800">
                <a:solidFill>
                  <a:srgbClr val="334A8C"/>
                </a:solidFill>
              </a:defRPr>
            </a:lvl1pPr>
            <a:lvl2pPr lvl="1" algn="ctr" rtl="0">
              <a:lnSpc>
                <a:spcPct val="100000"/>
              </a:lnSpc>
              <a:spcBef>
                <a:spcPts val="500"/>
              </a:spcBef>
              <a:spcAft>
                <a:spcPts val="0"/>
              </a:spcAft>
              <a:buClr>
                <a:schemeClr val="dk1"/>
              </a:buClr>
              <a:buSzPts val="1500"/>
              <a:buNone/>
              <a:defRPr sz="1500"/>
            </a:lvl2pPr>
            <a:lvl3pPr lvl="2" algn="ctr" rtl="0">
              <a:lnSpc>
                <a:spcPct val="100000"/>
              </a:lnSpc>
              <a:spcBef>
                <a:spcPts val="3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207" name="Google Shape;207;p29"/>
          <p:cNvSpPr txBox="1">
            <a:spLocks noGrp="1"/>
          </p:cNvSpPr>
          <p:nvPr>
            <p:ph type="title"/>
          </p:nvPr>
        </p:nvSpPr>
        <p:spPr>
          <a:xfrm>
            <a:off x="628650" y="1653662"/>
            <a:ext cx="7886700" cy="1836300"/>
          </a:xfrm>
          <a:prstGeom prst="rect">
            <a:avLst/>
          </a:prstGeom>
          <a:noFill/>
          <a:ln>
            <a:noFill/>
          </a:ln>
        </p:spPr>
        <p:txBody>
          <a:bodyPr spcFirstLastPara="1" wrap="square" lIns="68575" tIns="34275" rIns="68575" bIns="34275" anchor="ctr" anchorCtr="0">
            <a:normAutofit/>
          </a:bodyPr>
          <a:lstStyle>
            <a:lvl1pPr lvl="0" algn="ctr" rtl="0">
              <a:lnSpc>
                <a:spcPct val="90000"/>
              </a:lnSpc>
              <a:spcBef>
                <a:spcPts val="0"/>
              </a:spcBef>
              <a:spcAft>
                <a:spcPts val="0"/>
              </a:spcAft>
              <a:buClr>
                <a:srgbClr val="334A8C"/>
              </a:buClr>
              <a:buSzPts val="3600"/>
              <a:buFont typeface="Arial"/>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dark)">
  <p:cSld name="Image (dark)">
    <p:bg>
      <p:bgPr>
        <a:gradFill>
          <a:gsLst>
            <a:gs pos="0">
              <a:srgbClr val="121A31"/>
            </a:gs>
            <a:gs pos="25000">
              <a:srgbClr val="121A31"/>
            </a:gs>
            <a:gs pos="50000">
              <a:srgbClr val="121A31">
                <a:alpha val="91764"/>
              </a:srgbClr>
            </a:gs>
            <a:gs pos="75000">
              <a:srgbClr val="121A31"/>
            </a:gs>
            <a:gs pos="100000">
              <a:srgbClr val="121A31"/>
            </a:gs>
          </a:gsLst>
          <a:lin ang="0" scaled="0"/>
        </a:gradFill>
        <a:effectLst/>
      </p:bgPr>
    </p:bg>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439664" y="233970"/>
            <a:ext cx="8075700" cy="467700"/>
          </a:xfrm>
          <a:prstGeom prst="rect">
            <a:avLst/>
          </a:prstGeom>
          <a:noFill/>
          <a:ln>
            <a:noFill/>
          </a:ln>
        </p:spPr>
        <p:txBody>
          <a:bodyPr spcFirstLastPara="1" wrap="square" lIns="68575" tIns="34275" rIns="68575" bIns="34275" anchor="ctr" anchorCtr="0">
            <a:normAutofit/>
          </a:bodyPr>
          <a:lstStyle>
            <a:lvl1pPr lvl="0" algn="ctr" rtl="0">
              <a:lnSpc>
                <a:spcPct val="90000"/>
              </a:lnSpc>
              <a:spcBef>
                <a:spcPts val="0"/>
              </a:spcBef>
              <a:spcAft>
                <a:spcPts val="0"/>
              </a:spcAft>
              <a:buClr>
                <a:schemeClr val="lt1"/>
              </a:buClr>
              <a:buSzPts val="24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10" name="Google Shape;210;p30"/>
          <p:cNvSpPr/>
          <p:nvPr/>
        </p:nvSpPr>
        <p:spPr>
          <a:xfrm>
            <a:off x="4068025" y="802815"/>
            <a:ext cx="816000" cy="34200"/>
          </a:xfrm>
          <a:prstGeom prst="rect">
            <a:avLst/>
          </a:prstGeom>
          <a:solidFill>
            <a:srgbClr val="259BC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no title (dark)">
  <p:cSld name="Image no title (dark)">
    <p:bg>
      <p:bgPr>
        <a:gradFill>
          <a:gsLst>
            <a:gs pos="0">
              <a:srgbClr val="121A31"/>
            </a:gs>
            <a:gs pos="25000">
              <a:srgbClr val="121A31"/>
            </a:gs>
            <a:gs pos="50000">
              <a:srgbClr val="121A31">
                <a:alpha val="91764"/>
              </a:srgbClr>
            </a:gs>
            <a:gs pos="75000">
              <a:srgbClr val="121A31"/>
            </a:gs>
            <a:gs pos="100000">
              <a:srgbClr val="121A31"/>
            </a:gs>
          </a:gsLst>
          <a:lin ang="0" scaled="0"/>
        </a:gradFill>
        <a:effectLst/>
      </p:bgPr>
    </p:bg>
    <p:spTree>
      <p:nvGrpSpPr>
        <p:cNvPr id="1" name="Shape 2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Image no background (dark)">
  <p:cSld name="Image no background (dark)">
    <p:bg>
      <p:bgPr>
        <a:gradFill>
          <a:gsLst>
            <a:gs pos="0">
              <a:srgbClr val="121A31"/>
            </a:gs>
            <a:gs pos="25000">
              <a:srgbClr val="121A31"/>
            </a:gs>
            <a:gs pos="50000">
              <a:srgbClr val="121A31">
                <a:alpha val="91764"/>
              </a:srgbClr>
            </a:gs>
            <a:gs pos="75000">
              <a:srgbClr val="121A31"/>
            </a:gs>
            <a:gs pos="100000">
              <a:srgbClr val="121A31"/>
            </a:gs>
          </a:gsLst>
          <a:lin ang="0" scaled="0"/>
        </a:gradFill>
        <a:effectLst/>
      </p:bgPr>
    </p:bg>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439664" y="233970"/>
            <a:ext cx="8075700" cy="467700"/>
          </a:xfrm>
          <a:prstGeom prst="rect">
            <a:avLst/>
          </a:prstGeom>
          <a:noFill/>
          <a:ln>
            <a:noFill/>
          </a:ln>
        </p:spPr>
        <p:txBody>
          <a:bodyPr spcFirstLastPara="1" wrap="square" lIns="68575" tIns="34275" rIns="68575" bIns="34275" anchor="ctr" anchorCtr="0">
            <a:normAutofit/>
          </a:bodyPr>
          <a:lstStyle>
            <a:lvl1pPr lvl="0" algn="ctr" rtl="0">
              <a:lnSpc>
                <a:spcPct val="90000"/>
              </a:lnSpc>
              <a:spcBef>
                <a:spcPts val="0"/>
              </a:spcBef>
              <a:spcAft>
                <a:spcPts val="0"/>
              </a:spcAft>
              <a:buClr>
                <a:schemeClr val="lt1"/>
              </a:buClr>
              <a:buSzPts val="24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14" name="Google Shape;214;p32"/>
          <p:cNvSpPr/>
          <p:nvPr/>
        </p:nvSpPr>
        <p:spPr>
          <a:xfrm>
            <a:off x="4068025" y="802815"/>
            <a:ext cx="816000" cy="34200"/>
          </a:xfrm>
          <a:prstGeom prst="rect">
            <a:avLst/>
          </a:prstGeom>
          <a:solidFill>
            <a:srgbClr val="259BC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5" name="Google Shape;215;p32"/>
          <p:cNvSpPr txBox="1"/>
          <p:nvPr/>
        </p:nvSpPr>
        <p:spPr>
          <a:xfrm>
            <a:off x="8158038" y="4919870"/>
            <a:ext cx="974100" cy="1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7F7F7F"/>
                </a:solidFill>
                <a:latin typeface="Calibri"/>
                <a:ea typeface="Calibri"/>
                <a:cs typeface="Calibri"/>
                <a:sym typeface="Calibri"/>
              </a:rPr>
              <a:t>Copyright © 2021, Sinequa</a:t>
            </a:r>
            <a:endParaRPr sz="11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Image (blank dark)">
  <p:cSld name="Image (blank dark)">
    <p:bg>
      <p:bgPr>
        <a:gradFill>
          <a:gsLst>
            <a:gs pos="0">
              <a:srgbClr val="121A31"/>
            </a:gs>
            <a:gs pos="25000">
              <a:srgbClr val="121A31"/>
            </a:gs>
            <a:gs pos="50000">
              <a:srgbClr val="121A31">
                <a:alpha val="91764"/>
              </a:srgbClr>
            </a:gs>
            <a:gs pos="75000">
              <a:srgbClr val="121A31"/>
            </a:gs>
            <a:gs pos="100000">
              <a:srgbClr val="121A31"/>
            </a:gs>
          </a:gsLst>
          <a:lin ang="0" scaled="0"/>
        </a:gradFill>
        <a:effectLst/>
      </p:bgPr>
    </p:bg>
    <p:spTree>
      <p:nvGrpSpPr>
        <p:cNvPr id="1" name="Shape 216"/>
        <p:cNvGrpSpPr/>
        <p:nvPr/>
      </p:nvGrpSpPr>
      <p:grpSpPr>
        <a:xfrm>
          <a:off x="0" y="0"/>
          <a:ext cx="0" cy="0"/>
          <a:chOff x="0" y="0"/>
          <a:chExt cx="0" cy="0"/>
        </a:xfrm>
      </p:grpSpPr>
      <p:sp>
        <p:nvSpPr>
          <p:cNvPr id="217" name="Google Shape;217;p33"/>
          <p:cNvSpPr txBox="1"/>
          <p:nvPr/>
        </p:nvSpPr>
        <p:spPr>
          <a:xfrm>
            <a:off x="8158038" y="4919870"/>
            <a:ext cx="974100" cy="161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7F7F7F"/>
                </a:solidFill>
                <a:latin typeface="Calibri"/>
                <a:ea typeface="Calibri"/>
                <a:cs typeface="Calibri"/>
                <a:sym typeface="Calibri"/>
              </a:rPr>
              <a:t>Copyright © 2021, Sinequa</a:t>
            </a:r>
            <a:endParaRPr sz="11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1_Title">
  <p:cSld name="1_Title">
    <p:bg>
      <p:bgPr>
        <a:gradFill>
          <a:gsLst>
            <a:gs pos="0">
              <a:srgbClr val="891B4B"/>
            </a:gs>
            <a:gs pos="52000">
              <a:srgbClr val="085D81"/>
            </a:gs>
            <a:gs pos="100000">
              <a:srgbClr val="17254B"/>
            </a:gs>
          </a:gsLst>
          <a:lin ang="5400012" scaled="0"/>
        </a:gradFill>
        <a:effectLst/>
      </p:bgPr>
    </p:bg>
    <p:spTree>
      <p:nvGrpSpPr>
        <p:cNvPr id="1" name="Shape 218"/>
        <p:cNvGrpSpPr/>
        <p:nvPr/>
      </p:nvGrpSpPr>
      <p:grpSpPr>
        <a:xfrm>
          <a:off x="0" y="0"/>
          <a:ext cx="0" cy="0"/>
          <a:chOff x="0" y="0"/>
          <a:chExt cx="0" cy="0"/>
        </a:xfrm>
      </p:grpSpPr>
      <p:pic>
        <p:nvPicPr>
          <p:cNvPr id="219" name="Google Shape;219;p34" descr="A picture containing outdoor, sky, white, city&#10;&#10;Description automatically generated"/>
          <p:cNvPicPr preferRelativeResize="0"/>
          <p:nvPr/>
        </p:nvPicPr>
        <p:blipFill rotWithShape="1">
          <a:blip r:embed="rId2">
            <a:alphaModFix/>
          </a:blip>
          <a:srcRect/>
          <a:stretch/>
        </p:blipFill>
        <p:spPr>
          <a:xfrm>
            <a:off x="-1" y="1804"/>
            <a:ext cx="9144002" cy="5139892"/>
          </a:xfrm>
          <a:prstGeom prst="rect">
            <a:avLst/>
          </a:prstGeom>
          <a:noFill/>
          <a:ln>
            <a:noFill/>
          </a:ln>
        </p:spPr>
      </p:pic>
      <p:pic>
        <p:nvPicPr>
          <p:cNvPr id="220" name="Google Shape;220;p34" descr="A picture containing outdoor, dark, night sky&#10;&#10;Description automatically generated"/>
          <p:cNvPicPr preferRelativeResize="0"/>
          <p:nvPr/>
        </p:nvPicPr>
        <p:blipFill rotWithShape="1">
          <a:blip r:embed="rId3">
            <a:alphaModFix/>
          </a:blip>
          <a:srcRect/>
          <a:stretch/>
        </p:blipFill>
        <p:spPr>
          <a:xfrm>
            <a:off x="-1" y="1326933"/>
            <a:ext cx="9144000" cy="3814763"/>
          </a:xfrm>
          <a:prstGeom prst="rect">
            <a:avLst/>
          </a:prstGeom>
          <a:noFill/>
          <a:ln>
            <a:noFill/>
          </a:ln>
        </p:spPr>
      </p:pic>
      <p:sp>
        <p:nvSpPr>
          <p:cNvPr id="221" name="Google Shape;221;p34"/>
          <p:cNvSpPr txBox="1"/>
          <p:nvPr/>
        </p:nvSpPr>
        <p:spPr>
          <a:xfrm>
            <a:off x="6786638" y="4683647"/>
            <a:ext cx="21858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a:solidFill>
                  <a:schemeClr val="lt1"/>
                </a:solidFill>
                <a:latin typeface="Arial"/>
                <a:ea typeface="Arial"/>
                <a:cs typeface="Arial"/>
                <a:sym typeface="Arial"/>
              </a:rPr>
              <a:t>Become Information-Driven™</a:t>
            </a:r>
            <a:endParaRPr sz="1100"/>
          </a:p>
        </p:txBody>
      </p:sp>
      <p:pic>
        <p:nvPicPr>
          <p:cNvPr id="222" name="Google Shape;222;p34"/>
          <p:cNvPicPr preferRelativeResize="0"/>
          <p:nvPr/>
        </p:nvPicPr>
        <p:blipFill rotWithShape="1">
          <a:blip r:embed="rId4">
            <a:alphaModFix/>
          </a:blip>
          <a:srcRect/>
          <a:stretch/>
        </p:blipFill>
        <p:spPr>
          <a:xfrm>
            <a:off x="6786638" y="4314301"/>
            <a:ext cx="2071612" cy="335696"/>
          </a:xfrm>
          <a:prstGeom prst="rect">
            <a:avLst/>
          </a:prstGeom>
          <a:noFill/>
          <a:ln>
            <a:noFill/>
          </a:ln>
          <a:effectLst>
            <a:outerShdw blurRad="203200" algn="t" rotWithShape="0">
              <a:srgbClr val="000000">
                <a:alpha val="40000"/>
              </a:srgbClr>
            </a:outerShdw>
          </a:effectLst>
        </p:spPr>
      </p:pic>
      <p:sp>
        <p:nvSpPr>
          <p:cNvPr id="223" name="Google Shape;223;p34"/>
          <p:cNvSpPr txBox="1">
            <a:spLocks noGrp="1"/>
          </p:cNvSpPr>
          <p:nvPr>
            <p:ph type="title"/>
          </p:nvPr>
        </p:nvSpPr>
        <p:spPr>
          <a:xfrm>
            <a:off x="628649" y="1411472"/>
            <a:ext cx="7886700" cy="14355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4" name="Google Shape;224;p34"/>
          <p:cNvSpPr txBox="1">
            <a:spLocks noGrp="1"/>
          </p:cNvSpPr>
          <p:nvPr>
            <p:ph type="body" idx="1"/>
          </p:nvPr>
        </p:nvSpPr>
        <p:spPr>
          <a:xfrm>
            <a:off x="800101" y="3030889"/>
            <a:ext cx="7543800" cy="645000"/>
          </a:xfrm>
          <a:prstGeom prst="rect">
            <a:avLst/>
          </a:prstGeom>
          <a:noFill/>
          <a:ln>
            <a:noFill/>
          </a:ln>
        </p:spPr>
        <p:txBody>
          <a:bodyPr spcFirstLastPara="1" wrap="square" lIns="68575" tIns="34275" rIns="68575" bIns="34275" anchor="t" anchorCtr="0">
            <a:noAutofit/>
          </a:bodyPr>
          <a:lstStyle>
            <a:lvl1pPr marL="457200" lvl="0" indent="-228600" algn="ctr" rtl="0">
              <a:lnSpc>
                <a:spcPct val="100000"/>
              </a:lnSpc>
              <a:spcBef>
                <a:spcPts val="800"/>
              </a:spcBef>
              <a:spcAft>
                <a:spcPts val="0"/>
              </a:spcAft>
              <a:buClr>
                <a:schemeClr val="lt1"/>
              </a:buClr>
              <a:buSzPts val="1800"/>
              <a:buNone/>
              <a:defRPr sz="1800">
                <a:solidFill>
                  <a:schemeClr val="lt1"/>
                </a:solidFill>
              </a:defRPr>
            </a:lvl1pPr>
            <a:lvl2pPr marL="914400" lvl="1" indent="-342900" algn="ctr" rtl="0">
              <a:lnSpc>
                <a:spcPct val="100000"/>
              </a:lnSpc>
              <a:spcBef>
                <a:spcPts val="500"/>
              </a:spcBef>
              <a:spcAft>
                <a:spcPts val="0"/>
              </a:spcAft>
              <a:buClr>
                <a:schemeClr val="lt1"/>
              </a:buClr>
              <a:buSzPts val="1800"/>
              <a:buChar char="•"/>
              <a:defRPr sz="1800">
                <a:solidFill>
                  <a:schemeClr val="lt1"/>
                </a:solidFill>
              </a:defRPr>
            </a:lvl2pPr>
            <a:lvl3pPr marL="1371600" lvl="2" indent="-342900" algn="ctr" rtl="0">
              <a:lnSpc>
                <a:spcPct val="100000"/>
              </a:lnSpc>
              <a:spcBef>
                <a:spcPts val="300"/>
              </a:spcBef>
              <a:spcAft>
                <a:spcPts val="0"/>
              </a:spcAft>
              <a:buClr>
                <a:schemeClr val="lt1"/>
              </a:buClr>
              <a:buSzPts val="1800"/>
              <a:buChar char="-"/>
              <a:defRPr sz="1800">
                <a:solidFill>
                  <a:schemeClr val="lt1"/>
                </a:solidFill>
              </a:defRPr>
            </a:lvl3pPr>
            <a:lvl4pPr marL="1828800" lvl="3" indent="-342900" algn="ctr" rtl="0">
              <a:lnSpc>
                <a:spcPct val="90000"/>
              </a:lnSpc>
              <a:spcBef>
                <a:spcPts val="400"/>
              </a:spcBef>
              <a:spcAft>
                <a:spcPts val="0"/>
              </a:spcAft>
              <a:buClr>
                <a:schemeClr val="lt1"/>
              </a:buClr>
              <a:buSzPts val="1800"/>
              <a:buChar char="•"/>
              <a:defRPr sz="1800">
                <a:solidFill>
                  <a:schemeClr val="lt1"/>
                </a:solidFill>
              </a:defRPr>
            </a:lvl4pPr>
            <a:lvl5pPr marL="2286000" lvl="4" indent="-342900" algn="ctr" rtl="0">
              <a:lnSpc>
                <a:spcPct val="90000"/>
              </a:lnSpc>
              <a:spcBef>
                <a:spcPts val="400"/>
              </a:spcBef>
              <a:spcAft>
                <a:spcPts val="0"/>
              </a:spcAft>
              <a:buClr>
                <a:schemeClr val="lt1"/>
              </a:buClr>
              <a:buSzPts val="1800"/>
              <a:buChar char="•"/>
              <a:defRPr sz="1800">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image" Target="../media/image6.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5.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334A8C"/>
              </a:buClr>
              <a:buSzPts val="2400"/>
              <a:buFont typeface="Arial"/>
              <a:buNone/>
              <a:defRPr sz="2400" b="1" i="0" u="none" strike="noStrike" cap="none">
                <a:solidFill>
                  <a:srgbClr val="334A8C"/>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54" name="Google Shape;154;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228600" algn="l" rtl="0">
              <a:lnSpc>
                <a:spcPct val="10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23850" algn="l" rtl="0">
              <a:lnSpc>
                <a:spcPct val="100000"/>
              </a:lnSpc>
              <a:spcBef>
                <a:spcPts val="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17500" algn="l" rtl="0">
              <a:lnSpc>
                <a:spcPct val="100000"/>
              </a:lnSpc>
              <a:spcBef>
                <a:spcPts val="300"/>
              </a:spcBef>
              <a:spcAft>
                <a:spcPts val="0"/>
              </a:spcAft>
              <a:buClr>
                <a:schemeClr val="dk1"/>
              </a:buClr>
              <a:buSzPts val="1400"/>
              <a:buFont typeface="NTR"/>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55" name="Google Shape;155;p17"/>
          <p:cNvPicPr preferRelativeResize="0"/>
          <p:nvPr/>
        </p:nvPicPr>
        <p:blipFill rotWithShape="1">
          <a:blip r:embed="rId19">
            <a:alphaModFix/>
          </a:blip>
          <a:srcRect l="14893"/>
          <a:stretch/>
        </p:blipFill>
        <p:spPr>
          <a:xfrm flipH="1">
            <a:off x="-2" y="4137564"/>
            <a:ext cx="9144002" cy="1008126"/>
          </a:xfrm>
          <a:prstGeom prst="rect">
            <a:avLst/>
          </a:prstGeom>
          <a:noFill/>
          <a:ln>
            <a:noFill/>
          </a:ln>
        </p:spPr>
      </p:pic>
      <p:sp>
        <p:nvSpPr>
          <p:cNvPr id="156" name="Google Shape;156;p17"/>
          <p:cNvSpPr txBox="1"/>
          <p:nvPr/>
        </p:nvSpPr>
        <p:spPr>
          <a:xfrm>
            <a:off x="8319053" y="4919870"/>
            <a:ext cx="733500" cy="161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600" b="0" i="0" u="none" strike="noStrike" cap="none">
                <a:solidFill>
                  <a:srgbClr val="7F7F7F"/>
                </a:solidFill>
                <a:latin typeface="Calibri"/>
                <a:ea typeface="Calibri"/>
                <a:cs typeface="Calibri"/>
                <a:sym typeface="Calibri"/>
              </a:rPr>
              <a:t>Copyright © 2022</a:t>
            </a:r>
            <a:endParaRPr sz="1100"/>
          </a:p>
        </p:txBody>
      </p:sp>
      <p:pic>
        <p:nvPicPr>
          <p:cNvPr id="157" name="Google Shape;157;p17" descr="Logo&#10;&#10;Description automatically generated"/>
          <p:cNvPicPr preferRelativeResize="0"/>
          <p:nvPr/>
        </p:nvPicPr>
        <p:blipFill rotWithShape="1">
          <a:blip r:embed="rId20">
            <a:alphaModFix amt="50000"/>
          </a:blip>
          <a:srcRect/>
          <a:stretch/>
        </p:blipFill>
        <p:spPr>
          <a:xfrm>
            <a:off x="159775" y="4787361"/>
            <a:ext cx="1159625" cy="3224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628650" y="957609"/>
            <a:ext cx="7886700" cy="143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Font typeface="Arial"/>
              <a:buNone/>
            </a:pPr>
            <a:r>
              <a:rPr lang="fr-FR" dirty="0"/>
              <a:t>Extraction de mots clés</a:t>
            </a:r>
            <a:br>
              <a:rPr lang="fr-FR" dirty="0"/>
            </a:br>
            <a:r>
              <a:rPr lang="fr-FR" sz="3200" dirty="0"/>
              <a:t>Recherche et Intégration</a:t>
            </a:r>
            <a:endParaRPr dirty="0"/>
          </a:p>
        </p:txBody>
      </p:sp>
      <p:sp>
        <p:nvSpPr>
          <p:cNvPr id="230" name="Google Shape;230;p35"/>
          <p:cNvSpPr txBox="1">
            <a:spLocks noGrp="1"/>
          </p:cNvSpPr>
          <p:nvPr>
            <p:ph type="body" idx="1"/>
          </p:nvPr>
        </p:nvSpPr>
        <p:spPr>
          <a:xfrm>
            <a:off x="3416903" y="2845629"/>
            <a:ext cx="2310194" cy="867719"/>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1200"/>
              </a:spcAft>
              <a:buClr>
                <a:schemeClr val="lt1"/>
              </a:buClr>
              <a:buSzPts val="1800"/>
              <a:buNone/>
            </a:pPr>
            <a:r>
              <a:rPr lang="en-US" sz="1400" dirty="0" err="1">
                <a:solidFill>
                  <a:schemeClr val="accent2">
                    <a:lumMod val="40000"/>
                    <a:lumOff val="60000"/>
                  </a:schemeClr>
                </a:solidFill>
              </a:rPr>
              <a:t>Étudiant</a:t>
            </a:r>
            <a:r>
              <a:rPr lang="en-US" sz="1400" dirty="0">
                <a:solidFill>
                  <a:schemeClr val="accent2">
                    <a:lumMod val="40000"/>
                    <a:lumOff val="60000"/>
                  </a:schemeClr>
                </a:solidFill>
              </a:rPr>
              <a:t> : Phuoc </a:t>
            </a:r>
            <a:r>
              <a:rPr lang="en-US" sz="1400" dirty="0" err="1">
                <a:solidFill>
                  <a:schemeClr val="accent2">
                    <a:lumMod val="40000"/>
                    <a:lumOff val="60000"/>
                  </a:schemeClr>
                </a:solidFill>
              </a:rPr>
              <a:t>Khanh</a:t>
            </a:r>
            <a:r>
              <a:rPr lang="en-US" sz="1400" dirty="0">
                <a:solidFill>
                  <a:schemeClr val="accent2">
                    <a:lumMod val="40000"/>
                    <a:lumOff val="60000"/>
                  </a:schemeClr>
                </a:solidFill>
              </a:rPr>
              <a:t> LE</a:t>
            </a:r>
          </a:p>
          <a:p>
            <a:pPr marL="0" lvl="0" indent="0" algn="ctr" rtl="0">
              <a:lnSpc>
                <a:spcPct val="100000"/>
              </a:lnSpc>
              <a:spcBef>
                <a:spcPts val="0"/>
              </a:spcBef>
              <a:spcAft>
                <a:spcPts val="1200"/>
              </a:spcAft>
              <a:buClr>
                <a:schemeClr val="lt1"/>
              </a:buClr>
              <a:buSzPts val="1800"/>
              <a:buNone/>
            </a:pPr>
            <a:r>
              <a:rPr lang="en-US" sz="1400" dirty="0">
                <a:solidFill>
                  <a:schemeClr val="accent2">
                    <a:lumMod val="40000"/>
                    <a:lumOff val="60000"/>
                  </a:schemeClr>
                </a:solidFill>
              </a:rPr>
              <a:t>Tutor : Boris </a:t>
            </a:r>
            <a:r>
              <a:rPr lang="en-US" sz="1400" dirty="0" err="1">
                <a:solidFill>
                  <a:schemeClr val="accent2">
                    <a:lumMod val="40000"/>
                    <a:lumOff val="60000"/>
                  </a:schemeClr>
                </a:solidFill>
              </a:rPr>
              <a:t>Flückiger</a:t>
            </a:r>
            <a:endParaRPr lang="en-US" sz="1400" dirty="0">
              <a:solidFill>
                <a:schemeClr val="accent2">
                  <a:lumMod val="40000"/>
                  <a:lumOff val="60000"/>
                </a:schemeClr>
              </a:solidFill>
            </a:endParaRPr>
          </a:p>
          <a:p>
            <a:pPr marL="0" lvl="0" indent="0" algn="ctr" rtl="0">
              <a:lnSpc>
                <a:spcPct val="100000"/>
              </a:lnSpc>
              <a:spcBef>
                <a:spcPts val="0"/>
              </a:spcBef>
              <a:spcAft>
                <a:spcPts val="1200"/>
              </a:spcAft>
              <a:buClr>
                <a:schemeClr val="lt1"/>
              </a:buClr>
              <a:buSzPts val="1800"/>
              <a:buNone/>
            </a:pPr>
            <a:r>
              <a:rPr lang="fr-FR" sz="1400" dirty="0">
                <a:solidFill>
                  <a:schemeClr val="accent2">
                    <a:lumMod val="40000"/>
                    <a:lumOff val="60000"/>
                  </a:schemeClr>
                </a:solidFill>
              </a:rPr>
              <a:t>Suiveur </a:t>
            </a:r>
            <a:r>
              <a:rPr lang="en-US" sz="1400" dirty="0">
                <a:solidFill>
                  <a:schemeClr val="accent2">
                    <a:lumMod val="40000"/>
                    <a:lumOff val="60000"/>
                  </a:schemeClr>
                </a:solidFill>
              </a:rPr>
              <a:t>: </a:t>
            </a:r>
            <a:r>
              <a:rPr lang="en-US" sz="1400" dirty="0" err="1">
                <a:solidFill>
                  <a:schemeClr val="accent2">
                    <a:lumMod val="40000"/>
                    <a:lumOff val="60000"/>
                  </a:schemeClr>
                </a:solidFill>
              </a:rPr>
              <a:t>Lounis</a:t>
            </a:r>
            <a:r>
              <a:rPr lang="en-US" sz="1400" dirty="0">
                <a:solidFill>
                  <a:schemeClr val="accent2">
                    <a:lumMod val="40000"/>
                    <a:lumOff val="60000"/>
                  </a:schemeClr>
                </a:solidFill>
              </a:rPr>
              <a:t> </a:t>
            </a:r>
            <a:r>
              <a:rPr lang="en-US" sz="1400" dirty="0" err="1">
                <a:solidFill>
                  <a:schemeClr val="accent2">
                    <a:lumMod val="40000"/>
                    <a:lumOff val="60000"/>
                  </a:schemeClr>
                </a:solidFill>
              </a:rPr>
              <a:t>Adouane</a:t>
            </a:r>
            <a:endParaRPr sz="14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1C2FD82B-548C-A438-6D09-AA35D5BA4BF1}"/>
              </a:ext>
            </a:extLst>
          </p:cNvPr>
          <p:cNvPicPr>
            <a:picLocks noChangeAspect="1"/>
          </p:cNvPicPr>
          <p:nvPr/>
        </p:nvPicPr>
        <p:blipFill>
          <a:blip r:embed="rId3"/>
          <a:stretch>
            <a:fillRect/>
          </a:stretch>
        </p:blipFill>
        <p:spPr>
          <a:xfrm>
            <a:off x="279493" y="4175046"/>
            <a:ext cx="2263473" cy="7257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439664" y="233970"/>
            <a:ext cx="8075700" cy="4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fr-FR" dirty="0"/>
              <a:t>1. Introduction de </a:t>
            </a:r>
            <a:r>
              <a:rPr lang="fr-FR" dirty="0" err="1"/>
              <a:t>Sinequa</a:t>
            </a:r>
            <a:r>
              <a:rPr lang="fr-FR" dirty="0"/>
              <a:t> et du projet</a:t>
            </a:r>
            <a:endParaRPr dirty="0"/>
          </a:p>
        </p:txBody>
      </p:sp>
      <p:sp>
        <p:nvSpPr>
          <p:cNvPr id="2" name="Text Placeholder 2">
            <a:extLst>
              <a:ext uri="{FF2B5EF4-FFF2-40B4-BE49-F238E27FC236}">
                <a16:creationId xmlns:a16="http://schemas.microsoft.com/office/drawing/2014/main" id="{C402498D-8A83-DF2D-B135-25B551CE0ADD}"/>
              </a:ext>
            </a:extLst>
          </p:cNvPr>
          <p:cNvSpPr>
            <a:spLocks noGrp="1"/>
          </p:cNvSpPr>
          <p:nvPr>
            <p:ph type="body" idx="1"/>
          </p:nvPr>
        </p:nvSpPr>
        <p:spPr>
          <a:xfrm>
            <a:off x="439664" y="966439"/>
            <a:ext cx="8075700" cy="3600691"/>
          </a:xfrm>
        </p:spPr>
        <p:txBody>
          <a:bodyPr>
            <a:normAutofit/>
          </a:bodyPr>
          <a:lstStyle/>
          <a:p>
            <a:pPr marL="514350" indent="-285750">
              <a:buFont typeface="Arial" panose="020B0604020202020204" pitchFamily="34" charset="0"/>
              <a:buChar char="•"/>
            </a:pPr>
            <a:r>
              <a:rPr lang="fr-FR" sz="1400" b="1" dirty="0" err="1"/>
              <a:t>Sinequa</a:t>
            </a:r>
            <a:r>
              <a:rPr lang="fr-FR" sz="1400" dirty="0"/>
              <a:t> est un logiciels l’entreprise spécialisé dans la cherche engine platform:</a:t>
            </a:r>
          </a:p>
          <a:p>
            <a:pPr marL="971550" lvl="1" indent="-285750">
              <a:buFont typeface="Arial" panose="020B0604020202020204" pitchFamily="34" charset="0"/>
              <a:buChar char="•"/>
            </a:pPr>
            <a:r>
              <a:rPr lang="fr-FR" sz="1100" dirty="0"/>
              <a:t>Faciliter la connexion à toutes les données d’un entreprise (fichiers, documents et e-mails dans différentes langues).</a:t>
            </a:r>
          </a:p>
          <a:p>
            <a:pPr marL="971550" lvl="1" indent="-285750">
              <a:buFont typeface="Arial" panose="020B0604020202020204" pitchFamily="34" charset="0"/>
              <a:buChar char="•"/>
            </a:pPr>
            <a:r>
              <a:rPr lang="fr-FR" sz="1100" dirty="0"/>
              <a:t>Interface simple et unique pour fournir des informations et des idées à tout le monde sans nécessiter d'expertise particulière. Et il détecte l'intention des utilisateurs dans leurs questions en langage naturel. </a:t>
            </a:r>
          </a:p>
          <a:p>
            <a:pPr marL="971550" lvl="1" indent="-285750">
              <a:buFont typeface="Arial" panose="020B0604020202020204" pitchFamily="34" charset="0"/>
              <a:buChar char="•"/>
            </a:pPr>
            <a:r>
              <a:rPr lang="fr-FR" sz="1100" dirty="0"/>
              <a:t>Son clients sont souvent grandes entreprise comme : Nasa, Pfizer, Airbus, …</a:t>
            </a:r>
          </a:p>
          <a:p>
            <a:pPr marL="514350" indent="-285750">
              <a:buFont typeface="Arial" panose="020B0604020202020204" pitchFamily="34" charset="0"/>
              <a:buChar char="•"/>
            </a:pPr>
            <a:r>
              <a:rPr lang="fr-FR" sz="1400" b="1" dirty="0"/>
              <a:t>Projet de l’extraction de mot clés:</a:t>
            </a:r>
          </a:p>
          <a:p>
            <a:pPr marL="971550" lvl="1" indent="-285750">
              <a:buFont typeface="Arial" panose="020B0604020202020204" pitchFamily="34" charset="0"/>
              <a:buChar char="•"/>
            </a:pPr>
            <a:r>
              <a:rPr lang="fr-FR" sz="1100" dirty="0"/>
              <a:t>« </a:t>
            </a:r>
            <a:r>
              <a:rPr lang="fr-FR" sz="1100" b="1" dirty="0" err="1"/>
              <a:t>Text</a:t>
            </a:r>
            <a:r>
              <a:rPr lang="fr-FR" sz="1100" b="1" dirty="0"/>
              <a:t> Augmentation</a:t>
            </a:r>
            <a:r>
              <a:rPr lang="fr-FR" sz="1100" dirty="0"/>
              <a:t> » est un nouveau projet de </a:t>
            </a:r>
            <a:r>
              <a:rPr lang="fr-FR" sz="1100" dirty="0" err="1"/>
              <a:t>sinequa</a:t>
            </a:r>
            <a:r>
              <a:rPr lang="fr-FR" sz="1100" dirty="0"/>
              <a:t> pour mieux comprendre contenu d’un document. C’est-à-dire d’ajouter ou augmenter automatiquement l’information sur un document comme : mots clés, </a:t>
            </a:r>
            <a:r>
              <a:rPr lang="fr-FR" sz="1100" dirty="0" err="1"/>
              <a:t>suject</a:t>
            </a:r>
            <a:r>
              <a:rPr lang="fr-FR" sz="1100" dirty="0"/>
              <a:t>… Ces informations sont précieux pour améliorer l’application de </a:t>
            </a:r>
            <a:r>
              <a:rPr lang="fr-FR" sz="1100" dirty="0" err="1"/>
              <a:t>Sinequa</a:t>
            </a:r>
            <a:r>
              <a:rPr lang="fr-FR" sz="1100" dirty="0"/>
              <a:t>.</a:t>
            </a:r>
          </a:p>
          <a:p>
            <a:pPr marL="971550" lvl="1" indent="-285750">
              <a:buFont typeface="Arial" panose="020B0604020202020204" pitchFamily="34" charset="0"/>
              <a:buChar char="•"/>
            </a:pPr>
            <a:r>
              <a:rPr lang="fr-FR" sz="1100" dirty="0"/>
              <a:t>«  </a:t>
            </a:r>
            <a:r>
              <a:rPr lang="fr-FR" sz="1100" b="1" dirty="0"/>
              <a:t>l’Extraction de mots clés </a:t>
            </a:r>
            <a:r>
              <a:rPr lang="fr-FR" sz="1100" dirty="0"/>
              <a:t>» est le premier component de </a:t>
            </a:r>
            <a:r>
              <a:rPr lang="fr-FR" sz="1100" dirty="0" err="1"/>
              <a:t>Text</a:t>
            </a:r>
            <a:r>
              <a:rPr lang="fr-FR" sz="1100" dirty="0"/>
              <a:t> Augmentation.</a:t>
            </a:r>
          </a:p>
          <a:p>
            <a:pPr marL="971550" lvl="1" indent="-285750">
              <a:buFont typeface="Arial" panose="020B0604020202020204" pitchFamily="34" charset="0"/>
              <a:buChar char="•"/>
            </a:pPr>
            <a:r>
              <a:rPr lang="fr-FR" sz="1100" dirty="0"/>
              <a:t>Il y a deux parts du projet : recherche et l’intégration.</a:t>
            </a:r>
          </a:p>
          <a:p>
            <a:pPr marL="971550" lvl="1" indent="-285750">
              <a:buFont typeface="Arial" panose="020B0604020202020204" pitchFamily="34" charset="0"/>
              <a:buChar char="•"/>
            </a:pPr>
            <a:r>
              <a:rPr lang="fr-FR" sz="1100" dirty="0"/>
              <a:t>Recherche est de trouver un l’</a:t>
            </a:r>
            <a:r>
              <a:rPr lang="fr-FR" sz="1100" dirty="0" err="1"/>
              <a:t>algorithm</a:t>
            </a:r>
            <a:r>
              <a:rPr lang="fr-FR" sz="1100" dirty="0"/>
              <a:t> de l’extraction de mots clés sous contraintes de </a:t>
            </a:r>
            <a:r>
              <a:rPr lang="fr-FR" sz="1100" dirty="0" err="1"/>
              <a:t>Sinequa</a:t>
            </a:r>
            <a:r>
              <a:rPr lang="fr-FR" sz="1100" dirty="0"/>
              <a:t>.</a:t>
            </a:r>
          </a:p>
          <a:p>
            <a:pPr marL="971550" lvl="1" indent="-285750">
              <a:buFont typeface="Arial" panose="020B0604020202020204" pitchFamily="34" charset="0"/>
              <a:buChar char="•"/>
            </a:pPr>
            <a:r>
              <a:rPr lang="fr-FR" sz="1100" dirty="0"/>
              <a:t>L’intégration est de mettre en application la fonctionnalité à logiciel de </a:t>
            </a:r>
            <a:r>
              <a:rPr lang="fr-FR" sz="1100" dirty="0" err="1"/>
              <a:t>Sinequa</a:t>
            </a:r>
            <a:r>
              <a:rPr lang="fr-FR" sz="1100" dirty="0"/>
              <a:t>.</a:t>
            </a:r>
          </a:p>
          <a:p>
            <a:pPr marL="971550" lvl="1" indent="-285750">
              <a:buFont typeface="Arial" panose="020B0604020202020204" pitchFamily="34" charset="0"/>
              <a:buChar char="•"/>
            </a:pPr>
            <a:endParaRPr lang="fr-FR" sz="1100" dirty="0"/>
          </a:p>
          <a:p>
            <a:pPr marL="971550" lvl="1" indent="-285750">
              <a:buFont typeface="Arial" panose="020B0604020202020204" pitchFamily="34" charset="0"/>
              <a:buChar char="•"/>
            </a:pPr>
            <a:endParaRPr lang="fr-FR" sz="1100" dirty="0"/>
          </a:p>
          <a:p>
            <a:pPr marL="514350" indent="-285750">
              <a:buFont typeface="Arial" panose="020B0604020202020204" pitchFamily="34" charset="0"/>
              <a:buChar char="•"/>
            </a:pP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439664" y="233970"/>
            <a:ext cx="8075700" cy="4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fr-FR" dirty="0"/>
              <a:t>2. Recherche de l’Extraction de mots clés</a:t>
            </a:r>
            <a:endParaRPr dirty="0"/>
          </a:p>
        </p:txBody>
      </p:sp>
      <p:sp>
        <p:nvSpPr>
          <p:cNvPr id="2" name="Google Shape;302;p47">
            <a:extLst>
              <a:ext uri="{FF2B5EF4-FFF2-40B4-BE49-F238E27FC236}">
                <a16:creationId xmlns:a16="http://schemas.microsoft.com/office/drawing/2014/main" id="{D77BA005-3672-58E8-8383-658AECAEA37E}"/>
              </a:ext>
            </a:extLst>
          </p:cNvPr>
          <p:cNvSpPr txBox="1">
            <a:spLocks/>
          </p:cNvSpPr>
          <p:nvPr/>
        </p:nvSpPr>
        <p:spPr>
          <a:xfrm>
            <a:off x="439664" y="866930"/>
            <a:ext cx="8075700" cy="46770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34A8C"/>
              </a:buClr>
              <a:buSzPts val="1400"/>
              <a:buFont typeface="Arial"/>
              <a:buNone/>
              <a:defRPr sz="2400" b="1" i="0" u="none" strike="noStrike" cap="none">
                <a:solidFill>
                  <a:srgbClr val="334A8C"/>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fr-FR" sz="1600" dirty="0"/>
              <a:t>a. Introduction du problème et l’</a:t>
            </a:r>
            <a:r>
              <a:rPr lang="fr-FR" sz="1600" dirty="0" err="1"/>
              <a:t>algorithm</a:t>
            </a:r>
            <a:r>
              <a:rPr lang="fr-FR" sz="1600" dirty="0"/>
              <a:t> utilisé</a:t>
            </a:r>
          </a:p>
        </p:txBody>
      </p:sp>
      <p:sp>
        <p:nvSpPr>
          <p:cNvPr id="3" name="Text Placeholder 2">
            <a:extLst>
              <a:ext uri="{FF2B5EF4-FFF2-40B4-BE49-F238E27FC236}">
                <a16:creationId xmlns:a16="http://schemas.microsoft.com/office/drawing/2014/main" id="{18A20587-28A3-463A-2903-779B0F713AE9}"/>
              </a:ext>
            </a:extLst>
          </p:cNvPr>
          <p:cNvSpPr>
            <a:spLocks noGrp="1"/>
          </p:cNvSpPr>
          <p:nvPr>
            <p:ph type="body" idx="1"/>
          </p:nvPr>
        </p:nvSpPr>
        <p:spPr>
          <a:xfrm>
            <a:off x="439664" y="1241502"/>
            <a:ext cx="8075700" cy="3325628"/>
          </a:xfrm>
        </p:spPr>
        <p:txBody>
          <a:bodyPr>
            <a:normAutofit/>
          </a:bodyPr>
          <a:lstStyle/>
          <a:p>
            <a:pPr marL="514350" indent="-285750">
              <a:buFont typeface="Arial" panose="020B0604020202020204" pitchFamily="34" charset="0"/>
              <a:buChar char="•"/>
            </a:pPr>
            <a:r>
              <a:rPr lang="fr-FR" sz="1400" b="1" dirty="0"/>
              <a:t>Extraction de mots clés : </a:t>
            </a:r>
            <a:r>
              <a:rPr lang="fr-FR" sz="1400" dirty="0"/>
              <a:t>extraire des morceaux de mots pertinents d'un document pour mieux capturer et représenter son contenu.</a:t>
            </a:r>
          </a:p>
          <a:p>
            <a:pPr marL="514350" indent="-285750">
              <a:buFont typeface="Arial" panose="020B0604020202020204" pitchFamily="34" charset="0"/>
              <a:buChar char="•"/>
            </a:pPr>
            <a:r>
              <a:rPr lang="fr-FR" sz="1400" b="1" dirty="0"/>
              <a:t>Evaluation</a:t>
            </a:r>
            <a:r>
              <a:rPr lang="fr-FR" sz="1400" dirty="0"/>
              <a:t> : F1 score entre liste de mots clés de label et liste de mots clés de candidate.</a:t>
            </a:r>
          </a:p>
          <a:p>
            <a:pPr marL="514350" indent="-285750">
              <a:buFont typeface="Arial" panose="020B0604020202020204" pitchFamily="34" charset="0"/>
              <a:buChar char="•"/>
            </a:pPr>
            <a:r>
              <a:rPr lang="fr-FR" sz="1400" b="1" dirty="0"/>
              <a:t>L’</a:t>
            </a:r>
            <a:r>
              <a:rPr lang="fr-FR" sz="1400" b="1" dirty="0" err="1"/>
              <a:t>algorithm</a:t>
            </a:r>
            <a:r>
              <a:rPr lang="fr-FR" sz="1400" b="1" dirty="0"/>
              <a:t> Bert-Joint-KPE : </a:t>
            </a:r>
          </a:p>
          <a:p>
            <a:pPr marL="971550" lvl="1" indent="-285750">
              <a:buFont typeface="Arial" panose="020B0604020202020204" pitchFamily="34" charset="0"/>
              <a:buChar char="•"/>
            </a:pPr>
            <a:r>
              <a:rPr lang="fr-FR" sz="1200" dirty="0"/>
              <a:t>Un apprentissage supervisé qui peux imiter la distribution d’un </a:t>
            </a:r>
            <a:r>
              <a:rPr lang="fr-FR" sz="1200" i="1" dirty="0"/>
              <a:t>extraction de mot clés</a:t>
            </a:r>
            <a:r>
              <a:rPr lang="fr-FR" sz="1200" dirty="0"/>
              <a:t> </a:t>
            </a:r>
            <a:r>
              <a:rPr lang="fr-FR" sz="1200" dirty="0" err="1"/>
              <a:t>dataset</a:t>
            </a:r>
            <a:r>
              <a:rPr lang="fr-FR" sz="1200" dirty="0"/>
              <a:t>.</a:t>
            </a:r>
          </a:p>
          <a:p>
            <a:pPr marL="971550" lvl="1" indent="-285750">
              <a:buFont typeface="Arial" panose="020B0604020202020204" pitchFamily="34" charset="0"/>
              <a:buChar char="•"/>
            </a:pPr>
            <a:r>
              <a:rPr lang="fr-FR" sz="1200" dirty="0"/>
              <a:t>3 Étapes principaux :</a:t>
            </a:r>
          </a:p>
          <a:p>
            <a:pPr marL="971550" lvl="1" indent="-285750">
              <a:buFont typeface="Arial" panose="020B0604020202020204" pitchFamily="34" charset="0"/>
              <a:buChar char="•"/>
            </a:pPr>
            <a:endParaRPr lang="fr-FR" sz="1200" dirty="0"/>
          </a:p>
          <a:p>
            <a:pPr marL="685800" lvl="1" indent="0">
              <a:buNone/>
            </a:pPr>
            <a:endParaRPr lang="fr-FR" sz="1200" dirty="0"/>
          </a:p>
          <a:p>
            <a:pPr marL="971550" lvl="1" indent="-285750">
              <a:buFont typeface="Arial" panose="020B0604020202020204" pitchFamily="34" charset="0"/>
              <a:buChar char="•"/>
            </a:pPr>
            <a:endParaRPr lang="fr-FR" sz="1200" dirty="0"/>
          </a:p>
          <a:p>
            <a:pPr marL="971550" lvl="1" indent="-285750">
              <a:buFont typeface="Arial" panose="020B0604020202020204" pitchFamily="34" charset="0"/>
              <a:buChar char="•"/>
            </a:pPr>
            <a:r>
              <a:rPr lang="fr-FR" sz="1200" dirty="0"/>
              <a:t>Avantage : compréhension du langage, adaptation sur des sujets divers : science, actualités, médecine, …</a:t>
            </a:r>
          </a:p>
          <a:p>
            <a:pPr marL="971550" lvl="1" indent="-285750">
              <a:buFont typeface="Arial" panose="020B0604020202020204" pitchFamily="34" charset="0"/>
              <a:buChar char="•"/>
            </a:pPr>
            <a:r>
              <a:rPr lang="fr-FR" sz="1200" dirty="0"/>
              <a:t>Désavantage : dépendance sur limitation de BERT – maximum longueur de séquence est 512.</a:t>
            </a:r>
          </a:p>
          <a:p>
            <a:pPr marL="971550" lvl="1" indent="-285750">
              <a:buFont typeface="Arial" panose="020B0604020202020204" pitchFamily="34" charset="0"/>
              <a:buChar char="•"/>
            </a:pPr>
            <a:endParaRPr lang="fr-FR" sz="1100" dirty="0"/>
          </a:p>
          <a:p>
            <a:pPr marL="971550" lvl="1" indent="-285750">
              <a:buFont typeface="Arial" panose="020B0604020202020204" pitchFamily="34" charset="0"/>
              <a:buChar char="•"/>
            </a:pPr>
            <a:endParaRPr lang="en-US" sz="1100" dirty="0"/>
          </a:p>
        </p:txBody>
      </p:sp>
      <p:graphicFrame>
        <p:nvGraphicFramePr>
          <p:cNvPr id="5" name="Diagram 4">
            <a:extLst>
              <a:ext uri="{FF2B5EF4-FFF2-40B4-BE49-F238E27FC236}">
                <a16:creationId xmlns:a16="http://schemas.microsoft.com/office/drawing/2014/main" id="{52315464-EA68-9DAC-0B83-48A09D1D9ABC}"/>
              </a:ext>
            </a:extLst>
          </p:cNvPr>
          <p:cNvGraphicFramePr/>
          <p:nvPr>
            <p:extLst>
              <p:ext uri="{D42A27DB-BD31-4B8C-83A1-F6EECF244321}">
                <p14:modId xmlns:p14="http://schemas.microsoft.com/office/powerpoint/2010/main" val="1626226439"/>
              </p:ext>
            </p:extLst>
          </p:nvPr>
        </p:nvGraphicFramePr>
        <p:xfrm>
          <a:off x="1129990" y="2981091"/>
          <a:ext cx="7136780" cy="728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485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 name="Title 2">
            <a:extLst>
              <a:ext uri="{FF2B5EF4-FFF2-40B4-BE49-F238E27FC236}">
                <a16:creationId xmlns:a16="http://schemas.microsoft.com/office/drawing/2014/main" id="{9A7A6C37-FB35-A818-AECB-4F0D1FD3D7D1}"/>
              </a:ext>
            </a:extLst>
          </p:cNvPr>
          <p:cNvSpPr>
            <a:spLocks noGrp="1"/>
          </p:cNvSpPr>
          <p:nvPr>
            <p:ph type="title"/>
          </p:nvPr>
        </p:nvSpPr>
        <p:spPr/>
        <p:txBody>
          <a:bodyPr/>
          <a:lstStyle/>
          <a:p>
            <a:r>
              <a:rPr lang="fr-FR" dirty="0"/>
              <a:t>2. Recherche de l’Extraction de mots clés</a:t>
            </a:r>
            <a:endParaRPr lang="en-US" dirty="0"/>
          </a:p>
        </p:txBody>
      </p:sp>
      <p:sp>
        <p:nvSpPr>
          <p:cNvPr id="4" name="Google Shape;302;p47">
            <a:extLst>
              <a:ext uri="{FF2B5EF4-FFF2-40B4-BE49-F238E27FC236}">
                <a16:creationId xmlns:a16="http://schemas.microsoft.com/office/drawing/2014/main" id="{B31C5104-C68E-DF71-5AA6-BDF72BD4EE12}"/>
              </a:ext>
            </a:extLst>
          </p:cNvPr>
          <p:cNvSpPr txBox="1">
            <a:spLocks/>
          </p:cNvSpPr>
          <p:nvPr/>
        </p:nvSpPr>
        <p:spPr>
          <a:xfrm>
            <a:off x="439664" y="2673550"/>
            <a:ext cx="8075700" cy="46770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34A8C"/>
              </a:buClr>
              <a:buSzPts val="1400"/>
              <a:buFont typeface="Arial"/>
              <a:buNone/>
              <a:defRPr sz="2400" b="1" i="0" u="none" strike="noStrike" cap="none">
                <a:solidFill>
                  <a:srgbClr val="334A8C"/>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fr-FR" sz="1600" dirty="0"/>
              <a:t>c. L’application de l’</a:t>
            </a:r>
            <a:r>
              <a:rPr lang="fr-FR" sz="1600" dirty="0" err="1"/>
              <a:t>algorithm</a:t>
            </a:r>
            <a:r>
              <a:rPr lang="fr-FR" sz="1600" dirty="0"/>
              <a:t> sur long document</a:t>
            </a:r>
          </a:p>
        </p:txBody>
      </p:sp>
      <p:sp>
        <p:nvSpPr>
          <p:cNvPr id="6" name="Text Placeholder 2">
            <a:extLst>
              <a:ext uri="{FF2B5EF4-FFF2-40B4-BE49-F238E27FC236}">
                <a16:creationId xmlns:a16="http://schemas.microsoft.com/office/drawing/2014/main" id="{47AC2FE3-2C95-FB4F-B3C5-C7C633199EFC}"/>
              </a:ext>
            </a:extLst>
          </p:cNvPr>
          <p:cNvSpPr txBox="1">
            <a:spLocks/>
          </p:cNvSpPr>
          <p:nvPr/>
        </p:nvSpPr>
        <p:spPr>
          <a:xfrm>
            <a:off x="592064" y="3100038"/>
            <a:ext cx="8075700" cy="1619491"/>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500" b="0" i="0" u="none" strike="noStrike" cap="none">
                <a:solidFill>
                  <a:schemeClr val="dk1"/>
                </a:solidFill>
                <a:latin typeface="Arial"/>
                <a:ea typeface="Arial"/>
                <a:cs typeface="Arial"/>
                <a:sym typeface="Arial"/>
              </a:defRPr>
            </a:lvl2pPr>
            <a:lvl3pPr marL="1371600" marR="0" lvl="2" indent="-317500" algn="l" rtl="0">
              <a:lnSpc>
                <a:spcPct val="100000"/>
              </a:lnSpc>
              <a:spcBef>
                <a:spcPts val="300"/>
              </a:spcBef>
              <a:spcAft>
                <a:spcPts val="0"/>
              </a:spcAft>
              <a:buClr>
                <a:schemeClr val="dk1"/>
              </a:buClr>
              <a:buSzPts val="1400"/>
              <a:buFont typeface="NTR"/>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fr-FR" sz="1400" dirty="0"/>
              <a:t>Le document en réalité n’a pas de la limitation de longueur. -&gt; Avoir une stratégie pour appliquer l’</a:t>
            </a:r>
            <a:r>
              <a:rPr lang="fr-FR" sz="1400" dirty="0" err="1"/>
              <a:t>algorithm</a:t>
            </a:r>
            <a:r>
              <a:rPr lang="fr-FR" sz="1400" dirty="0"/>
              <a:t> sur n’import quel longueur de document.</a:t>
            </a:r>
          </a:p>
          <a:p>
            <a:pPr marL="514350" indent="-285750">
              <a:buFont typeface="Arial" panose="020B0604020202020204" pitchFamily="34" charset="0"/>
              <a:buChar char="•"/>
            </a:pPr>
            <a:r>
              <a:rPr lang="fr-FR" sz="1400" dirty="0"/>
              <a:t>La stratégie se conclut 3 étapes :</a:t>
            </a:r>
          </a:p>
          <a:p>
            <a:pPr marL="971550" lvl="1" indent="-285750">
              <a:buFont typeface="Arial" panose="020B0604020202020204" pitchFamily="34" charset="0"/>
              <a:buChar char="•"/>
            </a:pPr>
            <a:r>
              <a:rPr lang="fr-FR" sz="1100" dirty="0"/>
              <a:t>Diviser le document aux plusieurs passages avec </a:t>
            </a:r>
            <a:r>
              <a:rPr lang="fr-FR" sz="1100" b="1" dirty="0"/>
              <a:t>chevauchement</a:t>
            </a:r>
            <a:r>
              <a:rPr lang="fr-FR" sz="1100" dirty="0"/>
              <a:t>.</a:t>
            </a:r>
          </a:p>
          <a:p>
            <a:pPr marL="971550" lvl="1" indent="-285750">
              <a:buFont typeface="Arial" panose="020B0604020202020204" pitchFamily="34" charset="0"/>
              <a:buChar char="•"/>
            </a:pPr>
            <a:r>
              <a:rPr lang="fr-FR" sz="1100" dirty="0"/>
              <a:t>Appliquer Bert-joint-KPE sur chaque passage et extraire des mots clés de chaque passage.</a:t>
            </a:r>
          </a:p>
          <a:p>
            <a:pPr marL="971550" lvl="1" indent="-285750">
              <a:buFont typeface="Arial" panose="020B0604020202020204" pitchFamily="34" charset="0"/>
              <a:buChar char="•"/>
            </a:pPr>
            <a:r>
              <a:rPr lang="fr-FR" sz="1100" dirty="0"/>
              <a:t>Combiner les résultats de toutes les passages.</a:t>
            </a:r>
          </a:p>
          <a:p>
            <a:pPr marL="971550" lvl="1" indent="-285750">
              <a:buFont typeface="Arial" panose="020B0604020202020204" pitchFamily="34" charset="0"/>
              <a:buChar char="•"/>
            </a:pPr>
            <a:endParaRPr lang="fr-FR" sz="900" dirty="0"/>
          </a:p>
          <a:p>
            <a:pPr marL="971550" lvl="1" indent="-285750">
              <a:buFont typeface="Arial" panose="020B0604020202020204" pitchFamily="34" charset="0"/>
              <a:buChar char="•"/>
            </a:pPr>
            <a:endParaRPr lang="en-US" sz="1100" dirty="0"/>
          </a:p>
        </p:txBody>
      </p:sp>
      <p:sp>
        <p:nvSpPr>
          <p:cNvPr id="9" name="Google Shape;302;p47">
            <a:extLst>
              <a:ext uri="{FF2B5EF4-FFF2-40B4-BE49-F238E27FC236}">
                <a16:creationId xmlns:a16="http://schemas.microsoft.com/office/drawing/2014/main" id="{E6D4D3AF-260C-8221-9544-990ED24915CE}"/>
              </a:ext>
            </a:extLst>
          </p:cNvPr>
          <p:cNvSpPr txBox="1">
            <a:spLocks/>
          </p:cNvSpPr>
          <p:nvPr/>
        </p:nvSpPr>
        <p:spPr>
          <a:xfrm>
            <a:off x="439664" y="935520"/>
            <a:ext cx="8075700" cy="46770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34A8C"/>
              </a:buClr>
              <a:buSzPts val="1400"/>
              <a:buFont typeface="Arial"/>
              <a:buNone/>
              <a:defRPr sz="2400" b="1" i="0" u="none" strike="noStrike" cap="none">
                <a:solidFill>
                  <a:srgbClr val="334A8C"/>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fr-FR" sz="1600" dirty="0"/>
              <a:t>b. Données utilisé pour entrainement et évaluation</a:t>
            </a:r>
          </a:p>
        </p:txBody>
      </p:sp>
      <p:sp>
        <p:nvSpPr>
          <p:cNvPr id="10" name="Text Placeholder 2">
            <a:extLst>
              <a:ext uri="{FF2B5EF4-FFF2-40B4-BE49-F238E27FC236}">
                <a16:creationId xmlns:a16="http://schemas.microsoft.com/office/drawing/2014/main" id="{93413637-98B1-5E3B-F179-AEA5B57545C6}"/>
              </a:ext>
            </a:extLst>
          </p:cNvPr>
          <p:cNvSpPr txBox="1">
            <a:spLocks/>
          </p:cNvSpPr>
          <p:nvPr/>
        </p:nvSpPr>
        <p:spPr>
          <a:xfrm>
            <a:off x="534150" y="1313604"/>
            <a:ext cx="8075700" cy="1619491"/>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500" b="0" i="0" u="none" strike="noStrike" cap="none">
                <a:solidFill>
                  <a:schemeClr val="dk1"/>
                </a:solidFill>
                <a:latin typeface="Arial"/>
                <a:ea typeface="Arial"/>
                <a:cs typeface="Arial"/>
                <a:sym typeface="Arial"/>
              </a:defRPr>
            </a:lvl2pPr>
            <a:lvl3pPr marL="1371600" marR="0" lvl="2" indent="-317500" algn="l" rtl="0">
              <a:lnSpc>
                <a:spcPct val="100000"/>
              </a:lnSpc>
              <a:spcBef>
                <a:spcPts val="300"/>
              </a:spcBef>
              <a:spcAft>
                <a:spcPts val="0"/>
              </a:spcAft>
              <a:buClr>
                <a:schemeClr val="dk1"/>
              </a:buClr>
              <a:buSzPts val="1400"/>
              <a:buFont typeface="NTR"/>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US" sz="1400" dirty="0"/>
              <a:t>Des bases de </a:t>
            </a:r>
            <a:r>
              <a:rPr lang="en-US" sz="1400" dirty="0" err="1"/>
              <a:t>données</a:t>
            </a:r>
            <a:r>
              <a:rPr lang="en-US" sz="1400" dirty="0"/>
              <a:t> </a:t>
            </a:r>
            <a:r>
              <a:rPr lang="en-US" sz="1400" dirty="0" err="1"/>
              <a:t>doivent</a:t>
            </a:r>
            <a:r>
              <a:rPr lang="en-US" sz="1400" dirty="0"/>
              <a:t> </a:t>
            </a:r>
            <a:r>
              <a:rPr lang="en-US" sz="1400" dirty="0" err="1"/>
              <a:t>être</a:t>
            </a:r>
            <a:r>
              <a:rPr lang="en-US" sz="1400" dirty="0"/>
              <a:t> </a:t>
            </a:r>
            <a:r>
              <a:rPr lang="en-US" sz="1400" dirty="0" err="1"/>
              <a:t>grandes</a:t>
            </a:r>
            <a:r>
              <a:rPr lang="en-US" sz="1400" dirty="0"/>
              <a:t>, </a:t>
            </a:r>
            <a:r>
              <a:rPr lang="en-US" sz="1400" dirty="0" err="1"/>
              <a:t>gratuites</a:t>
            </a:r>
            <a:r>
              <a:rPr lang="en-US" sz="1400" dirty="0"/>
              <a:t> pour les </a:t>
            </a:r>
            <a:r>
              <a:rPr lang="en-US" sz="1400" dirty="0" err="1"/>
              <a:t>commerciaux</a:t>
            </a:r>
            <a:r>
              <a:rPr lang="en-US" sz="1400" dirty="0"/>
              <a:t>, et divers </a:t>
            </a:r>
            <a:r>
              <a:rPr lang="en-US" sz="1400" dirty="0" err="1"/>
              <a:t>en</a:t>
            </a:r>
            <a:r>
              <a:rPr lang="en-US" sz="1400" dirty="0"/>
              <a:t> </a:t>
            </a:r>
            <a:r>
              <a:rPr lang="en-US" sz="1400" dirty="0" err="1"/>
              <a:t>sujet</a:t>
            </a:r>
            <a:endParaRPr lang="en-US" sz="1400" dirty="0"/>
          </a:p>
          <a:p>
            <a:pPr marL="514350" indent="-285750">
              <a:buFont typeface="Arial" panose="020B0604020202020204" pitchFamily="34" charset="0"/>
              <a:buChar char="•"/>
            </a:pPr>
            <a:r>
              <a:rPr lang="en-US" sz="1400" dirty="0"/>
              <a:t>Des bases de </a:t>
            </a:r>
            <a:r>
              <a:rPr lang="en-US" sz="1400" dirty="0" err="1"/>
              <a:t>données</a:t>
            </a:r>
            <a:r>
              <a:rPr lang="en-US" sz="1400" dirty="0"/>
              <a:t> </a:t>
            </a:r>
            <a:r>
              <a:rPr lang="en-US" sz="1400" dirty="0" err="1"/>
              <a:t>sélectionées</a:t>
            </a:r>
            <a:r>
              <a:rPr lang="en-US" sz="1400" dirty="0"/>
              <a:t> : </a:t>
            </a:r>
            <a:r>
              <a:rPr lang="en-US" sz="1400" dirty="0" err="1"/>
              <a:t>Inspec</a:t>
            </a:r>
            <a:r>
              <a:rPr lang="en-US" sz="1400" dirty="0"/>
              <a:t>, Semeval17, </a:t>
            </a:r>
            <a:r>
              <a:rPr lang="en-US" sz="1400" dirty="0" err="1"/>
              <a:t>Pubmed</a:t>
            </a:r>
            <a:r>
              <a:rPr lang="en-US" sz="1400" dirty="0"/>
              <a:t> et </a:t>
            </a:r>
            <a:r>
              <a:rPr lang="en-US" sz="1400" dirty="0" err="1"/>
              <a:t>Kptimes</a:t>
            </a:r>
            <a:endParaRPr lang="en-US" sz="1400" dirty="0"/>
          </a:p>
          <a:p>
            <a:pPr marL="514350" indent="-285750">
              <a:buFont typeface="Arial" panose="020B0604020202020204" pitchFamily="34" charset="0"/>
              <a:buChar char="•"/>
            </a:pPr>
            <a:r>
              <a:rPr lang="fr-FR" sz="1400" dirty="0"/>
              <a:t>L’entrainement et évaluation sont réalisés par combinaison des quatre bases de données.</a:t>
            </a:r>
            <a:endParaRPr lang="en-US" sz="1400" dirty="0"/>
          </a:p>
        </p:txBody>
      </p:sp>
    </p:spTree>
    <p:extLst>
      <p:ext uri="{BB962C8B-B14F-4D97-AF65-F5344CB8AC3E}">
        <p14:creationId xmlns:p14="http://schemas.microsoft.com/office/powerpoint/2010/main" val="257310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439664" y="233970"/>
            <a:ext cx="8075700" cy="4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fr-FR" dirty="0"/>
              <a:t>3. Intégration à </a:t>
            </a:r>
            <a:r>
              <a:rPr lang="fr-FR" dirty="0" err="1"/>
              <a:t>Sinequa</a:t>
            </a:r>
            <a:r>
              <a:rPr lang="fr-FR" dirty="0"/>
              <a:t> software</a:t>
            </a:r>
            <a:endParaRPr dirty="0"/>
          </a:p>
        </p:txBody>
      </p:sp>
      <p:sp>
        <p:nvSpPr>
          <p:cNvPr id="2" name="Google Shape;302;p47">
            <a:extLst>
              <a:ext uri="{FF2B5EF4-FFF2-40B4-BE49-F238E27FC236}">
                <a16:creationId xmlns:a16="http://schemas.microsoft.com/office/drawing/2014/main" id="{6FBC7AB2-B260-EDE5-517D-00F717B5E470}"/>
              </a:ext>
            </a:extLst>
          </p:cNvPr>
          <p:cNvSpPr txBox="1">
            <a:spLocks/>
          </p:cNvSpPr>
          <p:nvPr/>
        </p:nvSpPr>
        <p:spPr>
          <a:xfrm>
            <a:off x="439664" y="866930"/>
            <a:ext cx="8075700" cy="46770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34A8C"/>
              </a:buClr>
              <a:buSzPts val="1400"/>
              <a:buFont typeface="Arial"/>
              <a:buNone/>
              <a:defRPr sz="2400" b="1" i="0" u="none" strike="noStrike" cap="none">
                <a:solidFill>
                  <a:srgbClr val="334A8C"/>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fr-FR" sz="1600" dirty="0"/>
              <a:t>a. Introduction de </a:t>
            </a:r>
            <a:r>
              <a:rPr lang="fr-FR" sz="1600" dirty="0" err="1"/>
              <a:t>Sinequa</a:t>
            </a:r>
            <a:r>
              <a:rPr lang="fr-FR" sz="1600" dirty="0"/>
              <a:t> software</a:t>
            </a:r>
          </a:p>
        </p:txBody>
      </p:sp>
      <p:pic>
        <p:nvPicPr>
          <p:cNvPr id="4" name="Picture 3">
            <a:extLst>
              <a:ext uri="{FF2B5EF4-FFF2-40B4-BE49-F238E27FC236}">
                <a16:creationId xmlns:a16="http://schemas.microsoft.com/office/drawing/2014/main" id="{341A3915-D36E-FF72-2F8E-6B38936329A5}"/>
              </a:ext>
            </a:extLst>
          </p:cNvPr>
          <p:cNvPicPr>
            <a:picLocks noChangeAspect="1"/>
          </p:cNvPicPr>
          <p:nvPr/>
        </p:nvPicPr>
        <p:blipFill>
          <a:blip r:embed="rId3"/>
          <a:stretch>
            <a:fillRect/>
          </a:stretch>
        </p:blipFill>
        <p:spPr>
          <a:xfrm>
            <a:off x="865044" y="1263805"/>
            <a:ext cx="7224940" cy="3773757"/>
          </a:xfrm>
          <a:prstGeom prst="rect">
            <a:avLst/>
          </a:prstGeom>
        </p:spPr>
      </p:pic>
    </p:spTree>
    <p:extLst>
      <p:ext uri="{BB962C8B-B14F-4D97-AF65-F5344CB8AC3E}">
        <p14:creationId xmlns:p14="http://schemas.microsoft.com/office/powerpoint/2010/main" val="30018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439664" y="233970"/>
            <a:ext cx="8075700" cy="4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fr-FR" dirty="0"/>
              <a:t>3. Intégration à </a:t>
            </a:r>
            <a:r>
              <a:rPr lang="fr-FR" dirty="0" err="1"/>
              <a:t>Sinequa</a:t>
            </a:r>
            <a:r>
              <a:rPr lang="fr-FR" dirty="0"/>
              <a:t> software</a:t>
            </a:r>
            <a:endParaRPr dirty="0"/>
          </a:p>
        </p:txBody>
      </p:sp>
      <p:sp>
        <p:nvSpPr>
          <p:cNvPr id="2" name="Google Shape;302;p47">
            <a:extLst>
              <a:ext uri="{FF2B5EF4-FFF2-40B4-BE49-F238E27FC236}">
                <a16:creationId xmlns:a16="http://schemas.microsoft.com/office/drawing/2014/main" id="{6FBC7AB2-B260-EDE5-517D-00F717B5E470}"/>
              </a:ext>
            </a:extLst>
          </p:cNvPr>
          <p:cNvSpPr txBox="1">
            <a:spLocks/>
          </p:cNvSpPr>
          <p:nvPr/>
        </p:nvSpPr>
        <p:spPr>
          <a:xfrm>
            <a:off x="439664" y="866930"/>
            <a:ext cx="8075700" cy="46770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34A8C"/>
              </a:buClr>
              <a:buSzPts val="1400"/>
              <a:buFont typeface="Arial"/>
              <a:buNone/>
              <a:defRPr sz="2400" b="1" i="0" u="none" strike="noStrike" cap="none">
                <a:solidFill>
                  <a:srgbClr val="334A8C"/>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fr-FR" sz="1600" dirty="0"/>
              <a:t>b. Intégration</a:t>
            </a:r>
          </a:p>
        </p:txBody>
      </p:sp>
      <p:sp>
        <p:nvSpPr>
          <p:cNvPr id="3" name="Text Placeholder 2">
            <a:extLst>
              <a:ext uri="{FF2B5EF4-FFF2-40B4-BE49-F238E27FC236}">
                <a16:creationId xmlns:a16="http://schemas.microsoft.com/office/drawing/2014/main" id="{8D56908D-2994-D056-9DD2-A744F857E1FF}"/>
              </a:ext>
            </a:extLst>
          </p:cNvPr>
          <p:cNvSpPr>
            <a:spLocks noGrp="1"/>
          </p:cNvSpPr>
          <p:nvPr>
            <p:ph type="body" idx="1"/>
          </p:nvPr>
        </p:nvSpPr>
        <p:spPr>
          <a:xfrm>
            <a:off x="439664" y="1334630"/>
            <a:ext cx="8075700" cy="3232500"/>
          </a:xfrm>
        </p:spPr>
        <p:txBody>
          <a:bodyPr>
            <a:normAutofit/>
          </a:bodyPr>
          <a:lstStyle/>
          <a:p>
            <a:pPr marL="514350" indent="-285750">
              <a:buFont typeface="Arial" panose="020B0604020202020204" pitchFamily="34" charset="0"/>
              <a:buChar char="•"/>
            </a:pPr>
            <a:r>
              <a:rPr lang="fr-FR" sz="1600" dirty="0" err="1"/>
              <a:t>Feature</a:t>
            </a:r>
            <a:r>
              <a:rPr lang="fr-FR" sz="1600" dirty="0"/>
              <a:t> l’extraction de mots clés : </a:t>
            </a:r>
          </a:p>
          <a:p>
            <a:pPr marL="971550" lvl="1" indent="-285750">
              <a:buFont typeface="Arial" panose="020B0604020202020204" pitchFamily="34" charset="0"/>
              <a:buChar char="•"/>
            </a:pPr>
            <a:r>
              <a:rPr lang="fr-FR" sz="1200" dirty="0"/>
              <a:t>Pre-process document.</a:t>
            </a:r>
          </a:p>
          <a:p>
            <a:pPr marL="971550" lvl="1" indent="-285750">
              <a:buFont typeface="Arial" panose="020B0604020202020204" pitchFamily="34" charset="0"/>
              <a:buChar char="•"/>
            </a:pPr>
            <a:r>
              <a:rPr lang="fr-FR" sz="1200" dirty="0"/>
              <a:t>Définir configuration, charger le modèle, calculer le output de modèle et décharger le modèle.</a:t>
            </a:r>
          </a:p>
          <a:p>
            <a:pPr marL="971550" lvl="1" indent="-285750">
              <a:buFont typeface="Arial" panose="020B0604020202020204" pitchFamily="34" charset="0"/>
              <a:buChar char="•"/>
            </a:pPr>
            <a:r>
              <a:rPr lang="fr-FR" sz="1200" dirty="0"/>
              <a:t>Post-traitement pour conclure des mots clés du document.</a:t>
            </a:r>
          </a:p>
          <a:p>
            <a:pPr marL="514350" indent="-285750">
              <a:buFont typeface="Arial" panose="020B0604020202020204" pitchFamily="34" charset="0"/>
              <a:buChar char="•"/>
            </a:pPr>
            <a:r>
              <a:rPr lang="fr-FR" sz="1600" dirty="0"/>
              <a:t>Management multiple modèles en parallèle.</a:t>
            </a:r>
            <a:endParaRPr lang="en-US" sz="1200" dirty="0"/>
          </a:p>
          <a:p>
            <a:pPr marL="514350" indent="-285750">
              <a:buFont typeface="Arial" panose="020B0604020202020204" pitchFamily="34" charset="0"/>
              <a:buChar char="•"/>
            </a:pPr>
            <a:r>
              <a:rPr lang="fr-FR" sz="1600" dirty="0"/>
              <a:t>API de l’extraction de mots clés.</a:t>
            </a:r>
          </a:p>
          <a:p>
            <a:pPr marL="514350" indent="-285750">
              <a:buFont typeface="Arial" panose="020B0604020202020204" pitchFamily="34" charset="0"/>
              <a:buChar char="•"/>
            </a:pPr>
            <a:r>
              <a:rPr lang="fr-FR" sz="1600" dirty="0"/>
              <a:t>Fonctionnalité </a:t>
            </a:r>
            <a:r>
              <a:rPr lang="fr-FR" sz="1600" i="1" dirty="0" err="1"/>
              <a:t>serving</a:t>
            </a:r>
            <a:r>
              <a:rPr lang="fr-FR" sz="1600" i="1" dirty="0"/>
              <a:t> routes : </a:t>
            </a:r>
            <a:r>
              <a:rPr lang="fr-FR" sz="1600" dirty="0"/>
              <a:t>utiliser manuellement le </a:t>
            </a:r>
            <a:r>
              <a:rPr lang="fr-FR" sz="1600" dirty="0" err="1"/>
              <a:t>feature</a:t>
            </a:r>
            <a:r>
              <a:rPr lang="fr-FR" sz="1600" dirty="0"/>
              <a:t> par http demande.</a:t>
            </a:r>
          </a:p>
          <a:p>
            <a:pPr marL="514350" indent="-285750">
              <a:buFont typeface="Arial" panose="020B0604020202020204" pitchFamily="34" charset="0"/>
              <a:buChar char="•"/>
            </a:pPr>
            <a:r>
              <a:rPr lang="fr-FR" sz="1600" dirty="0"/>
              <a:t>Fonctionnalité </a:t>
            </a:r>
            <a:r>
              <a:rPr lang="fr-FR" sz="1600" i="1" dirty="0" err="1"/>
              <a:t>Sinequa</a:t>
            </a:r>
            <a:r>
              <a:rPr lang="fr-FR" sz="1600" i="1" dirty="0"/>
              <a:t> command : </a:t>
            </a:r>
            <a:r>
              <a:rPr lang="fr-FR" sz="1600" dirty="0"/>
              <a:t>ajouter une colonne contenant des mots clés pour chaque document dans la base de données. </a:t>
            </a:r>
          </a:p>
          <a:p>
            <a:pPr marL="514350" indent="-285750">
              <a:buFont typeface="Arial" panose="020B0604020202020204" pitchFamily="34" charset="0"/>
              <a:buChar char="•"/>
            </a:pPr>
            <a:endParaRPr lang="fr-FR" sz="1400" dirty="0"/>
          </a:p>
        </p:txBody>
      </p:sp>
    </p:spTree>
    <p:extLst>
      <p:ext uri="{BB962C8B-B14F-4D97-AF65-F5344CB8AC3E}">
        <p14:creationId xmlns:p14="http://schemas.microsoft.com/office/powerpoint/2010/main" val="428845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439664" y="233970"/>
            <a:ext cx="8075700" cy="4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US" dirty="0"/>
              <a:t>4. Conclusion</a:t>
            </a:r>
            <a:endParaRPr dirty="0"/>
          </a:p>
        </p:txBody>
      </p:sp>
      <p:sp>
        <p:nvSpPr>
          <p:cNvPr id="4" name="Text Placeholder 2">
            <a:extLst>
              <a:ext uri="{FF2B5EF4-FFF2-40B4-BE49-F238E27FC236}">
                <a16:creationId xmlns:a16="http://schemas.microsoft.com/office/drawing/2014/main" id="{00D6D490-F76A-4D0E-3591-ED11D85120A3}"/>
              </a:ext>
            </a:extLst>
          </p:cNvPr>
          <p:cNvSpPr txBox="1">
            <a:spLocks/>
          </p:cNvSpPr>
          <p:nvPr/>
        </p:nvSpPr>
        <p:spPr>
          <a:xfrm>
            <a:off x="439664" y="1033346"/>
            <a:ext cx="8075700" cy="3533784"/>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500" b="0" i="0" u="none" strike="noStrike" cap="none">
                <a:solidFill>
                  <a:schemeClr val="dk1"/>
                </a:solidFill>
                <a:latin typeface="Arial"/>
                <a:ea typeface="Arial"/>
                <a:cs typeface="Arial"/>
                <a:sym typeface="Arial"/>
              </a:defRPr>
            </a:lvl2pPr>
            <a:lvl3pPr marL="1371600" marR="0" lvl="2" indent="-317500" algn="l" rtl="0">
              <a:lnSpc>
                <a:spcPct val="100000"/>
              </a:lnSpc>
              <a:spcBef>
                <a:spcPts val="300"/>
              </a:spcBef>
              <a:spcAft>
                <a:spcPts val="0"/>
              </a:spcAft>
              <a:buClr>
                <a:schemeClr val="dk1"/>
              </a:buClr>
              <a:buSzPts val="1400"/>
              <a:buFont typeface="NTR"/>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fr-FR" sz="2000" dirty="0"/>
              <a:t>Améliorer mes compétences techniques: recherche, optimisation, et adaptation de</a:t>
            </a:r>
            <a:r>
              <a:rPr lang="fr-FR" sz="2000" i="1" dirty="0"/>
              <a:t> </a:t>
            </a:r>
            <a:r>
              <a:rPr lang="fr-FR" sz="2000" i="1" dirty="0" err="1"/>
              <a:t>deep</a:t>
            </a:r>
            <a:r>
              <a:rPr lang="fr-FR" sz="2000" i="1" dirty="0"/>
              <a:t> </a:t>
            </a:r>
            <a:r>
              <a:rPr lang="fr-FR" sz="2000" i="1" dirty="0" err="1"/>
              <a:t>learning</a:t>
            </a:r>
            <a:r>
              <a:rPr lang="fr-FR" sz="2000" i="1" dirty="0"/>
              <a:t> </a:t>
            </a:r>
            <a:r>
              <a:rPr lang="fr-FR" sz="2000" dirty="0" err="1"/>
              <a:t>algorithm</a:t>
            </a:r>
            <a:r>
              <a:rPr lang="fr-FR" sz="2000" dirty="0"/>
              <a:t>, programmation et implémentation dans l’application de l’entreprise.</a:t>
            </a:r>
          </a:p>
          <a:p>
            <a:pPr marL="514350" indent="-285750">
              <a:buFont typeface="Arial" panose="020B0604020202020204" pitchFamily="34" charset="0"/>
              <a:buChar char="•"/>
            </a:pPr>
            <a:r>
              <a:rPr lang="fr-FR" sz="2000" dirty="0"/>
              <a:t>Améliorer mes compétences non-technique : gestion du projet, travail en équipe, et le niveau du langue (anglais et français)</a:t>
            </a:r>
          </a:p>
          <a:p>
            <a:pPr marL="514350" indent="-285750">
              <a:buFont typeface="Arial" panose="020B0604020202020204" pitchFamily="34" charset="0"/>
              <a:buChar char="•"/>
            </a:pPr>
            <a:r>
              <a:rPr lang="fr-FR" sz="2000" dirty="0"/>
              <a:t>Mieux comprendre la culture française dans l’entreprise. </a:t>
            </a:r>
          </a:p>
          <a:p>
            <a:pPr marL="514350" indent="-285750">
              <a:buFont typeface="Arial" panose="020B0604020202020204" pitchFamily="34" charset="0"/>
              <a:buChar char="•"/>
            </a:pPr>
            <a:endParaRPr lang="fr-F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9"/>
          <p:cNvSpPr txBox="1">
            <a:spLocks noGrp="1"/>
          </p:cNvSpPr>
          <p:nvPr>
            <p:ph type="title"/>
          </p:nvPr>
        </p:nvSpPr>
        <p:spPr>
          <a:xfrm>
            <a:off x="628650" y="2700274"/>
            <a:ext cx="7886700" cy="10320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Font typeface="Arial"/>
              <a:buNone/>
            </a:pPr>
            <a:r>
              <a:rPr lang="en" dirty="0">
                <a:solidFill>
                  <a:schemeClr val="accent6">
                    <a:lumMod val="60000"/>
                    <a:lumOff val="40000"/>
                  </a:schemeClr>
                </a:solidFill>
              </a:rPr>
              <a:t>Merci de votre attention</a:t>
            </a:r>
            <a:endParaRPr dirty="0">
              <a:solidFill>
                <a:schemeClr val="accent6">
                  <a:lumMod val="60000"/>
                  <a:lumOff val="40000"/>
                </a:schemeClr>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inequa">
      <a:dk1>
        <a:srgbClr val="000000"/>
      </a:dk1>
      <a:lt1>
        <a:srgbClr val="FFFFFF"/>
      </a:lt1>
      <a:dk2>
        <a:srgbClr val="44546A"/>
      </a:dk2>
      <a:lt2>
        <a:srgbClr val="E7E6E6"/>
      </a:lt2>
      <a:accent1>
        <a:srgbClr val="4472C4"/>
      </a:accent1>
      <a:accent2>
        <a:srgbClr val="ED7D31"/>
      </a:accent2>
      <a:accent3>
        <a:srgbClr val="33498C"/>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727</Words>
  <Application>Microsoft Office PowerPoint</Application>
  <PresentationFormat>On-screen Show (16:9)</PresentationFormat>
  <Paragraphs>60</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Calibri</vt:lpstr>
      <vt:lpstr>Lato</vt:lpstr>
      <vt:lpstr>Montserrat</vt:lpstr>
      <vt:lpstr>Arial</vt:lpstr>
      <vt:lpstr>NTR</vt:lpstr>
      <vt:lpstr>Focus</vt:lpstr>
      <vt:lpstr>Office Theme</vt:lpstr>
      <vt:lpstr>Extraction de mots clés Recherche et Intégration</vt:lpstr>
      <vt:lpstr>1. Introduction de Sinequa et du projet</vt:lpstr>
      <vt:lpstr>2. Recherche de l’Extraction de mots clés</vt:lpstr>
      <vt:lpstr>2. Recherche de l’Extraction de mots clés</vt:lpstr>
      <vt:lpstr>3. Intégration à Sinequa software</vt:lpstr>
      <vt:lpstr>3. Intégration à Sinequa software</vt:lpstr>
      <vt:lpstr>4. Conclusion</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Extraction de mots clés Recherche et Intégration</dc:title>
  <cp:lastModifiedBy>LE</cp:lastModifiedBy>
  <cp:revision>2</cp:revision>
  <dcterms:modified xsi:type="dcterms:W3CDTF">2022-08-24T00:51:19Z</dcterms:modified>
</cp:coreProperties>
</file>