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6"/>
    <p:sldMasterId id="214748368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Lst>
  <p:sldSz cy="5143500" cx="9144000"/>
  <p:notesSz cx="6858000" cy="9144000"/>
  <p:embeddedFontLst>
    <p:embeddedFont>
      <p:font typeface="Roboto"/>
      <p:regular r:id="rId24"/>
      <p:bold r:id="rId25"/>
      <p:italic r:id="rId26"/>
      <p:boldItalic r:id="rId27"/>
    </p:embeddedFon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2" name="Boris Flückiger"/>
  <p:cmAuthor clrIdx="1" id="1" initials="" lastIdx="5" name="Phuoc Khanh-l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3A3AF5-547C-4D55-B3D3-31A17A38F922}">
  <a:tblStyle styleId="{E93A3AF5-547C-4D55-B3D3-31A17A38F92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font" Target="fonts/Roboto-regular.fntdata"/><Relationship Id="rId23" Type="http://schemas.openxmlformats.org/officeDocument/2006/relationships/slide" Target="slides/slide1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ontserrat-regular.fntdata"/><Relationship Id="rId27" Type="http://schemas.openxmlformats.org/officeDocument/2006/relationships/font" Target="fonts/Roboto-bold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Montserrat-bold.fntdata"/><Relationship Id="rId7" Type="http://schemas.openxmlformats.org/officeDocument/2006/relationships/slideMaster" Target="slideMasters/slideMaster2.xml"/><Relationship Id="rId8" Type="http://schemas.openxmlformats.org/officeDocument/2006/relationships/notesMaster" Target="notesMasters/notesMaster1.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3.xml"/><Relationship Id="rId33" Type="http://schemas.openxmlformats.org/officeDocument/2006/relationships/font" Target="fonts/Lato-bold.fntdata"/><Relationship Id="rId10" Type="http://schemas.openxmlformats.org/officeDocument/2006/relationships/slide" Target="slides/slide2.xml"/><Relationship Id="rId32" Type="http://schemas.openxmlformats.org/officeDocument/2006/relationships/font" Target="fonts/Lato-regular.fntdata"/><Relationship Id="rId13" Type="http://schemas.openxmlformats.org/officeDocument/2006/relationships/slide" Target="slides/slide5.xml"/><Relationship Id="rId35" Type="http://schemas.openxmlformats.org/officeDocument/2006/relationships/font" Target="fonts/Lato-boldItalic.fntdata"/><Relationship Id="rId12" Type="http://schemas.openxmlformats.org/officeDocument/2006/relationships/slide" Target="slides/slide4.xml"/><Relationship Id="rId34" Type="http://schemas.openxmlformats.org/officeDocument/2006/relationships/font" Target="fonts/Lato-italic.fntdata"/><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4-04T16:05:00.149">
    <p:pos x="545" y="905"/>
    <p:text>I like to have an example of shape of input/output because it helps me understand the algorithm globally but it's up to you ;)</p:text>
  </p:cm>
  <p:cm authorId="1" idx="1" dt="2022-04-04T16:05:00.149">
    <p:pos x="545" y="905"/>
    <p:text>okay, I will do that</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2-03-31T14:38:58.356">
    <p:pos x="6000" y="0"/>
    <p:text>Suggestions: Having the different keys like: "url, text, keyphrase" as bullet points could be a bit easier to read.
I don't know if you wanted to talk a bit about dvc here. It could be interesting to know which part of the data is stored using dvc</p:text>
  </p:cm>
  <p:cm authorId="1" idx="2" dt="2022-03-31T14:13:00.443">
    <p:pos x="6000" y="0"/>
    <p:text>yes, I am thinking about where to talk about some points like dvc but it should be here. And what is bullet points you mean ?</p:text>
  </p:cm>
  <p:cm authorId="0" idx="3" dt="2022-03-31T14:38:58.356">
    <p:pos x="6000" y="0"/>
    <p:text>for example for each data format:
- url
- text
- Keyphrase
..
Instead of (url, text, keyphrase)</p:text>
  </p:cm>
  <p:cm authorId="0" idx="4" dt="2022-03-31T13:36:52.932">
    <p:pos x="233" y="48"/>
    <p:text>Title proposition: "Data Pipeline"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2-03-31T14:07:19.459">
    <p:pos x="6000" y="0"/>
    <p:text>The average length is computed using white space tokenization ?</p:text>
  </p:cm>
  <p:cm authorId="1" idx="3" dt="2022-03-31T14:07:19.459">
    <p:pos x="6000" y="0"/>
    <p:text>yes</p:text>
  </p:cm>
  <p:cm authorId="0" idx="6" dt="2022-03-31T13:42:16.020">
    <p:pos x="6000" y="100"/>
    <p:text>We could add an other column with the domain of the data ?</p:text>
  </p:cm>
  <p:cm authorId="0" idx="7" dt="2022-03-31T14:47:21.638">
    <p:pos x="233" y="48"/>
    <p:text>Title suggestion: "Analysis of the four dataset for commercial use"</p:text>
  </p:cm>
  <p:cm authorId="0" idx="8" dt="2022-03-31T14:08:48.739">
    <p:pos x="276" y="1829"/>
    <p:text>Just to be sure, for this sentence you mean that fixing an upper bound of 5 is not too restrictive as the average length is not too long</p:text>
  </p:cm>
  <p:cm authorId="1" idx="4" dt="2022-03-31T14:08:48.739">
    <p:pos x="276" y="1829"/>
    <p:text>yes, we can set higher but it will not improve the performance while their is just a little of KP have length &gt; 5</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2-04-04T08:48:37.997">
    <p:pos x="276" y="698"/>
    <p:text>You can add: "Multlingual translation and training" ;)</p:text>
  </p:cm>
  <p:cm authorId="0" idx="10" dt="2022-04-04T16:11:47.596">
    <p:pos x="276" y="798"/>
    <p:text>- Use other ranking metrics
- Reduce DLM and input size</p:text>
  </p:cm>
  <p:cm authorId="0" idx="11" dt="2022-03-31T14:59:50.508">
    <p:pos x="276" y="147"/>
    <p:text>We can discuss it if you want</p:text>
  </p:cm>
  <p:cm authorId="1" idx="5" dt="2022-03-31T14:48:10.331">
    <p:pos x="276" y="147"/>
    <p:text>I just have few ideas, you want to discuss it now ?
small point before apero :))</p:text>
  </p:cm>
  <p:cm authorId="0" idx="12" dt="2022-03-31T14:59:50.508">
    <p:pos x="276" y="147"/>
    <p:text>Alright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3c71e8e2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f3c71e8e2c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f3c71e8e2c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f3c71e8e2c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2ef39f74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22ef39f74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f3c71e8e2c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f3c71e8e2c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f3c71e8e2c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f3c71e8e2c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20df45aa5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20df45aa5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f3c71e8e2c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gf3c71e8e2c_0_2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22ef39f74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122ef39f74a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f3c71e8e2c_0_4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f3c71e8e2c_0_4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My first step of my stage </a:t>
            </a:r>
            <a:endParaRPr/>
          </a:p>
          <a:p>
            <a:pPr indent="0" lvl="0" marL="0" rtl="0" algn="l">
              <a:spcBef>
                <a:spcPts val="0"/>
              </a:spcBef>
              <a:spcAft>
                <a:spcPts val="0"/>
              </a:spcAft>
              <a:buNone/>
            </a:pPr>
            <a:r>
              <a:rPr lang="en"/>
              <a:t>Get from the original code of paper</a:t>
            </a:r>
            <a:endParaRPr/>
          </a:p>
          <a:p>
            <a:pPr indent="0" lvl="0" marL="0" rtl="0" algn="l">
              <a:spcBef>
                <a:spcPts val="0"/>
              </a:spcBef>
              <a:spcAft>
                <a:spcPts val="0"/>
              </a:spcAft>
              <a:buNone/>
            </a:pPr>
            <a:r>
              <a:rPr lang="en"/>
              <a:t>By the time, the code is changing alot</a:t>
            </a:r>
            <a:endParaRPr/>
          </a:p>
        </p:txBody>
      </p:sp>
      <p:sp>
        <p:nvSpPr>
          <p:cNvPr id="240" name="Google Shape;240;gf3c71e8e2c_0_4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2ef39f74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22ef39f74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22ef39f74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22ef39f74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f3c71e8e2c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f3c71e8e2c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most important thing is creating a data pipeline, from source, to input data. As we have some differents dataset, I create a script to get dataset always from git. After that, a script is used to transform the data to pivot format. The pivot format has only 3 thing : the id, the text, with full of information, and the keyphrase. To be clear, this text is the text from raw data, it is not </a:t>
            </a:r>
            <a:r>
              <a:rPr lang="en"/>
              <a:t>filtered</a:t>
            </a:r>
            <a:r>
              <a:rPr lang="en"/>
              <a:t> by punctuation or crop. Keyphrase is include present and hidden key. Evaluating another algorithm in the future is the reason I keep as much as impossible the information of data. In the term of preprocessing, text data will be preprocessed, for example number -&gt; </a:t>
            </a:r>
            <a:r>
              <a:rPr lang="en"/>
              <a:t>digit, filter punctuation, only have present keyphrase, finding the position of each keyphrase. Dataset at preprocesis managed by dvc, as we can follow the version, or the change of prepro data, in case we change the way we preprocess. Normally, we can feed the preprocessed data to the model. However, the data from preprocessed to input format get a lot of time, that is why I insert a step from preprocessed data to input data. Tokenization for bert, and finding all positions of all n-gram is the reason of consuming alot of time. Having already the input format for train data help us reduce the time for each step.</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3c71e8e2c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f3c71e8e2c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the result about commercial free use dataset, we </a:t>
            </a:r>
            <a:endParaRPr/>
          </a:p>
          <a:p>
            <a:pPr indent="0" lvl="0" marL="0" rtl="0" algn="l">
              <a:spcBef>
                <a:spcPts val="0"/>
              </a:spcBef>
              <a:spcAft>
                <a:spcPts val="0"/>
              </a:spcAft>
              <a:buNone/>
            </a:pPr>
            <a:r>
              <a:rPr lang="en" sz="1200">
                <a:solidFill>
                  <a:srgbClr val="24292F"/>
                </a:solidFill>
                <a:highlight>
                  <a:srgbClr val="FFFFFF"/>
                </a:highlight>
              </a:rPr>
              <a:t>Inspec consists of 2,000 abstracts of scientific journal papers from Computer Science collected between the years 1998 and 2002</a:t>
            </a:r>
            <a:endParaRPr sz="1200">
              <a:solidFill>
                <a:srgbClr val="24292F"/>
              </a:solidFill>
              <a:highlight>
                <a:srgbClr val="FFFFFF"/>
              </a:highlight>
            </a:endParaRPr>
          </a:p>
          <a:p>
            <a:pPr indent="0" lvl="0" marL="0" rtl="0" algn="l">
              <a:spcBef>
                <a:spcPts val="0"/>
              </a:spcBef>
              <a:spcAft>
                <a:spcPts val="0"/>
              </a:spcAft>
              <a:buNone/>
            </a:pPr>
            <a:r>
              <a:rPr lang="en" sz="1200">
                <a:solidFill>
                  <a:srgbClr val="24292F"/>
                </a:solidFill>
                <a:highlight>
                  <a:srgbClr val="FFFFFF"/>
                </a:highlight>
              </a:rPr>
              <a:t> SemEval2017 consists of 500 paragraphs selected from 500 ScienceDirect journal articles, evenly distributed among the domains of Computer Science, Material Sciences and Physics</a:t>
            </a:r>
            <a:endParaRPr sz="1200">
              <a:solidFill>
                <a:srgbClr val="24292F"/>
              </a:solidFill>
              <a:highlight>
                <a:srgbClr val="FFFFFF"/>
              </a:highlight>
            </a:endParaRPr>
          </a:p>
          <a:p>
            <a:pPr indent="0" lvl="0" marL="0" rtl="0" algn="l">
              <a:spcBef>
                <a:spcPts val="0"/>
              </a:spcBef>
              <a:spcAft>
                <a:spcPts val="0"/>
              </a:spcAft>
              <a:buNone/>
            </a:pPr>
            <a:r>
              <a:rPr lang="en" sz="1200">
                <a:solidFill>
                  <a:srgbClr val="24292F"/>
                </a:solidFill>
                <a:highlight>
                  <a:srgbClr val="FFFFFF"/>
                </a:highlight>
              </a:rPr>
              <a:t>million citations for biomedical literature from MEDLINE, life science journals, and online books</a:t>
            </a:r>
            <a:endParaRPr b="1" sz="1200">
              <a:solidFill>
                <a:srgbClr val="24292F"/>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f3c71e8e2c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f3c71e8e2c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22ef39f74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22ef39f74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7.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7.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 Id="rId3" Type="http://schemas.openxmlformats.org/officeDocument/2006/relationships/image" Target="../media/image10.png"/><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 Id="rId3" Type="http://schemas.openxmlformats.org/officeDocument/2006/relationships/image" Target="../media/image10.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 Id="rId3" Type="http://schemas.openxmlformats.org/officeDocument/2006/relationships/image" Target="../media/image10.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p:cSld name="Title">
    <p:bg>
      <p:bgPr>
        <a:gradFill>
          <a:gsLst>
            <a:gs pos="0">
              <a:srgbClr val="891B4B"/>
            </a:gs>
            <a:gs pos="52000">
              <a:srgbClr val="085D81"/>
            </a:gs>
            <a:gs pos="100000">
              <a:srgbClr val="17254B"/>
            </a:gs>
          </a:gsLst>
          <a:lin ang="5400012" scaled="0"/>
        </a:gradFill>
      </p:bgPr>
    </p:bg>
    <p:spTree>
      <p:nvGrpSpPr>
        <p:cNvPr id="130" name="Shape 130"/>
        <p:cNvGrpSpPr/>
        <p:nvPr/>
      </p:nvGrpSpPr>
      <p:grpSpPr>
        <a:xfrm>
          <a:off x="0" y="0"/>
          <a:ext cx="0" cy="0"/>
          <a:chOff x="0" y="0"/>
          <a:chExt cx="0" cy="0"/>
        </a:xfrm>
      </p:grpSpPr>
      <p:pic>
        <p:nvPicPr>
          <p:cNvPr descr="A picture containing outdoor&#10;&#10;Description automatically generated" id="131" name="Google Shape;131;p13"/>
          <p:cNvPicPr preferRelativeResize="0"/>
          <p:nvPr/>
        </p:nvPicPr>
        <p:blipFill rotWithShape="1">
          <a:blip r:embed="rId2">
            <a:alphaModFix/>
          </a:blip>
          <a:srcRect b="0" l="0" r="0" t="0"/>
          <a:stretch/>
        </p:blipFill>
        <p:spPr>
          <a:xfrm>
            <a:off x="-1" y="1804"/>
            <a:ext cx="9147210" cy="5141695"/>
          </a:xfrm>
          <a:prstGeom prst="rect">
            <a:avLst/>
          </a:prstGeom>
          <a:noFill/>
          <a:ln>
            <a:noFill/>
          </a:ln>
        </p:spPr>
      </p:pic>
      <p:pic>
        <p:nvPicPr>
          <p:cNvPr descr="A picture containing outdoor, dark, night sky&#10;&#10;Description automatically generated" id="132" name="Google Shape;132;p13"/>
          <p:cNvPicPr preferRelativeResize="0"/>
          <p:nvPr/>
        </p:nvPicPr>
        <p:blipFill rotWithShape="1">
          <a:blip r:embed="rId3">
            <a:alphaModFix/>
          </a:blip>
          <a:srcRect b="0" l="0" r="0" t="0"/>
          <a:stretch/>
        </p:blipFill>
        <p:spPr>
          <a:xfrm>
            <a:off x="-1" y="1326933"/>
            <a:ext cx="9144000" cy="3814763"/>
          </a:xfrm>
          <a:prstGeom prst="rect">
            <a:avLst/>
          </a:prstGeom>
          <a:noFill/>
          <a:ln>
            <a:noFill/>
          </a:ln>
        </p:spPr>
      </p:pic>
      <p:sp>
        <p:nvSpPr>
          <p:cNvPr id="133" name="Google Shape;133;p13"/>
          <p:cNvSpPr txBox="1"/>
          <p:nvPr/>
        </p:nvSpPr>
        <p:spPr>
          <a:xfrm>
            <a:off x="6786638" y="4683647"/>
            <a:ext cx="2185800" cy="2538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en" sz="1200" u="none" cap="none" strike="noStrike">
                <a:solidFill>
                  <a:schemeClr val="lt1"/>
                </a:solidFill>
                <a:latin typeface="Arial"/>
                <a:ea typeface="Arial"/>
                <a:cs typeface="Arial"/>
                <a:sym typeface="Arial"/>
              </a:rPr>
              <a:t>Become Information-Driven™</a:t>
            </a:r>
            <a:endParaRPr sz="1100"/>
          </a:p>
        </p:txBody>
      </p:sp>
      <p:pic>
        <p:nvPicPr>
          <p:cNvPr id="134" name="Google Shape;134;p13"/>
          <p:cNvPicPr preferRelativeResize="0"/>
          <p:nvPr/>
        </p:nvPicPr>
        <p:blipFill rotWithShape="1">
          <a:blip r:embed="rId4">
            <a:alphaModFix/>
          </a:blip>
          <a:srcRect b="0" l="0" r="0" t="0"/>
          <a:stretch/>
        </p:blipFill>
        <p:spPr>
          <a:xfrm>
            <a:off x="6786638" y="4314301"/>
            <a:ext cx="2071612" cy="335696"/>
          </a:xfrm>
          <a:prstGeom prst="rect">
            <a:avLst/>
          </a:prstGeom>
          <a:noFill/>
          <a:ln>
            <a:noFill/>
          </a:ln>
          <a:effectLst>
            <a:outerShdw blurRad="203200" rotWithShape="0" algn="t">
              <a:srgbClr val="000000">
                <a:alpha val="40000"/>
              </a:srgbClr>
            </a:outerShdw>
          </a:effectLst>
        </p:spPr>
      </p:pic>
      <p:sp>
        <p:nvSpPr>
          <p:cNvPr id="135" name="Google Shape;135;p13"/>
          <p:cNvSpPr txBox="1"/>
          <p:nvPr>
            <p:ph type="title"/>
          </p:nvPr>
        </p:nvSpPr>
        <p:spPr>
          <a:xfrm>
            <a:off x="628649" y="1411472"/>
            <a:ext cx="7886700" cy="1435500"/>
          </a:xfrm>
          <a:prstGeom prst="rect">
            <a:avLst/>
          </a:prstGeom>
          <a:noFill/>
          <a:ln>
            <a:noFill/>
          </a:ln>
        </p:spPr>
        <p:txBody>
          <a:bodyPr anchorCtr="0" anchor="ctr" bIns="34275" lIns="68575" spcFirstLastPara="1" rIns="68575" wrap="square" tIns="34275">
            <a:noAutofit/>
          </a:bodyPr>
          <a:lstStyle>
            <a:lvl1pPr lvl="0" rtl="0" algn="ctr">
              <a:lnSpc>
                <a:spcPct val="90000"/>
              </a:lnSpc>
              <a:spcBef>
                <a:spcPts val="0"/>
              </a:spcBef>
              <a:spcAft>
                <a:spcPts val="0"/>
              </a:spcAft>
              <a:buClr>
                <a:schemeClr val="lt1"/>
              </a:buClr>
              <a:buSzPts val="4100"/>
              <a:buFont typeface="Arial"/>
              <a:buNone/>
              <a:defRPr sz="41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6" name="Google Shape;136;p13"/>
          <p:cNvSpPr txBox="1"/>
          <p:nvPr>
            <p:ph idx="1" type="body"/>
          </p:nvPr>
        </p:nvSpPr>
        <p:spPr>
          <a:xfrm>
            <a:off x="800101" y="3030889"/>
            <a:ext cx="7543800" cy="645000"/>
          </a:xfrm>
          <a:prstGeom prst="rect">
            <a:avLst/>
          </a:prstGeom>
          <a:noFill/>
          <a:ln>
            <a:noFill/>
          </a:ln>
        </p:spPr>
        <p:txBody>
          <a:bodyPr anchorCtr="0" anchor="t" bIns="34275" lIns="68575" spcFirstLastPara="1" rIns="68575" wrap="square" tIns="34275">
            <a:noAutofit/>
          </a:bodyPr>
          <a:lstStyle>
            <a:lvl1pPr indent="-342900" lvl="0" marL="457200" rtl="0" algn="ctr">
              <a:lnSpc>
                <a:spcPct val="100000"/>
              </a:lnSpc>
              <a:spcBef>
                <a:spcPts val="800"/>
              </a:spcBef>
              <a:spcAft>
                <a:spcPts val="0"/>
              </a:spcAft>
              <a:buClr>
                <a:schemeClr val="lt1"/>
              </a:buClr>
              <a:buSzPts val="1800"/>
              <a:buChar char="●"/>
              <a:defRPr sz="1800">
                <a:solidFill>
                  <a:schemeClr val="lt1"/>
                </a:solidFill>
              </a:defRPr>
            </a:lvl1pPr>
            <a:lvl2pPr indent="-342900" lvl="1" marL="914400" rtl="0" algn="ctr">
              <a:lnSpc>
                <a:spcPct val="100000"/>
              </a:lnSpc>
              <a:spcBef>
                <a:spcPts val="1200"/>
              </a:spcBef>
              <a:spcAft>
                <a:spcPts val="0"/>
              </a:spcAft>
              <a:buClr>
                <a:schemeClr val="lt1"/>
              </a:buClr>
              <a:buSzPts val="1800"/>
              <a:buChar char="○"/>
              <a:defRPr sz="1800">
                <a:solidFill>
                  <a:schemeClr val="lt1"/>
                </a:solidFill>
              </a:defRPr>
            </a:lvl2pPr>
            <a:lvl3pPr indent="-342900" lvl="2" marL="1371600" rtl="0" algn="ctr">
              <a:lnSpc>
                <a:spcPct val="100000"/>
              </a:lnSpc>
              <a:spcBef>
                <a:spcPts val="1200"/>
              </a:spcBef>
              <a:spcAft>
                <a:spcPts val="0"/>
              </a:spcAft>
              <a:buClr>
                <a:schemeClr val="lt1"/>
              </a:buClr>
              <a:buSzPts val="1800"/>
              <a:buChar char="■"/>
              <a:defRPr sz="1800">
                <a:solidFill>
                  <a:schemeClr val="lt1"/>
                </a:solidFill>
              </a:defRPr>
            </a:lvl3pPr>
            <a:lvl4pPr indent="-342900" lvl="3" marL="1828800" rtl="0" algn="ctr">
              <a:lnSpc>
                <a:spcPct val="90000"/>
              </a:lnSpc>
              <a:spcBef>
                <a:spcPts val="1200"/>
              </a:spcBef>
              <a:spcAft>
                <a:spcPts val="0"/>
              </a:spcAft>
              <a:buClr>
                <a:schemeClr val="lt1"/>
              </a:buClr>
              <a:buSzPts val="1800"/>
              <a:buChar char="●"/>
              <a:defRPr sz="1800">
                <a:solidFill>
                  <a:schemeClr val="lt1"/>
                </a:solidFill>
              </a:defRPr>
            </a:lvl4pPr>
            <a:lvl5pPr indent="-342900" lvl="4" marL="2286000" rtl="0" algn="ctr">
              <a:lnSpc>
                <a:spcPct val="90000"/>
              </a:lnSpc>
              <a:spcBef>
                <a:spcPts val="1200"/>
              </a:spcBef>
              <a:spcAft>
                <a:spcPts val="0"/>
              </a:spcAft>
              <a:buClr>
                <a:schemeClr val="lt1"/>
              </a:buClr>
              <a:buSzPts val="1800"/>
              <a:buChar char="○"/>
              <a:defRPr sz="1800">
                <a:solidFill>
                  <a:schemeClr val="lt1"/>
                </a:solidFill>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ark)" showMasterSp="0">
  <p:cSld name="Section (dark)">
    <p:bg>
      <p:bgPr>
        <a:gradFill>
          <a:gsLst>
            <a:gs pos="0">
              <a:srgbClr val="121A31"/>
            </a:gs>
            <a:gs pos="25000">
              <a:srgbClr val="121A31"/>
            </a:gs>
            <a:gs pos="50000">
              <a:srgbClr val="121A31">
                <a:alpha val="91764"/>
              </a:srgbClr>
            </a:gs>
            <a:gs pos="75000">
              <a:srgbClr val="121A31"/>
            </a:gs>
            <a:gs pos="100000">
              <a:srgbClr val="121A31"/>
            </a:gs>
          </a:gsLst>
          <a:lin ang="0" scaled="0"/>
        </a:gradFill>
      </p:bgPr>
    </p:bg>
    <p:spTree>
      <p:nvGrpSpPr>
        <p:cNvPr id="137" name="Shape 137"/>
        <p:cNvGrpSpPr/>
        <p:nvPr/>
      </p:nvGrpSpPr>
      <p:grpSpPr>
        <a:xfrm>
          <a:off x="0" y="0"/>
          <a:ext cx="0" cy="0"/>
          <a:chOff x="0" y="0"/>
          <a:chExt cx="0" cy="0"/>
        </a:xfrm>
      </p:grpSpPr>
      <p:pic>
        <p:nvPicPr>
          <p:cNvPr descr="A picture containing umbrella, black, dark&#10;&#10;Description automatically generated" id="138" name="Google Shape;138;p14"/>
          <p:cNvPicPr preferRelativeResize="0"/>
          <p:nvPr/>
        </p:nvPicPr>
        <p:blipFill rotWithShape="1">
          <a:blip r:embed="rId2">
            <a:alphaModFix/>
          </a:blip>
          <a:srcRect b="0" l="0" r="0" t="0"/>
          <a:stretch/>
        </p:blipFill>
        <p:spPr>
          <a:xfrm>
            <a:off x="1714500" y="885825"/>
            <a:ext cx="5715000" cy="3371850"/>
          </a:xfrm>
          <a:prstGeom prst="rect">
            <a:avLst/>
          </a:prstGeom>
          <a:noFill/>
          <a:ln>
            <a:noFill/>
          </a:ln>
        </p:spPr>
      </p:pic>
      <p:sp>
        <p:nvSpPr>
          <p:cNvPr id="139" name="Google Shape;139;p14"/>
          <p:cNvSpPr txBox="1"/>
          <p:nvPr>
            <p:ph idx="1" type="subTitle"/>
          </p:nvPr>
        </p:nvSpPr>
        <p:spPr>
          <a:xfrm>
            <a:off x="1143000" y="4018936"/>
            <a:ext cx="6858000" cy="507000"/>
          </a:xfrm>
          <a:prstGeom prst="rect">
            <a:avLst/>
          </a:prstGeom>
          <a:noFill/>
          <a:ln>
            <a:noFill/>
          </a:ln>
        </p:spPr>
        <p:txBody>
          <a:bodyPr anchorCtr="0" anchor="t" bIns="34275" lIns="68575" spcFirstLastPara="1" rIns="68575" wrap="square" tIns="34275">
            <a:normAutofit/>
          </a:bodyPr>
          <a:lstStyle>
            <a:lvl1pPr lvl="0" rtl="0" algn="ctr">
              <a:lnSpc>
                <a:spcPct val="100000"/>
              </a:lnSpc>
              <a:spcBef>
                <a:spcPts val="800"/>
              </a:spcBef>
              <a:spcAft>
                <a:spcPts val="0"/>
              </a:spcAft>
              <a:buClr>
                <a:schemeClr val="lt1"/>
              </a:buClr>
              <a:buSzPts val="1800"/>
              <a:buNone/>
              <a:defRPr sz="1800">
                <a:solidFill>
                  <a:schemeClr val="lt1"/>
                </a:solidFill>
              </a:defRPr>
            </a:lvl1pPr>
            <a:lvl2pPr lvl="1" rtl="0" algn="ctr">
              <a:lnSpc>
                <a:spcPct val="100000"/>
              </a:lnSpc>
              <a:spcBef>
                <a:spcPts val="1200"/>
              </a:spcBef>
              <a:spcAft>
                <a:spcPts val="0"/>
              </a:spcAft>
              <a:buClr>
                <a:schemeClr val="dk1"/>
              </a:buClr>
              <a:buSzPts val="1500"/>
              <a:buNone/>
              <a:defRPr sz="1500"/>
            </a:lvl2pPr>
            <a:lvl3pPr lvl="2" rtl="0" algn="ctr">
              <a:lnSpc>
                <a:spcPct val="100000"/>
              </a:lnSpc>
              <a:spcBef>
                <a:spcPts val="1200"/>
              </a:spcBef>
              <a:spcAft>
                <a:spcPts val="0"/>
              </a:spcAft>
              <a:buClr>
                <a:schemeClr val="dk1"/>
              </a:buClr>
              <a:buSzPts val="1400"/>
              <a:buNone/>
              <a:defRPr sz="1400"/>
            </a:lvl3pPr>
            <a:lvl4pPr lvl="3" rtl="0" algn="ctr">
              <a:lnSpc>
                <a:spcPct val="90000"/>
              </a:lnSpc>
              <a:spcBef>
                <a:spcPts val="1200"/>
              </a:spcBef>
              <a:spcAft>
                <a:spcPts val="0"/>
              </a:spcAft>
              <a:buClr>
                <a:schemeClr val="dk1"/>
              </a:buClr>
              <a:buSzPts val="1200"/>
              <a:buNone/>
              <a:defRPr sz="1200"/>
            </a:lvl4pPr>
            <a:lvl5pPr lvl="4" rtl="0" algn="ctr">
              <a:lnSpc>
                <a:spcPct val="90000"/>
              </a:lnSpc>
              <a:spcBef>
                <a:spcPts val="1200"/>
              </a:spcBef>
              <a:spcAft>
                <a:spcPts val="0"/>
              </a:spcAft>
              <a:buClr>
                <a:schemeClr val="dk1"/>
              </a:buClr>
              <a:buSzPts val="1200"/>
              <a:buNone/>
              <a:defRPr sz="1200"/>
            </a:lvl5pPr>
            <a:lvl6pPr lvl="5" rtl="0" algn="ctr">
              <a:lnSpc>
                <a:spcPct val="90000"/>
              </a:lnSpc>
              <a:spcBef>
                <a:spcPts val="1200"/>
              </a:spcBef>
              <a:spcAft>
                <a:spcPts val="0"/>
              </a:spcAft>
              <a:buClr>
                <a:schemeClr val="dk1"/>
              </a:buClr>
              <a:buSzPts val="1200"/>
              <a:buNone/>
              <a:defRPr sz="1200"/>
            </a:lvl6pPr>
            <a:lvl7pPr lvl="6" rtl="0" algn="ctr">
              <a:lnSpc>
                <a:spcPct val="90000"/>
              </a:lnSpc>
              <a:spcBef>
                <a:spcPts val="1200"/>
              </a:spcBef>
              <a:spcAft>
                <a:spcPts val="0"/>
              </a:spcAft>
              <a:buClr>
                <a:schemeClr val="dk1"/>
              </a:buClr>
              <a:buSzPts val="1200"/>
              <a:buNone/>
              <a:defRPr sz="1200"/>
            </a:lvl7pPr>
            <a:lvl8pPr lvl="7" rtl="0" algn="ctr">
              <a:lnSpc>
                <a:spcPct val="90000"/>
              </a:lnSpc>
              <a:spcBef>
                <a:spcPts val="1200"/>
              </a:spcBef>
              <a:spcAft>
                <a:spcPts val="0"/>
              </a:spcAft>
              <a:buClr>
                <a:schemeClr val="dk1"/>
              </a:buClr>
              <a:buSzPts val="1200"/>
              <a:buNone/>
              <a:defRPr sz="1200"/>
            </a:lvl8pPr>
            <a:lvl9pPr lvl="8" rtl="0" algn="ctr">
              <a:lnSpc>
                <a:spcPct val="90000"/>
              </a:lnSpc>
              <a:spcBef>
                <a:spcPts val="1200"/>
              </a:spcBef>
              <a:spcAft>
                <a:spcPts val="1200"/>
              </a:spcAft>
              <a:buClr>
                <a:schemeClr val="dk1"/>
              </a:buClr>
              <a:buSzPts val="1200"/>
              <a:buNone/>
              <a:defRPr sz="1200"/>
            </a:lvl9pPr>
          </a:lstStyle>
          <a:p/>
        </p:txBody>
      </p:sp>
      <p:sp>
        <p:nvSpPr>
          <p:cNvPr id="140" name="Google Shape;140;p14"/>
          <p:cNvSpPr txBox="1"/>
          <p:nvPr>
            <p:ph type="title"/>
          </p:nvPr>
        </p:nvSpPr>
        <p:spPr>
          <a:xfrm>
            <a:off x="628650" y="1653662"/>
            <a:ext cx="7886700" cy="1836300"/>
          </a:xfrm>
          <a:prstGeom prst="rect">
            <a:avLst/>
          </a:prstGeom>
          <a:noFill/>
          <a:ln>
            <a:noFill/>
          </a:ln>
        </p:spPr>
        <p:txBody>
          <a:bodyPr anchorCtr="0" anchor="ctr" bIns="34275" lIns="68575" spcFirstLastPara="1" rIns="68575" wrap="square" tIns="34275">
            <a:normAutofit/>
          </a:bodyPr>
          <a:lstStyle>
            <a:lvl1pPr lvl="0" rtl="0" algn="ctr">
              <a:lnSpc>
                <a:spcPct val="90000"/>
              </a:lnSpc>
              <a:spcBef>
                <a:spcPts val="0"/>
              </a:spcBef>
              <a:spcAft>
                <a:spcPts val="0"/>
              </a:spcAft>
              <a:buClr>
                <a:schemeClr val="lt1"/>
              </a:buClr>
              <a:buSzPts val="3600"/>
              <a:buFont typeface="Arial"/>
              <a:buNone/>
              <a:defRPr sz="36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
  <p:cSld name="OBJECT">
    <p:spTree>
      <p:nvGrpSpPr>
        <p:cNvPr id="141" name="Shape 141"/>
        <p:cNvGrpSpPr/>
        <p:nvPr/>
      </p:nvGrpSpPr>
      <p:grpSpPr>
        <a:xfrm>
          <a:off x="0" y="0"/>
          <a:ext cx="0" cy="0"/>
          <a:chOff x="0" y="0"/>
          <a:chExt cx="0" cy="0"/>
        </a:xfrm>
      </p:grpSpPr>
      <p:sp>
        <p:nvSpPr>
          <p:cNvPr id="142" name="Google Shape;142;p15"/>
          <p:cNvSpPr txBox="1"/>
          <p:nvPr>
            <p:ph type="title"/>
          </p:nvPr>
        </p:nvSpPr>
        <p:spPr>
          <a:xfrm>
            <a:off x="439664" y="233970"/>
            <a:ext cx="8075700" cy="4677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334A8C"/>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15"/>
          <p:cNvSpPr txBox="1"/>
          <p:nvPr>
            <p:ph idx="1" type="body"/>
          </p:nvPr>
        </p:nvSpPr>
        <p:spPr>
          <a:xfrm>
            <a:off x="439664" y="1108445"/>
            <a:ext cx="8075700" cy="3232500"/>
          </a:xfrm>
          <a:prstGeom prst="rect">
            <a:avLst/>
          </a:prstGeom>
          <a:noFill/>
          <a:ln>
            <a:noFill/>
          </a:ln>
        </p:spPr>
        <p:txBody>
          <a:bodyPr anchorCtr="0" anchor="t" bIns="34275" lIns="68575" spcFirstLastPara="1" rIns="68575" wrap="square" tIns="34275">
            <a:normAutofit/>
          </a:bodyPr>
          <a:lstStyle>
            <a:lvl1pPr indent="-317500" lvl="0" marL="457200" rtl="0" algn="l">
              <a:lnSpc>
                <a:spcPct val="100000"/>
              </a:lnSpc>
              <a:spcBef>
                <a:spcPts val="800"/>
              </a:spcBef>
              <a:spcAft>
                <a:spcPts val="0"/>
              </a:spcAft>
              <a:buClr>
                <a:schemeClr val="dk1"/>
              </a:buClr>
              <a:buSzPts val="1400"/>
              <a:buChar char="●"/>
              <a:defRPr/>
            </a:lvl1pPr>
            <a:lvl2pPr indent="-317500" lvl="1" marL="914400" rtl="0" algn="l">
              <a:lnSpc>
                <a:spcPct val="100000"/>
              </a:lnSpc>
              <a:spcBef>
                <a:spcPts val="1200"/>
              </a:spcBef>
              <a:spcAft>
                <a:spcPts val="0"/>
              </a:spcAft>
              <a:buClr>
                <a:schemeClr val="dk1"/>
              </a:buClr>
              <a:buSzPts val="1400"/>
              <a:buChar char="○"/>
              <a:defRPr/>
            </a:lvl2pPr>
            <a:lvl3pPr indent="-317500" lvl="2" marL="1371600" rtl="0" algn="l">
              <a:lnSpc>
                <a:spcPct val="10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44" name="Google Shape;144;p15"/>
          <p:cNvSpPr/>
          <p:nvPr/>
        </p:nvSpPr>
        <p:spPr>
          <a:xfrm>
            <a:off x="439664" y="802815"/>
            <a:ext cx="816000" cy="34200"/>
          </a:xfrm>
          <a:prstGeom prst="rect">
            <a:avLst/>
          </a:prstGeom>
          <a:solidFill>
            <a:srgbClr val="259BC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howMasterSp="0">
  <p:cSld name="Closing">
    <p:bg>
      <p:bgPr>
        <a:gradFill>
          <a:gsLst>
            <a:gs pos="0">
              <a:srgbClr val="891B4B"/>
            </a:gs>
            <a:gs pos="52000">
              <a:srgbClr val="085D81"/>
            </a:gs>
            <a:gs pos="100000">
              <a:srgbClr val="17254B"/>
            </a:gs>
          </a:gsLst>
          <a:lin ang="5400012" scaled="0"/>
        </a:gradFill>
      </p:bgPr>
    </p:bg>
    <p:spTree>
      <p:nvGrpSpPr>
        <p:cNvPr id="145" name="Shape 145"/>
        <p:cNvGrpSpPr/>
        <p:nvPr/>
      </p:nvGrpSpPr>
      <p:grpSpPr>
        <a:xfrm>
          <a:off x="0" y="0"/>
          <a:ext cx="0" cy="0"/>
          <a:chOff x="0" y="0"/>
          <a:chExt cx="0" cy="0"/>
        </a:xfrm>
      </p:grpSpPr>
      <p:pic>
        <p:nvPicPr>
          <p:cNvPr descr="A picture containing outdoor&#10;&#10;Description automatically generated" id="146" name="Google Shape;146;p16"/>
          <p:cNvPicPr preferRelativeResize="0"/>
          <p:nvPr/>
        </p:nvPicPr>
        <p:blipFill rotWithShape="1">
          <a:blip r:embed="rId2">
            <a:alphaModFix/>
          </a:blip>
          <a:srcRect b="0" l="0" r="0" t="0"/>
          <a:stretch/>
        </p:blipFill>
        <p:spPr>
          <a:xfrm>
            <a:off x="-1" y="1804"/>
            <a:ext cx="9147210" cy="5141695"/>
          </a:xfrm>
          <a:prstGeom prst="rect">
            <a:avLst/>
          </a:prstGeom>
          <a:noFill/>
          <a:ln>
            <a:noFill/>
          </a:ln>
        </p:spPr>
      </p:pic>
      <p:pic>
        <p:nvPicPr>
          <p:cNvPr descr="A picture containing outdoor, dark, night sky&#10;&#10;Description automatically generated" id="147" name="Google Shape;147;p16"/>
          <p:cNvPicPr preferRelativeResize="0"/>
          <p:nvPr/>
        </p:nvPicPr>
        <p:blipFill rotWithShape="1">
          <a:blip r:embed="rId3">
            <a:alphaModFix/>
          </a:blip>
          <a:srcRect b="0" l="0" r="0" t="0"/>
          <a:stretch/>
        </p:blipFill>
        <p:spPr>
          <a:xfrm>
            <a:off x="-1" y="1326933"/>
            <a:ext cx="9144000" cy="3814763"/>
          </a:xfrm>
          <a:prstGeom prst="rect">
            <a:avLst/>
          </a:prstGeom>
          <a:noFill/>
          <a:ln>
            <a:noFill/>
          </a:ln>
        </p:spPr>
      </p:pic>
      <p:sp>
        <p:nvSpPr>
          <p:cNvPr id="148" name="Google Shape;148;p16"/>
          <p:cNvSpPr txBox="1"/>
          <p:nvPr/>
        </p:nvSpPr>
        <p:spPr>
          <a:xfrm>
            <a:off x="3016357" y="1840426"/>
            <a:ext cx="32133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en" sz="1800" u="none" cap="none" strike="noStrike">
                <a:solidFill>
                  <a:schemeClr val="lt1"/>
                </a:solidFill>
                <a:latin typeface="Arial"/>
                <a:ea typeface="Arial"/>
                <a:cs typeface="Arial"/>
                <a:sym typeface="Arial"/>
              </a:rPr>
              <a:t>Become Information-Driven™</a:t>
            </a:r>
            <a:endParaRPr sz="1100"/>
          </a:p>
        </p:txBody>
      </p:sp>
      <p:pic>
        <p:nvPicPr>
          <p:cNvPr id="149" name="Google Shape;149;p16"/>
          <p:cNvPicPr preferRelativeResize="0"/>
          <p:nvPr/>
        </p:nvPicPr>
        <p:blipFill rotWithShape="1">
          <a:blip r:embed="rId4">
            <a:alphaModFix/>
          </a:blip>
          <a:srcRect b="0" l="0" r="0" t="0"/>
          <a:stretch/>
        </p:blipFill>
        <p:spPr>
          <a:xfrm>
            <a:off x="3010055" y="1278391"/>
            <a:ext cx="3123889" cy="506212"/>
          </a:xfrm>
          <a:prstGeom prst="rect">
            <a:avLst/>
          </a:prstGeom>
          <a:noFill/>
          <a:ln>
            <a:noFill/>
          </a:ln>
          <a:effectLst>
            <a:outerShdw blurRad="203200" rotWithShape="0" algn="t">
              <a:srgbClr val="000000">
                <a:alpha val="40000"/>
              </a:srgbClr>
            </a:outerShdw>
          </a:effectLst>
        </p:spPr>
      </p:pic>
      <p:sp>
        <p:nvSpPr>
          <p:cNvPr id="150" name="Google Shape;150;p16"/>
          <p:cNvSpPr txBox="1"/>
          <p:nvPr>
            <p:ph type="title"/>
          </p:nvPr>
        </p:nvSpPr>
        <p:spPr>
          <a:xfrm>
            <a:off x="628650" y="2700274"/>
            <a:ext cx="7886700" cy="1032000"/>
          </a:xfrm>
          <a:prstGeom prst="rect">
            <a:avLst/>
          </a:prstGeom>
          <a:noFill/>
          <a:ln>
            <a:noFill/>
          </a:ln>
        </p:spPr>
        <p:txBody>
          <a:bodyPr anchorCtr="0" anchor="ctr" bIns="34275" lIns="68575" spcFirstLastPara="1" rIns="68575" wrap="square" tIns="34275">
            <a:noAutofit/>
          </a:bodyPr>
          <a:lstStyle>
            <a:lvl1pPr lvl="0" rtl="0" algn="ctr">
              <a:lnSpc>
                <a:spcPct val="90000"/>
              </a:lnSpc>
              <a:spcBef>
                <a:spcPts val="0"/>
              </a:spcBef>
              <a:spcAft>
                <a:spcPts val="0"/>
              </a:spcAft>
              <a:buClr>
                <a:schemeClr val="lt1"/>
              </a:buClr>
              <a:buSzPts val="4100"/>
              <a:buFont typeface="Arial"/>
              <a:buNone/>
              <a:defRPr sz="41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16"/>
          <p:cNvSpPr txBox="1"/>
          <p:nvPr>
            <p:ph idx="1" type="body"/>
          </p:nvPr>
        </p:nvSpPr>
        <p:spPr>
          <a:xfrm>
            <a:off x="800101" y="3932891"/>
            <a:ext cx="7543800" cy="1032000"/>
          </a:xfrm>
          <a:prstGeom prst="rect">
            <a:avLst/>
          </a:prstGeom>
          <a:noFill/>
          <a:ln>
            <a:noFill/>
          </a:ln>
        </p:spPr>
        <p:txBody>
          <a:bodyPr anchorCtr="0" anchor="t" bIns="34275" lIns="68575" spcFirstLastPara="1" rIns="68575" wrap="square" tIns="34275">
            <a:noAutofit/>
          </a:bodyPr>
          <a:lstStyle>
            <a:lvl1pPr indent="-342900" lvl="0" marL="457200" rtl="0" algn="ctr">
              <a:lnSpc>
                <a:spcPct val="100000"/>
              </a:lnSpc>
              <a:spcBef>
                <a:spcPts val="800"/>
              </a:spcBef>
              <a:spcAft>
                <a:spcPts val="0"/>
              </a:spcAft>
              <a:buClr>
                <a:schemeClr val="lt1"/>
              </a:buClr>
              <a:buSzPts val="1800"/>
              <a:buChar char="●"/>
              <a:defRPr sz="1800">
                <a:solidFill>
                  <a:schemeClr val="lt1"/>
                </a:solidFill>
              </a:defRPr>
            </a:lvl1pPr>
            <a:lvl2pPr indent="-342900" lvl="1" marL="914400" rtl="0" algn="ctr">
              <a:lnSpc>
                <a:spcPct val="100000"/>
              </a:lnSpc>
              <a:spcBef>
                <a:spcPts val="1200"/>
              </a:spcBef>
              <a:spcAft>
                <a:spcPts val="0"/>
              </a:spcAft>
              <a:buClr>
                <a:schemeClr val="lt1"/>
              </a:buClr>
              <a:buSzPts val="1800"/>
              <a:buChar char="○"/>
              <a:defRPr sz="1800">
                <a:solidFill>
                  <a:schemeClr val="lt1"/>
                </a:solidFill>
              </a:defRPr>
            </a:lvl2pPr>
            <a:lvl3pPr indent="-342900" lvl="2" marL="1371600" rtl="0" algn="ctr">
              <a:lnSpc>
                <a:spcPct val="100000"/>
              </a:lnSpc>
              <a:spcBef>
                <a:spcPts val="1200"/>
              </a:spcBef>
              <a:spcAft>
                <a:spcPts val="0"/>
              </a:spcAft>
              <a:buClr>
                <a:schemeClr val="lt1"/>
              </a:buClr>
              <a:buSzPts val="1800"/>
              <a:buChar char="■"/>
              <a:defRPr sz="1800">
                <a:solidFill>
                  <a:schemeClr val="lt1"/>
                </a:solidFill>
              </a:defRPr>
            </a:lvl3pPr>
            <a:lvl4pPr indent="-342900" lvl="3" marL="1828800" rtl="0" algn="ctr">
              <a:lnSpc>
                <a:spcPct val="90000"/>
              </a:lnSpc>
              <a:spcBef>
                <a:spcPts val="1200"/>
              </a:spcBef>
              <a:spcAft>
                <a:spcPts val="0"/>
              </a:spcAft>
              <a:buClr>
                <a:schemeClr val="lt1"/>
              </a:buClr>
              <a:buSzPts val="1800"/>
              <a:buChar char="●"/>
              <a:defRPr sz="1800">
                <a:solidFill>
                  <a:schemeClr val="lt1"/>
                </a:solidFill>
              </a:defRPr>
            </a:lvl4pPr>
            <a:lvl5pPr indent="-342900" lvl="4" marL="2286000" rtl="0" algn="ctr">
              <a:lnSpc>
                <a:spcPct val="90000"/>
              </a:lnSpc>
              <a:spcBef>
                <a:spcPts val="1200"/>
              </a:spcBef>
              <a:spcAft>
                <a:spcPts val="0"/>
              </a:spcAft>
              <a:buClr>
                <a:schemeClr val="lt1"/>
              </a:buClr>
              <a:buSzPts val="1800"/>
              <a:buChar char="○"/>
              <a:defRPr sz="1800">
                <a:solidFill>
                  <a:schemeClr val="lt1"/>
                </a:solidFill>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p:cSld name="Title">
    <p:bg>
      <p:bgPr>
        <a:gradFill>
          <a:gsLst>
            <a:gs pos="0">
              <a:srgbClr val="891B4B"/>
            </a:gs>
            <a:gs pos="52000">
              <a:srgbClr val="085D81"/>
            </a:gs>
            <a:gs pos="100000">
              <a:srgbClr val="17254B"/>
            </a:gs>
          </a:gsLst>
          <a:lin ang="5400012" scaled="0"/>
        </a:gradFill>
      </p:bgPr>
    </p:bg>
    <p:spTree>
      <p:nvGrpSpPr>
        <p:cNvPr id="158" name="Shape 158"/>
        <p:cNvGrpSpPr/>
        <p:nvPr/>
      </p:nvGrpSpPr>
      <p:grpSpPr>
        <a:xfrm>
          <a:off x="0" y="0"/>
          <a:ext cx="0" cy="0"/>
          <a:chOff x="0" y="0"/>
          <a:chExt cx="0" cy="0"/>
        </a:xfrm>
      </p:grpSpPr>
      <p:pic>
        <p:nvPicPr>
          <p:cNvPr descr="A picture containing outdoor&#10;&#10;Description automatically generated" id="159" name="Google Shape;159;p18"/>
          <p:cNvPicPr preferRelativeResize="0"/>
          <p:nvPr/>
        </p:nvPicPr>
        <p:blipFill rotWithShape="1">
          <a:blip r:embed="rId2">
            <a:alphaModFix/>
          </a:blip>
          <a:srcRect b="0" l="0" r="0" t="0"/>
          <a:stretch/>
        </p:blipFill>
        <p:spPr>
          <a:xfrm>
            <a:off x="-1" y="1804"/>
            <a:ext cx="9147210" cy="5141695"/>
          </a:xfrm>
          <a:prstGeom prst="rect">
            <a:avLst/>
          </a:prstGeom>
          <a:noFill/>
          <a:ln>
            <a:noFill/>
          </a:ln>
        </p:spPr>
      </p:pic>
      <p:pic>
        <p:nvPicPr>
          <p:cNvPr descr="A picture containing outdoor, dark, night sky&#10;&#10;Description automatically generated" id="160" name="Google Shape;160;p18"/>
          <p:cNvPicPr preferRelativeResize="0"/>
          <p:nvPr/>
        </p:nvPicPr>
        <p:blipFill rotWithShape="1">
          <a:blip r:embed="rId3">
            <a:alphaModFix/>
          </a:blip>
          <a:srcRect b="0" l="0" r="0" t="0"/>
          <a:stretch/>
        </p:blipFill>
        <p:spPr>
          <a:xfrm>
            <a:off x="-1" y="1326933"/>
            <a:ext cx="9144000" cy="3814763"/>
          </a:xfrm>
          <a:prstGeom prst="rect">
            <a:avLst/>
          </a:prstGeom>
          <a:noFill/>
          <a:ln>
            <a:noFill/>
          </a:ln>
        </p:spPr>
      </p:pic>
      <p:sp>
        <p:nvSpPr>
          <p:cNvPr id="161" name="Google Shape;161;p18"/>
          <p:cNvSpPr txBox="1"/>
          <p:nvPr/>
        </p:nvSpPr>
        <p:spPr>
          <a:xfrm>
            <a:off x="6786638" y="4683647"/>
            <a:ext cx="2185800" cy="2538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en" sz="1200" u="none" cap="none" strike="noStrike">
                <a:solidFill>
                  <a:schemeClr val="lt1"/>
                </a:solidFill>
                <a:latin typeface="Arial"/>
                <a:ea typeface="Arial"/>
                <a:cs typeface="Arial"/>
                <a:sym typeface="Arial"/>
              </a:rPr>
              <a:t>Become Information-Driven™</a:t>
            </a:r>
            <a:endParaRPr sz="1100"/>
          </a:p>
        </p:txBody>
      </p:sp>
      <p:sp>
        <p:nvSpPr>
          <p:cNvPr id="162" name="Google Shape;162;p18"/>
          <p:cNvSpPr txBox="1"/>
          <p:nvPr>
            <p:ph type="title"/>
          </p:nvPr>
        </p:nvSpPr>
        <p:spPr>
          <a:xfrm>
            <a:off x="628649" y="1411472"/>
            <a:ext cx="7886700" cy="1435500"/>
          </a:xfrm>
          <a:prstGeom prst="rect">
            <a:avLst/>
          </a:prstGeom>
          <a:noFill/>
          <a:ln>
            <a:noFill/>
          </a:ln>
        </p:spPr>
        <p:txBody>
          <a:bodyPr anchorCtr="0" anchor="ctr" bIns="34275" lIns="68575" spcFirstLastPara="1" rIns="68575" wrap="square" tIns="34275">
            <a:noAutofit/>
          </a:bodyPr>
          <a:lstStyle>
            <a:lvl1pPr lvl="0" rtl="0" algn="ctr">
              <a:lnSpc>
                <a:spcPct val="90000"/>
              </a:lnSpc>
              <a:spcBef>
                <a:spcPts val="0"/>
              </a:spcBef>
              <a:spcAft>
                <a:spcPts val="0"/>
              </a:spcAft>
              <a:buClr>
                <a:schemeClr val="lt1"/>
              </a:buClr>
              <a:buSzPts val="4100"/>
              <a:buFont typeface="Arial"/>
              <a:buNone/>
              <a:defRPr sz="41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3" name="Google Shape;163;p18"/>
          <p:cNvSpPr txBox="1"/>
          <p:nvPr>
            <p:ph idx="1" type="body"/>
          </p:nvPr>
        </p:nvSpPr>
        <p:spPr>
          <a:xfrm>
            <a:off x="800101" y="3030889"/>
            <a:ext cx="7543800" cy="645000"/>
          </a:xfrm>
          <a:prstGeom prst="rect">
            <a:avLst/>
          </a:prstGeom>
          <a:noFill/>
          <a:ln>
            <a:noFill/>
          </a:ln>
        </p:spPr>
        <p:txBody>
          <a:bodyPr anchorCtr="0" anchor="t" bIns="34275" lIns="68575" spcFirstLastPara="1" rIns="68575" wrap="square" tIns="34275">
            <a:noAutofit/>
          </a:bodyPr>
          <a:lstStyle>
            <a:lvl1pPr indent="-228600" lvl="0" marL="457200" rtl="0" algn="ctr">
              <a:lnSpc>
                <a:spcPct val="100000"/>
              </a:lnSpc>
              <a:spcBef>
                <a:spcPts val="800"/>
              </a:spcBef>
              <a:spcAft>
                <a:spcPts val="0"/>
              </a:spcAft>
              <a:buClr>
                <a:schemeClr val="lt1"/>
              </a:buClr>
              <a:buSzPts val="1800"/>
              <a:buNone/>
              <a:defRPr sz="1800">
                <a:solidFill>
                  <a:schemeClr val="lt1"/>
                </a:solidFill>
              </a:defRPr>
            </a:lvl1pPr>
            <a:lvl2pPr indent="-342900" lvl="1" marL="914400" rtl="0" algn="ctr">
              <a:lnSpc>
                <a:spcPct val="100000"/>
              </a:lnSpc>
              <a:spcBef>
                <a:spcPts val="500"/>
              </a:spcBef>
              <a:spcAft>
                <a:spcPts val="0"/>
              </a:spcAft>
              <a:buClr>
                <a:schemeClr val="lt1"/>
              </a:buClr>
              <a:buSzPts val="1800"/>
              <a:buChar char="•"/>
              <a:defRPr sz="1800">
                <a:solidFill>
                  <a:schemeClr val="lt1"/>
                </a:solidFill>
              </a:defRPr>
            </a:lvl2pPr>
            <a:lvl3pPr indent="-342900" lvl="2" marL="1371600" rtl="0" algn="ctr">
              <a:lnSpc>
                <a:spcPct val="100000"/>
              </a:lnSpc>
              <a:spcBef>
                <a:spcPts val="300"/>
              </a:spcBef>
              <a:spcAft>
                <a:spcPts val="0"/>
              </a:spcAft>
              <a:buClr>
                <a:schemeClr val="lt1"/>
              </a:buClr>
              <a:buSzPts val="1800"/>
              <a:buChar char="-"/>
              <a:defRPr sz="1800">
                <a:solidFill>
                  <a:schemeClr val="lt1"/>
                </a:solidFill>
              </a:defRPr>
            </a:lvl3pPr>
            <a:lvl4pPr indent="-342900" lvl="3" marL="1828800" rtl="0" algn="ctr">
              <a:lnSpc>
                <a:spcPct val="90000"/>
              </a:lnSpc>
              <a:spcBef>
                <a:spcPts val="400"/>
              </a:spcBef>
              <a:spcAft>
                <a:spcPts val="0"/>
              </a:spcAft>
              <a:buClr>
                <a:schemeClr val="lt1"/>
              </a:buClr>
              <a:buSzPts val="1800"/>
              <a:buChar char="•"/>
              <a:defRPr sz="1800">
                <a:solidFill>
                  <a:schemeClr val="lt1"/>
                </a:solidFill>
              </a:defRPr>
            </a:lvl4pPr>
            <a:lvl5pPr indent="-342900" lvl="4" marL="2286000" rtl="0" algn="ctr">
              <a:lnSpc>
                <a:spcPct val="90000"/>
              </a:lnSpc>
              <a:spcBef>
                <a:spcPts val="400"/>
              </a:spcBef>
              <a:spcAft>
                <a:spcPts val="0"/>
              </a:spcAft>
              <a:buClr>
                <a:schemeClr val="lt1"/>
              </a:buClr>
              <a:buSzPts val="1800"/>
              <a:buChar char="•"/>
              <a:defRPr sz="1800">
                <a:solidFill>
                  <a:schemeClr val="lt1"/>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pic>
        <p:nvPicPr>
          <p:cNvPr descr="Logo&#10;&#10;Description automatically generated" id="164" name="Google Shape;164;p18"/>
          <p:cNvPicPr preferRelativeResize="0"/>
          <p:nvPr/>
        </p:nvPicPr>
        <p:blipFill rotWithShape="1">
          <a:blip r:embed="rId4">
            <a:alphaModFix/>
          </a:blip>
          <a:srcRect b="0" l="0" r="0" t="0"/>
          <a:stretch/>
        </p:blipFill>
        <p:spPr>
          <a:xfrm>
            <a:off x="6737633" y="4111597"/>
            <a:ext cx="2185914" cy="60789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ark)" showMasterSp="0">
  <p:cSld name="Section (dark)">
    <p:bg>
      <p:bgPr>
        <a:gradFill>
          <a:gsLst>
            <a:gs pos="0">
              <a:srgbClr val="121A31"/>
            </a:gs>
            <a:gs pos="25000">
              <a:srgbClr val="121A31"/>
            </a:gs>
            <a:gs pos="50000">
              <a:srgbClr val="121A31">
                <a:alpha val="91764"/>
              </a:srgbClr>
            </a:gs>
            <a:gs pos="75000">
              <a:srgbClr val="121A31"/>
            </a:gs>
            <a:gs pos="100000">
              <a:srgbClr val="121A31"/>
            </a:gs>
          </a:gsLst>
          <a:lin ang="0" scaled="0"/>
        </a:gradFill>
      </p:bgPr>
    </p:bg>
    <p:spTree>
      <p:nvGrpSpPr>
        <p:cNvPr id="165" name="Shape 165"/>
        <p:cNvGrpSpPr/>
        <p:nvPr/>
      </p:nvGrpSpPr>
      <p:grpSpPr>
        <a:xfrm>
          <a:off x="0" y="0"/>
          <a:ext cx="0" cy="0"/>
          <a:chOff x="0" y="0"/>
          <a:chExt cx="0" cy="0"/>
        </a:xfrm>
      </p:grpSpPr>
      <p:pic>
        <p:nvPicPr>
          <p:cNvPr descr="A picture containing umbrella, black, dark&#10;&#10;Description automatically generated" id="166" name="Google Shape;166;p19"/>
          <p:cNvPicPr preferRelativeResize="0"/>
          <p:nvPr/>
        </p:nvPicPr>
        <p:blipFill rotWithShape="1">
          <a:blip r:embed="rId2">
            <a:alphaModFix/>
          </a:blip>
          <a:srcRect b="0" l="0" r="0" t="0"/>
          <a:stretch/>
        </p:blipFill>
        <p:spPr>
          <a:xfrm>
            <a:off x="1714500" y="885825"/>
            <a:ext cx="5715000" cy="3371850"/>
          </a:xfrm>
          <a:prstGeom prst="rect">
            <a:avLst/>
          </a:prstGeom>
          <a:noFill/>
          <a:ln>
            <a:noFill/>
          </a:ln>
        </p:spPr>
      </p:pic>
      <p:sp>
        <p:nvSpPr>
          <p:cNvPr id="167" name="Google Shape;167;p19"/>
          <p:cNvSpPr txBox="1"/>
          <p:nvPr>
            <p:ph idx="1" type="subTitle"/>
          </p:nvPr>
        </p:nvSpPr>
        <p:spPr>
          <a:xfrm>
            <a:off x="1143000" y="4018936"/>
            <a:ext cx="6858000" cy="507000"/>
          </a:xfrm>
          <a:prstGeom prst="rect">
            <a:avLst/>
          </a:prstGeom>
          <a:noFill/>
          <a:ln>
            <a:noFill/>
          </a:ln>
        </p:spPr>
        <p:txBody>
          <a:bodyPr anchorCtr="0" anchor="t" bIns="34275" lIns="68575" spcFirstLastPara="1" rIns="68575" wrap="square" tIns="34275">
            <a:normAutofit/>
          </a:bodyPr>
          <a:lstStyle>
            <a:lvl1pPr lvl="0" rtl="0" algn="ctr">
              <a:lnSpc>
                <a:spcPct val="100000"/>
              </a:lnSpc>
              <a:spcBef>
                <a:spcPts val="800"/>
              </a:spcBef>
              <a:spcAft>
                <a:spcPts val="0"/>
              </a:spcAft>
              <a:buClr>
                <a:schemeClr val="lt1"/>
              </a:buClr>
              <a:buSzPts val="1800"/>
              <a:buNone/>
              <a:defRPr sz="1800">
                <a:solidFill>
                  <a:schemeClr val="lt1"/>
                </a:solidFill>
              </a:defRPr>
            </a:lvl1pPr>
            <a:lvl2pPr lvl="1" rtl="0" algn="ctr">
              <a:lnSpc>
                <a:spcPct val="100000"/>
              </a:lnSpc>
              <a:spcBef>
                <a:spcPts val="500"/>
              </a:spcBef>
              <a:spcAft>
                <a:spcPts val="0"/>
              </a:spcAft>
              <a:buClr>
                <a:schemeClr val="dk1"/>
              </a:buClr>
              <a:buSzPts val="1500"/>
              <a:buNone/>
              <a:defRPr sz="1500"/>
            </a:lvl2pPr>
            <a:lvl3pPr lvl="2" rtl="0" algn="ctr">
              <a:lnSpc>
                <a:spcPct val="100000"/>
              </a:lnSpc>
              <a:spcBef>
                <a:spcPts val="3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168" name="Google Shape;168;p19"/>
          <p:cNvSpPr txBox="1"/>
          <p:nvPr>
            <p:ph type="title"/>
          </p:nvPr>
        </p:nvSpPr>
        <p:spPr>
          <a:xfrm>
            <a:off x="628650" y="1653662"/>
            <a:ext cx="7886700" cy="1836300"/>
          </a:xfrm>
          <a:prstGeom prst="rect">
            <a:avLst/>
          </a:prstGeom>
          <a:noFill/>
          <a:ln>
            <a:noFill/>
          </a:ln>
        </p:spPr>
        <p:txBody>
          <a:bodyPr anchorCtr="0" anchor="ctr" bIns="34275" lIns="68575" spcFirstLastPara="1" rIns="68575" wrap="square" tIns="34275">
            <a:normAutofit/>
          </a:bodyPr>
          <a:lstStyle>
            <a:lvl1pPr lvl="0" rtl="0" algn="ctr">
              <a:lnSpc>
                <a:spcPct val="90000"/>
              </a:lnSpc>
              <a:spcBef>
                <a:spcPts val="0"/>
              </a:spcBef>
              <a:spcAft>
                <a:spcPts val="0"/>
              </a:spcAft>
              <a:buClr>
                <a:schemeClr val="lt1"/>
              </a:buClr>
              <a:buSzPts val="3600"/>
              <a:buFont typeface="Arial"/>
              <a:buNone/>
              <a:defRPr sz="36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
  <p:cSld name="OBJECT">
    <p:spTree>
      <p:nvGrpSpPr>
        <p:cNvPr id="169" name="Shape 169"/>
        <p:cNvGrpSpPr/>
        <p:nvPr/>
      </p:nvGrpSpPr>
      <p:grpSpPr>
        <a:xfrm>
          <a:off x="0" y="0"/>
          <a:ext cx="0" cy="0"/>
          <a:chOff x="0" y="0"/>
          <a:chExt cx="0" cy="0"/>
        </a:xfrm>
      </p:grpSpPr>
      <p:sp>
        <p:nvSpPr>
          <p:cNvPr id="170" name="Google Shape;170;p20"/>
          <p:cNvSpPr txBox="1"/>
          <p:nvPr>
            <p:ph type="title"/>
          </p:nvPr>
        </p:nvSpPr>
        <p:spPr>
          <a:xfrm>
            <a:off x="439664" y="233970"/>
            <a:ext cx="8075700" cy="4677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334A8C"/>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1" name="Google Shape;171;p20"/>
          <p:cNvSpPr txBox="1"/>
          <p:nvPr>
            <p:ph idx="1" type="body"/>
          </p:nvPr>
        </p:nvSpPr>
        <p:spPr>
          <a:xfrm>
            <a:off x="439664" y="1108445"/>
            <a:ext cx="8075700" cy="32325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800"/>
              </a:spcBef>
              <a:spcAft>
                <a:spcPts val="0"/>
              </a:spcAft>
              <a:buClr>
                <a:schemeClr val="dk1"/>
              </a:buClr>
              <a:buSzPts val="1400"/>
              <a:buNone/>
              <a:defRPr/>
            </a:lvl1pPr>
            <a:lvl2pPr indent="-317500" lvl="1" marL="914400" rtl="0" algn="l">
              <a:lnSpc>
                <a:spcPct val="100000"/>
              </a:lnSpc>
              <a:spcBef>
                <a:spcPts val="500"/>
              </a:spcBef>
              <a:spcAft>
                <a:spcPts val="0"/>
              </a:spcAft>
              <a:buClr>
                <a:schemeClr val="dk1"/>
              </a:buClr>
              <a:buSzPts val="1400"/>
              <a:buChar char="•"/>
              <a:defRPr/>
            </a:lvl2pPr>
            <a:lvl3pPr indent="-317500" lvl="2" marL="1371600" rtl="0" algn="l">
              <a:lnSpc>
                <a:spcPct val="100000"/>
              </a:lnSpc>
              <a:spcBef>
                <a:spcPts val="3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2" name="Google Shape;172;p20"/>
          <p:cNvSpPr/>
          <p:nvPr/>
        </p:nvSpPr>
        <p:spPr>
          <a:xfrm>
            <a:off x="439664" y="802815"/>
            <a:ext cx="816000" cy="34200"/>
          </a:xfrm>
          <a:prstGeom prst="rect">
            <a:avLst/>
          </a:prstGeom>
          <a:solidFill>
            <a:srgbClr val="259BC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howMasterSp="0">
  <p:cSld name="Closing">
    <p:bg>
      <p:bgPr>
        <a:gradFill>
          <a:gsLst>
            <a:gs pos="0">
              <a:srgbClr val="891B4B"/>
            </a:gs>
            <a:gs pos="52000">
              <a:srgbClr val="085D81"/>
            </a:gs>
            <a:gs pos="100000">
              <a:srgbClr val="17254B"/>
            </a:gs>
          </a:gsLst>
          <a:lin ang="5400012" scaled="0"/>
        </a:gradFill>
      </p:bgPr>
    </p:bg>
    <p:spTree>
      <p:nvGrpSpPr>
        <p:cNvPr id="173" name="Shape 173"/>
        <p:cNvGrpSpPr/>
        <p:nvPr/>
      </p:nvGrpSpPr>
      <p:grpSpPr>
        <a:xfrm>
          <a:off x="0" y="0"/>
          <a:ext cx="0" cy="0"/>
          <a:chOff x="0" y="0"/>
          <a:chExt cx="0" cy="0"/>
        </a:xfrm>
      </p:grpSpPr>
      <p:pic>
        <p:nvPicPr>
          <p:cNvPr descr="A picture containing outdoor&#10;&#10;Description automatically generated" id="174" name="Google Shape;174;p21"/>
          <p:cNvPicPr preferRelativeResize="0"/>
          <p:nvPr/>
        </p:nvPicPr>
        <p:blipFill rotWithShape="1">
          <a:blip r:embed="rId2">
            <a:alphaModFix/>
          </a:blip>
          <a:srcRect b="0" l="0" r="0" t="0"/>
          <a:stretch/>
        </p:blipFill>
        <p:spPr>
          <a:xfrm>
            <a:off x="-1" y="1804"/>
            <a:ext cx="9147210" cy="5141695"/>
          </a:xfrm>
          <a:prstGeom prst="rect">
            <a:avLst/>
          </a:prstGeom>
          <a:noFill/>
          <a:ln>
            <a:noFill/>
          </a:ln>
        </p:spPr>
      </p:pic>
      <p:pic>
        <p:nvPicPr>
          <p:cNvPr descr="A picture containing outdoor, dark, night sky&#10;&#10;Description automatically generated" id="175" name="Google Shape;175;p21"/>
          <p:cNvPicPr preferRelativeResize="0"/>
          <p:nvPr/>
        </p:nvPicPr>
        <p:blipFill rotWithShape="1">
          <a:blip r:embed="rId3">
            <a:alphaModFix/>
          </a:blip>
          <a:srcRect b="0" l="0" r="0" t="0"/>
          <a:stretch/>
        </p:blipFill>
        <p:spPr>
          <a:xfrm>
            <a:off x="-1" y="1326933"/>
            <a:ext cx="9144000" cy="3814763"/>
          </a:xfrm>
          <a:prstGeom prst="rect">
            <a:avLst/>
          </a:prstGeom>
          <a:noFill/>
          <a:ln>
            <a:noFill/>
          </a:ln>
        </p:spPr>
      </p:pic>
      <p:sp>
        <p:nvSpPr>
          <p:cNvPr id="176" name="Google Shape;176;p21"/>
          <p:cNvSpPr txBox="1"/>
          <p:nvPr/>
        </p:nvSpPr>
        <p:spPr>
          <a:xfrm>
            <a:off x="3016357" y="1840427"/>
            <a:ext cx="32133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en" sz="1800" u="none" cap="none" strike="noStrike">
                <a:solidFill>
                  <a:schemeClr val="lt1"/>
                </a:solidFill>
                <a:latin typeface="Arial"/>
                <a:ea typeface="Arial"/>
                <a:cs typeface="Arial"/>
                <a:sym typeface="Arial"/>
              </a:rPr>
              <a:t>Become Information-Driven™</a:t>
            </a:r>
            <a:endParaRPr sz="1100"/>
          </a:p>
        </p:txBody>
      </p:sp>
      <p:sp>
        <p:nvSpPr>
          <p:cNvPr id="177" name="Google Shape;177;p21"/>
          <p:cNvSpPr txBox="1"/>
          <p:nvPr>
            <p:ph type="title"/>
          </p:nvPr>
        </p:nvSpPr>
        <p:spPr>
          <a:xfrm>
            <a:off x="628650" y="2700274"/>
            <a:ext cx="7886700" cy="1032000"/>
          </a:xfrm>
          <a:prstGeom prst="rect">
            <a:avLst/>
          </a:prstGeom>
          <a:noFill/>
          <a:ln>
            <a:noFill/>
          </a:ln>
        </p:spPr>
        <p:txBody>
          <a:bodyPr anchorCtr="0" anchor="ctr" bIns="34275" lIns="68575" spcFirstLastPara="1" rIns="68575" wrap="square" tIns="34275">
            <a:noAutofit/>
          </a:bodyPr>
          <a:lstStyle>
            <a:lvl1pPr lvl="0" rtl="0" algn="ctr">
              <a:lnSpc>
                <a:spcPct val="90000"/>
              </a:lnSpc>
              <a:spcBef>
                <a:spcPts val="0"/>
              </a:spcBef>
              <a:spcAft>
                <a:spcPts val="0"/>
              </a:spcAft>
              <a:buClr>
                <a:schemeClr val="lt1"/>
              </a:buClr>
              <a:buSzPts val="4100"/>
              <a:buFont typeface="Arial"/>
              <a:buNone/>
              <a:defRPr sz="41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8" name="Google Shape;178;p21"/>
          <p:cNvSpPr txBox="1"/>
          <p:nvPr>
            <p:ph idx="1" type="body"/>
          </p:nvPr>
        </p:nvSpPr>
        <p:spPr>
          <a:xfrm>
            <a:off x="800101" y="3932891"/>
            <a:ext cx="7543800" cy="1032000"/>
          </a:xfrm>
          <a:prstGeom prst="rect">
            <a:avLst/>
          </a:prstGeom>
          <a:noFill/>
          <a:ln>
            <a:noFill/>
          </a:ln>
        </p:spPr>
        <p:txBody>
          <a:bodyPr anchorCtr="0" anchor="t" bIns="34275" lIns="68575" spcFirstLastPara="1" rIns="68575" wrap="square" tIns="34275">
            <a:noAutofit/>
          </a:bodyPr>
          <a:lstStyle>
            <a:lvl1pPr indent="-228600" lvl="0" marL="457200" rtl="0" algn="ctr">
              <a:lnSpc>
                <a:spcPct val="100000"/>
              </a:lnSpc>
              <a:spcBef>
                <a:spcPts val="800"/>
              </a:spcBef>
              <a:spcAft>
                <a:spcPts val="0"/>
              </a:spcAft>
              <a:buClr>
                <a:schemeClr val="lt1"/>
              </a:buClr>
              <a:buSzPts val="1800"/>
              <a:buNone/>
              <a:defRPr sz="1800">
                <a:solidFill>
                  <a:schemeClr val="lt1"/>
                </a:solidFill>
              </a:defRPr>
            </a:lvl1pPr>
            <a:lvl2pPr indent="-342900" lvl="1" marL="914400" rtl="0" algn="ctr">
              <a:lnSpc>
                <a:spcPct val="100000"/>
              </a:lnSpc>
              <a:spcBef>
                <a:spcPts val="500"/>
              </a:spcBef>
              <a:spcAft>
                <a:spcPts val="0"/>
              </a:spcAft>
              <a:buClr>
                <a:schemeClr val="lt1"/>
              </a:buClr>
              <a:buSzPts val="1800"/>
              <a:buChar char="•"/>
              <a:defRPr sz="1800">
                <a:solidFill>
                  <a:schemeClr val="lt1"/>
                </a:solidFill>
              </a:defRPr>
            </a:lvl2pPr>
            <a:lvl3pPr indent="-342900" lvl="2" marL="1371600" rtl="0" algn="ctr">
              <a:lnSpc>
                <a:spcPct val="100000"/>
              </a:lnSpc>
              <a:spcBef>
                <a:spcPts val="300"/>
              </a:spcBef>
              <a:spcAft>
                <a:spcPts val="0"/>
              </a:spcAft>
              <a:buClr>
                <a:schemeClr val="lt1"/>
              </a:buClr>
              <a:buSzPts val="1800"/>
              <a:buChar char="-"/>
              <a:defRPr sz="1800">
                <a:solidFill>
                  <a:schemeClr val="lt1"/>
                </a:solidFill>
              </a:defRPr>
            </a:lvl3pPr>
            <a:lvl4pPr indent="-342900" lvl="3" marL="1828800" rtl="0" algn="ctr">
              <a:lnSpc>
                <a:spcPct val="90000"/>
              </a:lnSpc>
              <a:spcBef>
                <a:spcPts val="400"/>
              </a:spcBef>
              <a:spcAft>
                <a:spcPts val="0"/>
              </a:spcAft>
              <a:buClr>
                <a:schemeClr val="lt1"/>
              </a:buClr>
              <a:buSzPts val="1800"/>
              <a:buChar char="•"/>
              <a:defRPr sz="1800">
                <a:solidFill>
                  <a:schemeClr val="lt1"/>
                </a:solidFill>
              </a:defRPr>
            </a:lvl4pPr>
            <a:lvl5pPr indent="-342900" lvl="4" marL="2286000" rtl="0" algn="ctr">
              <a:lnSpc>
                <a:spcPct val="90000"/>
              </a:lnSpc>
              <a:spcBef>
                <a:spcPts val="400"/>
              </a:spcBef>
              <a:spcAft>
                <a:spcPts val="0"/>
              </a:spcAft>
              <a:buClr>
                <a:schemeClr val="lt1"/>
              </a:buClr>
              <a:buSzPts val="1800"/>
              <a:buChar char="•"/>
              <a:defRPr sz="1800">
                <a:solidFill>
                  <a:schemeClr val="lt1"/>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pic>
        <p:nvPicPr>
          <p:cNvPr descr="Logo&#10;&#10;Description automatically generated" id="179" name="Google Shape;179;p21"/>
          <p:cNvPicPr preferRelativeResize="0"/>
          <p:nvPr/>
        </p:nvPicPr>
        <p:blipFill rotWithShape="1">
          <a:blip r:embed="rId4">
            <a:alphaModFix/>
          </a:blip>
          <a:srcRect b="0" l="0" r="0" t="0"/>
          <a:stretch/>
        </p:blipFill>
        <p:spPr>
          <a:xfrm>
            <a:off x="3016357" y="945026"/>
            <a:ext cx="3213283" cy="89359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itle left">
  <p:cSld name="Image title left">
    <p:spTree>
      <p:nvGrpSpPr>
        <p:cNvPr id="180" name="Shape 180"/>
        <p:cNvGrpSpPr/>
        <p:nvPr/>
      </p:nvGrpSpPr>
      <p:grpSpPr>
        <a:xfrm>
          <a:off x="0" y="0"/>
          <a:ext cx="0" cy="0"/>
          <a:chOff x="0" y="0"/>
          <a:chExt cx="0" cy="0"/>
        </a:xfrm>
      </p:grpSpPr>
      <p:sp>
        <p:nvSpPr>
          <p:cNvPr id="181" name="Google Shape;181;p22"/>
          <p:cNvSpPr txBox="1"/>
          <p:nvPr>
            <p:ph type="title"/>
          </p:nvPr>
        </p:nvSpPr>
        <p:spPr>
          <a:xfrm>
            <a:off x="439664" y="233970"/>
            <a:ext cx="8075700" cy="4677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334A8C"/>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2" name="Google Shape;182;p22"/>
          <p:cNvSpPr/>
          <p:nvPr/>
        </p:nvSpPr>
        <p:spPr>
          <a:xfrm>
            <a:off x="439664" y="802815"/>
            <a:ext cx="816000" cy="34200"/>
          </a:xfrm>
          <a:prstGeom prst="rect">
            <a:avLst/>
          </a:prstGeom>
          <a:solidFill>
            <a:srgbClr val="259BC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itle center">
  <p:cSld name="Image title center">
    <p:spTree>
      <p:nvGrpSpPr>
        <p:cNvPr id="183" name="Shape 183"/>
        <p:cNvGrpSpPr/>
        <p:nvPr/>
      </p:nvGrpSpPr>
      <p:grpSpPr>
        <a:xfrm>
          <a:off x="0" y="0"/>
          <a:ext cx="0" cy="0"/>
          <a:chOff x="0" y="0"/>
          <a:chExt cx="0" cy="0"/>
        </a:xfrm>
      </p:grpSpPr>
      <p:sp>
        <p:nvSpPr>
          <p:cNvPr id="184" name="Google Shape;184;p23"/>
          <p:cNvSpPr txBox="1"/>
          <p:nvPr>
            <p:ph type="title"/>
          </p:nvPr>
        </p:nvSpPr>
        <p:spPr>
          <a:xfrm>
            <a:off x="439664" y="233970"/>
            <a:ext cx="8075700" cy="467700"/>
          </a:xfrm>
          <a:prstGeom prst="rect">
            <a:avLst/>
          </a:prstGeom>
          <a:noFill/>
          <a:ln>
            <a:noFill/>
          </a:ln>
        </p:spPr>
        <p:txBody>
          <a:bodyPr anchorCtr="0" anchor="ctr" bIns="34275" lIns="68575" spcFirstLastPara="1" rIns="68575" wrap="square" tIns="34275">
            <a:normAutofit/>
          </a:bodyPr>
          <a:lstStyle>
            <a:lvl1pPr lvl="0" rtl="0" algn="ctr">
              <a:lnSpc>
                <a:spcPct val="90000"/>
              </a:lnSpc>
              <a:spcBef>
                <a:spcPts val="0"/>
              </a:spcBef>
              <a:spcAft>
                <a:spcPts val="0"/>
              </a:spcAft>
              <a:buClr>
                <a:srgbClr val="334A8C"/>
              </a:buClr>
              <a:buSzPts val="2400"/>
              <a:buFont typeface="Arial"/>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5" name="Google Shape;185;p23"/>
          <p:cNvSpPr/>
          <p:nvPr/>
        </p:nvSpPr>
        <p:spPr>
          <a:xfrm>
            <a:off x="4068025" y="802815"/>
            <a:ext cx="816000" cy="34200"/>
          </a:xfrm>
          <a:prstGeom prst="rect">
            <a:avLst/>
          </a:prstGeom>
          <a:solidFill>
            <a:srgbClr val="259BC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no title">
  <p:cSld name="Image no title">
    <p:spTree>
      <p:nvGrpSpPr>
        <p:cNvPr id="186" name="Shape 186"/>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no background)" showMasterSp="0">
  <p:cSld name="Image (no background)">
    <p:spTree>
      <p:nvGrpSpPr>
        <p:cNvPr id="187" name="Shape 187"/>
        <p:cNvGrpSpPr/>
        <p:nvPr/>
      </p:nvGrpSpPr>
      <p:grpSpPr>
        <a:xfrm>
          <a:off x="0" y="0"/>
          <a:ext cx="0" cy="0"/>
          <a:chOff x="0" y="0"/>
          <a:chExt cx="0" cy="0"/>
        </a:xfrm>
      </p:grpSpPr>
      <p:sp>
        <p:nvSpPr>
          <p:cNvPr id="188" name="Google Shape;188;p25"/>
          <p:cNvSpPr txBox="1"/>
          <p:nvPr>
            <p:ph type="title"/>
          </p:nvPr>
        </p:nvSpPr>
        <p:spPr>
          <a:xfrm>
            <a:off x="439664" y="233970"/>
            <a:ext cx="8075700" cy="467700"/>
          </a:xfrm>
          <a:prstGeom prst="rect">
            <a:avLst/>
          </a:prstGeom>
          <a:noFill/>
          <a:ln>
            <a:noFill/>
          </a:ln>
        </p:spPr>
        <p:txBody>
          <a:bodyPr anchorCtr="0" anchor="ctr" bIns="34275" lIns="68575" spcFirstLastPara="1" rIns="68575" wrap="square" tIns="34275">
            <a:normAutofit/>
          </a:bodyPr>
          <a:lstStyle>
            <a:lvl1pPr lvl="0" rtl="0" algn="ctr">
              <a:lnSpc>
                <a:spcPct val="90000"/>
              </a:lnSpc>
              <a:spcBef>
                <a:spcPts val="0"/>
              </a:spcBef>
              <a:spcAft>
                <a:spcPts val="0"/>
              </a:spcAft>
              <a:buClr>
                <a:srgbClr val="334A8C"/>
              </a:buClr>
              <a:buSzPts val="2400"/>
              <a:buFont typeface="Arial"/>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9" name="Google Shape;189;p25"/>
          <p:cNvSpPr/>
          <p:nvPr/>
        </p:nvSpPr>
        <p:spPr>
          <a:xfrm>
            <a:off x="4068025" y="802815"/>
            <a:ext cx="816000" cy="34200"/>
          </a:xfrm>
          <a:prstGeom prst="rect">
            <a:avLst/>
          </a:prstGeom>
          <a:solidFill>
            <a:srgbClr val="259BC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0" name="Google Shape;190;p25"/>
          <p:cNvSpPr txBox="1"/>
          <p:nvPr/>
        </p:nvSpPr>
        <p:spPr>
          <a:xfrm>
            <a:off x="8158038" y="4919870"/>
            <a:ext cx="974100" cy="161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600">
                <a:solidFill>
                  <a:srgbClr val="7F7F7F"/>
                </a:solidFill>
                <a:latin typeface="Calibri"/>
                <a:ea typeface="Calibri"/>
                <a:cs typeface="Calibri"/>
                <a:sym typeface="Calibri"/>
              </a:rPr>
              <a:t>Copyright © 2021, Sinequa</a:t>
            </a:r>
            <a:endParaRPr sz="110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lank)" showMasterSp="0">
  <p:cSld name="Image (blank)">
    <p:spTree>
      <p:nvGrpSpPr>
        <p:cNvPr id="191" name="Shape 191"/>
        <p:cNvGrpSpPr/>
        <p:nvPr/>
      </p:nvGrpSpPr>
      <p:grpSpPr>
        <a:xfrm>
          <a:off x="0" y="0"/>
          <a:ext cx="0" cy="0"/>
          <a:chOff x="0" y="0"/>
          <a:chExt cx="0" cy="0"/>
        </a:xfrm>
      </p:grpSpPr>
      <p:sp>
        <p:nvSpPr>
          <p:cNvPr id="192" name="Google Shape;192;p26"/>
          <p:cNvSpPr txBox="1"/>
          <p:nvPr/>
        </p:nvSpPr>
        <p:spPr>
          <a:xfrm>
            <a:off x="8158038" y="4919870"/>
            <a:ext cx="974100" cy="161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600">
                <a:solidFill>
                  <a:srgbClr val="7F7F7F"/>
                </a:solidFill>
                <a:latin typeface="Calibri"/>
                <a:ea typeface="Calibri"/>
                <a:cs typeface="Calibri"/>
                <a:sym typeface="Calibri"/>
              </a:rPr>
              <a:t>Copyright © 2021, Sinequa</a:t>
            </a:r>
            <a:endParaRPr sz="11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ight content">
  <p:cSld name="Right content">
    <p:spTree>
      <p:nvGrpSpPr>
        <p:cNvPr id="193" name="Shape 193"/>
        <p:cNvGrpSpPr/>
        <p:nvPr/>
      </p:nvGrpSpPr>
      <p:grpSpPr>
        <a:xfrm>
          <a:off x="0" y="0"/>
          <a:ext cx="0" cy="0"/>
          <a:chOff x="0" y="0"/>
          <a:chExt cx="0" cy="0"/>
        </a:xfrm>
      </p:grpSpPr>
      <p:sp>
        <p:nvSpPr>
          <p:cNvPr id="194" name="Google Shape;194;p27"/>
          <p:cNvSpPr txBox="1"/>
          <p:nvPr>
            <p:ph type="title"/>
          </p:nvPr>
        </p:nvSpPr>
        <p:spPr>
          <a:xfrm>
            <a:off x="4572000" y="233970"/>
            <a:ext cx="3943200" cy="4677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334A8C"/>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5" name="Google Shape;195;p27"/>
          <p:cNvSpPr txBox="1"/>
          <p:nvPr>
            <p:ph idx="1" type="body"/>
          </p:nvPr>
        </p:nvSpPr>
        <p:spPr>
          <a:xfrm>
            <a:off x="4572000" y="1108445"/>
            <a:ext cx="3943200" cy="32325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800"/>
              </a:spcBef>
              <a:spcAft>
                <a:spcPts val="0"/>
              </a:spcAft>
              <a:buClr>
                <a:schemeClr val="dk1"/>
              </a:buClr>
              <a:buSzPts val="1400"/>
              <a:buNone/>
              <a:defRPr/>
            </a:lvl1pPr>
            <a:lvl2pPr indent="-317500" lvl="1" marL="914400" rtl="0" algn="l">
              <a:lnSpc>
                <a:spcPct val="100000"/>
              </a:lnSpc>
              <a:spcBef>
                <a:spcPts val="500"/>
              </a:spcBef>
              <a:spcAft>
                <a:spcPts val="0"/>
              </a:spcAft>
              <a:buClr>
                <a:schemeClr val="dk1"/>
              </a:buClr>
              <a:buSzPts val="1400"/>
              <a:buChar char="•"/>
              <a:defRPr/>
            </a:lvl2pPr>
            <a:lvl3pPr indent="-317500" lvl="2" marL="1371600" rtl="0" algn="l">
              <a:lnSpc>
                <a:spcPct val="100000"/>
              </a:lnSpc>
              <a:spcBef>
                <a:spcPts val="3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96" name="Google Shape;196;p27"/>
          <p:cNvSpPr/>
          <p:nvPr/>
        </p:nvSpPr>
        <p:spPr>
          <a:xfrm>
            <a:off x="4572000" y="802815"/>
            <a:ext cx="816000" cy="34200"/>
          </a:xfrm>
          <a:prstGeom prst="rect">
            <a:avLst/>
          </a:prstGeom>
          <a:solidFill>
            <a:srgbClr val="259BC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y">
  <p:cSld name="Case Study">
    <p:spTree>
      <p:nvGrpSpPr>
        <p:cNvPr id="197" name="Shape 197"/>
        <p:cNvGrpSpPr/>
        <p:nvPr/>
      </p:nvGrpSpPr>
      <p:grpSpPr>
        <a:xfrm>
          <a:off x="0" y="0"/>
          <a:ext cx="0" cy="0"/>
          <a:chOff x="0" y="0"/>
          <a:chExt cx="0" cy="0"/>
        </a:xfrm>
      </p:grpSpPr>
      <p:sp>
        <p:nvSpPr>
          <p:cNvPr id="198" name="Google Shape;198;p28"/>
          <p:cNvSpPr txBox="1"/>
          <p:nvPr>
            <p:ph type="title"/>
          </p:nvPr>
        </p:nvSpPr>
        <p:spPr>
          <a:xfrm>
            <a:off x="439664" y="233970"/>
            <a:ext cx="8075700" cy="4677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334A8C"/>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9" name="Google Shape;199;p28"/>
          <p:cNvSpPr txBox="1"/>
          <p:nvPr>
            <p:ph idx="1" type="body"/>
          </p:nvPr>
        </p:nvSpPr>
        <p:spPr>
          <a:xfrm>
            <a:off x="439665" y="1108445"/>
            <a:ext cx="1976700" cy="32325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800"/>
              </a:spcBef>
              <a:spcAft>
                <a:spcPts val="0"/>
              </a:spcAft>
              <a:buClr>
                <a:schemeClr val="dk1"/>
              </a:buClr>
              <a:buSzPts val="1500"/>
              <a:buNone/>
              <a:defRPr sz="1500"/>
            </a:lvl1pPr>
            <a:lvl2pPr indent="-317500" lvl="1" marL="914400" rtl="0" algn="l">
              <a:lnSpc>
                <a:spcPct val="100000"/>
              </a:lnSpc>
              <a:spcBef>
                <a:spcPts val="500"/>
              </a:spcBef>
              <a:spcAft>
                <a:spcPts val="0"/>
              </a:spcAft>
              <a:buClr>
                <a:schemeClr val="dk1"/>
              </a:buClr>
              <a:buSzPts val="1400"/>
              <a:buChar char="•"/>
              <a:defRPr sz="1400"/>
            </a:lvl2pPr>
            <a:lvl3pPr indent="-304800" lvl="2" marL="1371600" rtl="0" algn="l">
              <a:lnSpc>
                <a:spcPct val="100000"/>
              </a:lnSpc>
              <a:spcBef>
                <a:spcPts val="300"/>
              </a:spcBef>
              <a:spcAft>
                <a:spcPts val="0"/>
              </a:spcAft>
              <a:buClr>
                <a:schemeClr val="dk1"/>
              </a:buClr>
              <a:buSzPts val="1200"/>
              <a:buChar char="-"/>
              <a:defRPr sz="1200"/>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00" name="Google Shape;200;p28"/>
          <p:cNvSpPr/>
          <p:nvPr/>
        </p:nvSpPr>
        <p:spPr>
          <a:xfrm>
            <a:off x="439664" y="802815"/>
            <a:ext cx="816000" cy="34200"/>
          </a:xfrm>
          <a:prstGeom prst="rect">
            <a:avLst/>
          </a:prstGeom>
          <a:solidFill>
            <a:srgbClr val="259BC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201" name="Google Shape;201;p28"/>
          <p:cNvCxnSpPr/>
          <p:nvPr/>
        </p:nvCxnSpPr>
        <p:spPr>
          <a:xfrm>
            <a:off x="2743200" y="1108445"/>
            <a:ext cx="0" cy="3232500"/>
          </a:xfrm>
          <a:prstGeom prst="straightConnector1">
            <a:avLst/>
          </a:prstGeom>
          <a:noFill/>
          <a:ln cap="flat" cmpd="sng" w="25400">
            <a:solidFill>
              <a:srgbClr val="C5C2C2"/>
            </a:solidFill>
            <a:prstDash val="dot"/>
            <a:miter lim="800000"/>
            <a:headEnd len="sm" w="sm" type="none"/>
            <a:tailEnd len="sm" w="sm" type="none"/>
          </a:ln>
        </p:spPr>
      </p:cxnSp>
      <p:sp>
        <p:nvSpPr>
          <p:cNvPr id="202" name="Google Shape;202;p28"/>
          <p:cNvSpPr txBox="1"/>
          <p:nvPr>
            <p:ph idx="2" type="body"/>
          </p:nvPr>
        </p:nvSpPr>
        <p:spPr>
          <a:xfrm>
            <a:off x="3070151" y="1108445"/>
            <a:ext cx="5445300" cy="16827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800"/>
              </a:spcBef>
              <a:spcAft>
                <a:spcPts val="0"/>
              </a:spcAft>
              <a:buClr>
                <a:schemeClr val="dk1"/>
              </a:buClr>
              <a:buSzPts val="1400"/>
              <a:buNone/>
              <a:defRPr sz="1400"/>
            </a:lvl1pPr>
            <a:lvl2pPr indent="-304800" lvl="1" marL="914400" rtl="0" algn="l">
              <a:lnSpc>
                <a:spcPct val="100000"/>
              </a:lnSpc>
              <a:spcBef>
                <a:spcPts val="500"/>
              </a:spcBef>
              <a:spcAft>
                <a:spcPts val="0"/>
              </a:spcAft>
              <a:buClr>
                <a:schemeClr val="dk1"/>
              </a:buClr>
              <a:buSzPts val="1200"/>
              <a:buChar char="•"/>
              <a:defRPr sz="1200"/>
            </a:lvl2pPr>
            <a:lvl3pPr indent="-298450" lvl="2" marL="1371600" rtl="0" algn="l">
              <a:lnSpc>
                <a:spcPct val="100000"/>
              </a:lnSpc>
              <a:spcBef>
                <a:spcPts val="300"/>
              </a:spcBef>
              <a:spcAft>
                <a:spcPts val="0"/>
              </a:spcAft>
              <a:buClr>
                <a:schemeClr val="dk1"/>
              </a:buClr>
              <a:buSzPts val="1100"/>
              <a:buChar char="-"/>
              <a:defRPr sz="1100"/>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03" name="Google Shape;203;p28"/>
          <p:cNvSpPr txBox="1"/>
          <p:nvPr>
            <p:ph idx="3" type="body"/>
          </p:nvPr>
        </p:nvSpPr>
        <p:spPr>
          <a:xfrm>
            <a:off x="3070150" y="3048887"/>
            <a:ext cx="5445300" cy="12918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800"/>
              </a:spcBef>
              <a:spcAft>
                <a:spcPts val="0"/>
              </a:spcAft>
              <a:buClr>
                <a:schemeClr val="dk1"/>
              </a:buClr>
              <a:buSzPts val="1400"/>
              <a:buNone/>
              <a:defRPr sz="1400"/>
            </a:lvl1pPr>
            <a:lvl2pPr indent="-304800" lvl="1" marL="914400" rtl="0" algn="l">
              <a:lnSpc>
                <a:spcPct val="100000"/>
              </a:lnSpc>
              <a:spcBef>
                <a:spcPts val="500"/>
              </a:spcBef>
              <a:spcAft>
                <a:spcPts val="0"/>
              </a:spcAft>
              <a:buClr>
                <a:schemeClr val="dk1"/>
              </a:buClr>
              <a:buSzPts val="1200"/>
              <a:buChar char="•"/>
              <a:defRPr sz="1200"/>
            </a:lvl2pPr>
            <a:lvl3pPr indent="-298450" lvl="2" marL="1371600" rtl="0" algn="l">
              <a:lnSpc>
                <a:spcPct val="100000"/>
              </a:lnSpc>
              <a:spcBef>
                <a:spcPts val="300"/>
              </a:spcBef>
              <a:spcAft>
                <a:spcPts val="0"/>
              </a:spcAft>
              <a:buClr>
                <a:schemeClr val="dk1"/>
              </a:buClr>
              <a:buSzPts val="1100"/>
              <a:buChar char="-"/>
              <a:defRPr sz="1100"/>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light)" showMasterSp="0">
  <p:cSld name="Section (light)">
    <p:spTree>
      <p:nvGrpSpPr>
        <p:cNvPr id="204" name="Shape 204"/>
        <p:cNvGrpSpPr/>
        <p:nvPr/>
      </p:nvGrpSpPr>
      <p:grpSpPr>
        <a:xfrm>
          <a:off x="0" y="0"/>
          <a:ext cx="0" cy="0"/>
          <a:chOff x="0" y="0"/>
          <a:chExt cx="0" cy="0"/>
        </a:xfrm>
      </p:grpSpPr>
      <p:pic>
        <p:nvPicPr>
          <p:cNvPr descr="A picture containing umbrella, black, dark&#10;&#10;Description automatically generated" id="205" name="Google Shape;205;p29"/>
          <p:cNvPicPr preferRelativeResize="0"/>
          <p:nvPr/>
        </p:nvPicPr>
        <p:blipFill rotWithShape="1">
          <a:blip r:embed="rId2">
            <a:alphaModFix amt="30000"/>
          </a:blip>
          <a:srcRect b="0" l="0" r="0" t="0"/>
          <a:stretch/>
        </p:blipFill>
        <p:spPr>
          <a:xfrm>
            <a:off x="1714500" y="885825"/>
            <a:ext cx="5715000" cy="3371850"/>
          </a:xfrm>
          <a:prstGeom prst="rect">
            <a:avLst/>
          </a:prstGeom>
          <a:noFill/>
          <a:ln>
            <a:noFill/>
          </a:ln>
        </p:spPr>
      </p:pic>
      <p:sp>
        <p:nvSpPr>
          <p:cNvPr id="206" name="Google Shape;206;p29"/>
          <p:cNvSpPr txBox="1"/>
          <p:nvPr>
            <p:ph idx="1" type="subTitle"/>
          </p:nvPr>
        </p:nvSpPr>
        <p:spPr>
          <a:xfrm>
            <a:off x="1143000" y="4018936"/>
            <a:ext cx="6858000" cy="507000"/>
          </a:xfrm>
          <a:prstGeom prst="rect">
            <a:avLst/>
          </a:prstGeom>
          <a:noFill/>
          <a:ln>
            <a:noFill/>
          </a:ln>
        </p:spPr>
        <p:txBody>
          <a:bodyPr anchorCtr="0" anchor="t" bIns="34275" lIns="68575" spcFirstLastPara="1" rIns="68575" wrap="square" tIns="34275">
            <a:normAutofit/>
          </a:bodyPr>
          <a:lstStyle>
            <a:lvl1pPr lvl="0" rtl="0" algn="ctr">
              <a:lnSpc>
                <a:spcPct val="100000"/>
              </a:lnSpc>
              <a:spcBef>
                <a:spcPts val="800"/>
              </a:spcBef>
              <a:spcAft>
                <a:spcPts val="0"/>
              </a:spcAft>
              <a:buClr>
                <a:srgbClr val="334A8C"/>
              </a:buClr>
              <a:buSzPts val="1800"/>
              <a:buNone/>
              <a:defRPr sz="1800">
                <a:solidFill>
                  <a:srgbClr val="334A8C"/>
                </a:solidFill>
              </a:defRPr>
            </a:lvl1pPr>
            <a:lvl2pPr lvl="1" rtl="0" algn="ctr">
              <a:lnSpc>
                <a:spcPct val="100000"/>
              </a:lnSpc>
              <a:spcBef>
                <a:spcPts val="500"/>
              </a:spcBef>
              <a:spcAft>
                <a:spcPts val="0"/>
              </a:spcAft>
              <a:buClr>
                <a:schemeClr val="dk1"/>
              </a:buClr>
              <a:buSzPts val="1500"/>
              <a:buNone/>
              <a:defRPr sz="1500"/>
            </a:lvl2pPr>
            <a:lvl3pPr lvl="2" rtl="0" algn="ctr">
              <a:lnSpc>
                <a:spcPct val="100000"/>
              </a:lnSpc>
              <a:spcBef>
                <a:spcPts val="3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207" name="Google Shape;207;p29"/>
          <p:cNvSpPr txBox="1"/>
          <p:nvPr>
            <p:ph type="title"/>
          </p:nvPr>
        </p:nvSpPr>
        <p:spPr>
          <a:xfrm>
            <a:off x="628650" y="1653662"/>
            <a:ext cx="7886700" cy="1836300"/>
          </a:xfrm>
          <a:prstGeom prst="rect">
            <a:avLst/>
          </a:prstGeom>
          <a:noFill/>
          <a:ln>
            <a:noFill/>
          </a:ln>
        </p:spPr>
        <p:txBody>
          <a:bodyPr anchorCtr="0" anchor="ctr" bIns="34275" lIns="68575" spcFirstLastPara="1" rIns="68575" wrap="square" tIns="34275">
            <a:normAutofit/>
          </a:bodyPr>
          <a:lstStyle>
            <a:lvl1pPr lvl="0" rtl="0" algn="ctr">
              <a:lnSpc>
                <a:spcPct val="90000"/>
              </a:lnSpc>
              <a:spcBef>
                <a:spcPts val="0"/>
              </a:spcBef>
              <a:spcAft>
                <a:spcPts val="0"/>
              </a:spcAft>
              <a:buClr>
                <a:srgbClr val="334A8C"/>
              </a:buClr>
              <a:buSzPts val="3600"/>
              <a:buFont typeface="Arial"/>
              <a:buNone/>
              <a:defRPr sz="36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dark)">
  <p:cSld name="Image (dark)">
    <p:bg>
      <p:bgPr>
        <a:gradFill>
          <a:gsLst>
            <a:gs pos="0">
              <a:srgbClr val="121A31"/>
            </a:gs>
            <a:gs pos="25000">
              <a:srgbClr val="121A31"/>
            </a:gs>
            <a:gs pos="50000">
              <a:srgbClr val="121A31">
                <a:alpha val="91764"/>
              </a:srgbClr>
            </a:gs>
            <a:gs pos="75000">
              <a:srgbClr val="121A31"/>
            </a:gs>
            <a:gs pos="100000">
              <a:srgbClr val="121A31"/>
            </a:gs>
          </a:gsLst>
          <a:lin ang="0" scaled="0"/>
        </a:gradFill>
      </p:bgPr>
    </p:bg>
    <p:spTree>
      <p:nvGrpSpPr>
        <p:cNvPr id="208" name="Shape 208"/>
        <p:cNvGrpSpPr/>
        <p:nvPr/>
      </p:nvGrpSpPr>
      <p:grpSpPr>
        <a:xfrm>
          <a:off x="0" y="0"/>
          <a:ext cx="0" cy="0"/>
          <a:chOff x="0" y="0"/>
          <a:chExt cx="0" cy="0"/>
        </a:xfrm>
      </p:grpSpPr>
      <p:sp>
        <p:nvSpPr>
          <p:cNvPr id="209" name="Google Shape;209;p30"/>
          <p:cNvSpPr txBox="1"/>
          <p:nvPr>
            <p:ph type="title"/>
          </p:nvPr>
        </p:nvSpPr>
        <p:spPr>
          <a:xfrm>
            <a:off x="439664" y="233970"/>
            <a:ext cx="8075700" cy="467700"/>
          </a:xfrm>
          <a:prstGeom prst="rect">
            <a:avLst/>
          </a:prstGeom>
          <a:noFill/>
          <a:ln>
            <a:noFill/>
          </a:ln>
        </p:spPr>
        <p:txBody>
          <a:bodyPr anchorCtr="0" anchor="ctr" bIns="34275" lIns="68575" spcFirstLastPara="1" rIns="68575" wrap="square" tIns="34275">
            <a:normAutofit/>
          </a:bodyPr>
          <a:lstStyle>
            <a:lvl1pPr lvl="0" rtl="0" algn="ctr">
              <a:lnSpc>
                <a:spcPct val="90000"/>
              </a:lnSpc>
              <a:spcBef>
                <a:spcPts val="0"/>
              </a:spcBef>
              <a:spcAft>
                <a:spcPts val="0"/>
              </a:spcAft>
              <a:buClr>
                <a:schemeClr val="lt1"/>
              </a:buClr>
              <a:buSzPts val="2400"/>
              <a:buFont typeface="Arial"/>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10" name="Google Shape;210;p30"/>
          <p:cNvSpPr/>
          <p:nvPr/>
        </p:nvSpPr>
        <p:spPr>
          <a:xfrm>
            <a:off x="4068025" y="802815"/>
            <a:ext cx="816000" cy="34200"/>
          </a:xfrm>
          <a:prstGeom prst="rect">
            <a:avLst/>
          </a:prstGeom>
          <a:solidFill>
            <a:srgbClr val="259BC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no title (dark)">
  <p:cSld name="Image no title (dark)">
    <p:bg>
      <p:bgPr>
        <a:gradFill>
          <a:gsLst>
            <a:gs pos="0">
              <a:srgbClr val="121A31"/>
            </a:gs>
            <a:gs pos="25000">
              <a:srgbClr val="121A31"/>
            </a:gs>
            <a:gs pos="50000">
              <a:srgbClr val="121A31">
                <a:alpha val="91764"/>
              </a:srgbClr>
            </a:gs>
            <a:gs pos="75000">
              <a:srgbClr val="121A31"/>
            </a:gs>
            <a:gs pos="100000">
              <a:srgbClr val="121A31"/>
            </a:gs>
          </a:gsLst>
          <a:lin ang="0" scaled="0"/>
        </a:gradFill>
      </p:bgPr>
    </p:bg>
    <p:spTree>
      <p:nvGrpSpPr>
        <p:cNvPr id="211" name="Shape 2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no background (dark)" showMasterSp="0">
  <p:cSld name="Image no background (dark)">
    <p:bg>
      <p:bgPr>
        <a:gradFill>
          <a:gsLst>
            <a:gs pos="0">
              <a:srgbClr val="121A31"/>
            </a:gs>
            <a:gs pos="25000">
              <a:srgbClr val="121A31"/>
            </a:gs>
            <a:gs pos="50000">
              <a:srgbClr val="121A31">
                <a:alpha val="91764"/>
              </a:srgbClr>
            </a:gs>
            <a:gs pos="75000">
              <a:srgbClr val="121A31"/>
            </a:gs>
            <a:gs pos="100000">
              <a:srgbClr val="121A31"/>
            </a:gs>
          </a:gsLst>
          <a:lin ang="0" scaled="0"/>
        </a:gradFill>
      </p:bgPr>
    </p:bg>
    <p:spTree>
      <p:nvGrpSpPr>
        <p:cNvPr id="212" name="Shape 212"/>
        <p:cNvGrpSpPr/>
        <p:nvPr/>
      </p:nvGrpSpPr>
      <p:grpSpPr>
        <a:xfrm>
          <a:off x="0" y="0"/>
          <a:ext cx="0" cy="0"/>
          <a:chOff x="0" y="0"/>
          <a:chExt cx="0" cy="0"/>
        </a:xfrm>
      </p:grpSpPr>
      <p:sp>
        <p:nvSpPr>
          <p:cNvPr id="213" name="Google Shape;213;p32"/>
          <p:cNvSpPr txBox="1"/>
          <p:nvPr>
            <p:ph type="title"/>
          </p:nvPr>
        </p:nvSpPr>
        <p:spPr>
          <a:xfrm>
            <a:off x="439664" y="233970"/>
            <a:ext cx="8075700" cy="467700"/>
          </a:xfrm>
          <a:prstGeom prst="rect">
            <a:avLst/>
          </a:prstGeom>
          <a:noFill/>
          <a:ln>
            <a:noFill/>
          </a:ln>
        </p:spPr>
        <p:txBody>
          <a:bodyPr anchorCtr="0" anchor="ctr" bIns="34275" lIns="68575" spcFirstLastPara="1" rIns="68575" wrap="square" tIns="34275">
            <a:normAutofit/>
          </a:bodyPr>
          <a:lstStyle>
            <a:lvl1pPr lvl="0" rtl="0" algn="ctr">
              <a:lnSpc>
                <a:spcPct val="90000"/>
              </a:lnSpc>
              <a:spcBef>
                <a:spcPts val="0"/>
              </a:spcBef>
              <a:spcAft>
                <a:spcPts val="0"/>
              </a:spcAft>
              <a:buClr>
                <a:schemeClr val="lt1"/>
              </a:buClr>
              <a:buSzPts val="2400"/>
              <a:buFont typeface="Arial"/>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14" name="Google Shape;214;p32"/>
          <p:cNvSpPr/>
          <p:nvPr/>
        </p:nvSpPr>
        <p:spPr>
          <a:xfrm>
            <a:off x="4068025" y="802815"/>
            <a:ext cx="816000" cy="34200"/>
          </a:xfrm>
          <a:prstGeom prst="rect">
            <a:avLst/>
          </a:prstGeom>
          <a:solidFill>
            <a:srgbClr val="259BC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5" name="Google Shape;215;p32"/>
          <p:cNvSpPr txBox="1"/>
          <p:nvPr/>
        </p:nvSpPr>
        <p:spPr>
          <a:xfrm>
            <a:off x="8158038" y="4919870"/>
            <a:ext cx="974100" cy="161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600">
                <a:solidFill>
                  <a:srgbClr val="7F7F7F"/>
                </a:solidFill>
                <a:latin typeface="Calibri"/>
                <a:ea typeface="Calibri"/>
                <a:cs typeface="Calibri"/>
                <a:sym typeface="Calibri"/>
              </a:rPr>
              <a:t>Copyright © 2021, Sinequa</a:t>
            </a:r>
            <a:endParaRPr sz="110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lank dark)" showMasterSp="0">
  <p:cSld name="Image (blank dark)">
    <p:bg>
      <p:bgPr>
        <a:gradFill>
          <a:gsLst>
            <a:gs pos="0">
              <a:srgbClr val="121A31"/>
            </a:gs>
            <a:gs pos="25000">
              <a:srgbClr val="121A31"/>
            </a:gs>
            <a:gs pos="50000">
              <a:srgbClr val="121A31">
                <a:alpha val="91764"/>
              </a:srgbClr>
            </a:gs>
            <a:gs pos="75000">
              <a:srgbClr val="121A31"/>
            </a:gs>
            <a:gs pos="100000">
              <a:srgbClr val="121A31"/>
            </a:gs>
          </a:gsLst>
          <a:lin ang="0" scaled="0"/>
        </a:gradFill>
      </p:bgPr>
    </p:bg>
    <p:spTree>
      <p:nvGrpSpPr>
        <p:cNvPr id="216" name="Shape 216"/>
        <p:cNvGrpSpPr/>
        <p:nvPr/>
      </p:nvGrpSpPr>
      <p:grpSpPr>
        <a:xfrm>
          <a:off x="0" y="0"/>
          <a:ext cx="0" cy="0"/>
          <a:chOff x="0" y="0"/>
          <a:chExt cx="0" cy="0"/>
        </a:xfrm>
      </p:grpSpPr>
      <p:sp>
        <p:nvSpPr>
          <p:cNvPr id="217" name="Google Shape;217;p33"/>
          <p:cNvSpPr txBox="1"/>
          <p:nvPr/>
        </p:nvSpPr>
        <p:spPr>
          <a:xfrm>
            <a:off x="8158038" y="4919870"/>
            <a:ext cx="974100" cy="161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600">
                <a:solidFill>
                  <a:srgbClr val="7F7F7F"/>
                </a:solidFill>
                <a:latin typeface="Calibri"/>
                <a:ea typeface="Calibri"/>
                <a:cs typeface="Calibri"/>
                <a:sym typeface="Calibri"/>
              </a:rPr>
              <a:t>Copyright © 2021, Sinequa</a:t>
            </a:r>
            <a:endParaRPr sz="110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howMasterSp="0">
  <p:cSld name="1_Title">
    <p:bg>
      <p:bgPr>
        <a:gradFill>
          <a:gsLst>
            <a:gs pos="0">
              <a:srgbClr val="891B4B"/>
            </a:gs>
            <a:gs pos="52000">
              <a:srgbClr val="085D81"/>
            </a:gs>
            <a:gs pos="100000">
              <a:srgbClr val="17254B"/>
            </a:gs>
          </a:gsLst>
          <a:lin ang="5400012" scaled="0"/>
        </a:gradFill>
      </p:bgPr>
    </p:bg>
    <p:spTree>
      <p:nvGrpSpPr>
        <p:cNvPr id="218" name="Shape 218"/>
        <p:cNvGrpSpPr/>
        <p:nvPr/>
      </p:nvGrpSpPr>
      <p:grpSpPr>
        <a:xfrm>
          <a:off x="0" y="0"/>
          <a:ext cx="0" cy="0"/>
          <a:chOff x="0" y="0"/>
          <a:chExt cx="0" cy="0"/>
        </a:xfrm>
      </p:grpSpPr>
      <p:pic>
        <p:nvPicPr>
          <p:cNvPr descr="A picture containing outdoor, sky, white, city&#10;&#10;Description automatically generated" id="219" name="Google Shape;219;p34"/>
          <p:cNvPicPr preferRelativeResize="0"/>
          <p:nvPr/>
        </p:nvPicPr>
        <p:blipFill rotWithShape="1">
          <a:blip r:embed="rId2">
            <a:alphaModFix/>
          </a:blip>
          <a:srcRect b="0" l="0" r="0" t="0"/>
          <a:stretch/>
        </p:blipFill>
        <p:spPr>
          <a:xfrm>
            <a:off x="-1" y="1804"/>
            <a:ext cx="9144002" cy="5139892"/>
          </a:xfrm>
          <a:prstGeom prst="rect">
            <a:avLst/>
          </a:prstGeom>
          <a:noFill/>
          <a:ln>
            <a:noFill/>
          </a:ln>
        </p:spPr>
      </p:pic>
      <p:pic>
        <p:nvPicPr>
          <p:cNvPr descr="A picture containing outdoor, dark, night sky&#10;&#10;Description automatically generated" id="220" name="Google Shape;220;p34"/>
          <p:cNvPicPr preferRelativeResize="0"/>
          <p:nvPr/>
        </p:nvPicPr>
        <p:blipFill rotWithShape="1">
          <a:blip r:embed="rId3">
            <a:alphaModFix/>
          </a:blip>
          <a:srcRect b="0" l="0" r="0" t="0"/>
          <a:stretch/>
        </p:blipFill>
        <p:spPr>
          <a:xfrm>
            <a:off x="-1" y="1326933"/>
            <a:ext cx="9144000" cy="3814763"/>
          </a:xfrm>
          <a:prstGeom prst="rect">
            <a:avLst/>
          </a:prstGeom>
          <a:noFill/>
          <a:ln>
            <a:noFill/>
          </a:ln>
        </p:spPr>
      </p:pic>
      <p:sp>
        <p:nvSpPr>
          <p:cNvPr id="221" name="Google Shape;221;p34"/>
          <p:cNvSpPr txBox="1"/>
          <p:nvPr/>
        </p:nvSpPr>
        <p:spPr>
          <a:xfrm>
            <a:off x="6786638" y="4683647"/>
            <a:ext cx="2185800" cy="2538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200">
                <a:solidFill>
                  <a:schemeClr val="lt1"/>
                </a:solidFill>
                <a:latin typeface="Arial"/>
                <a:ea typeface="Arial"/>
                <a:cs typeface="Arial"/>
                <a:sym typeface="Arial"/>
              </a:rPr>
              <a:t>Become Information-Driven™</a:t>
            </a:r>
            <a:endParaRPr sz="1100"/>
          </a:p>
        </p:txBody>
      </p:sp>
      <p:pic>
        <p:nvPicPr>
          <p:cNvPr id="222" name="Google Shape;222;p34"/>
          <p:cNvPicPr preferRelativeResize="0"/>
          <p:nvPr/>
        </p:nvPicPr>
        <p:blipFill rotWithShape="1">
          <a:blip r:embed="rId4">
            <a:alphaModFix/>
          </a:blip>
          <a:srcRect b="0" l="0" r="0" t="0"/>
          <a:stretch/>
        </p:blipFill>
        <p:spPr>
          <a:xfrm>
            <a:off x="6786638" y="4314301"/>
            <a:ext cx="2071612" cy="335696"/>
          </a:xfrm>
          <a:prstGeom prst="rect">
            <a:avLst/>
          </a:prstGeom>
          <a:noFill/>
          <a:ln>
            <a:noFill/>
          </a:ln>
          <a:effectLst>
            <a:outerShdw blurRad="203200" rotWithShape="0" algn="t">
              <a:srgbClr val="000000">
                <a:alpha val="40000"/>
              </a:srgbClr>
            </a:outerShdw>
          </a:effectLst>
        </p:spPr>
      </p:pic>
      <p:sp>
        <p:nvSpPr>
          <p:cNvPr id="223" name="Google Shape;223;p34"/>
          <p:cNvSpPr txBox="1"/>
          <p:nvPr>
            <p:ph type="title"/>
          </p:nvPr>
        </p:nvSpPr>
        <p:spPr>
          <a:xfrm>
            <a:off x="628649" y="1411472"/>
            <a:ext cx="7886700" cy="1435500"/>
          </a:xfrm>
          <a:prstGeom prst="rect">
            <a:avLst/>
          </a:prstGeom>
          <a:noFill/>
          <a:ln>
            <a:noFill/>
          </a:ln>
        </p:spPr>
        <p:txBody>
          <a:bodyPr anchorCtr="0" anchor="ctr" bIns="34275" lIns="68575" spcFirstLastPara="1" rIns="68575" wrap="square" tIns="34275">
            <a:noAutofit/>
          </a:bodyPr>
          <a:lstStyle>
            <a:lvl1pPr lvl="0" rtl="0" algn="ctr">
              <a:lnSpc>
                <a:spcPct val="90000"/>
              </a:lnSpc>
              <a:spcBef>
                <a:spcPts val="0"/>
              </a:spcBef>
              <a:spcAft>
                <a:spcPts val="0"/>
              </a:spcAft>
              <a:buClr>
                <a:schemeClr val="lt1"/>
              </a:buClr>
              <a:buSzPts val="4100"/>
              <a:buFont typeface="Arial"/>
              <a:buNone/>
              <a:defRPr sz="41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24" name="Google Shape;224;p34"/>
          <p:cNvSpPr txBox="1"/>
          <p:nvPr>
            <p:ph idx="1" type="body"/>
          </p:nvPr>
        </p:nvSpPr>
        <p:spPr>
          <a:xfrm>
            <a:off x="800101" y="3030889"/>
            <a:ext cx="7543800" cy="645000"/>
          </a:xfrm>
          <a:prstGeom prst="rect">
            <a:avLst/>
          </a:prstGeom>
          <a:noFill/>
          <a:ln>
            <a:noFill/>
          </a:ln>
        </p:spPr>
        <p:txBody>
          <a:bodyPr anchorCtr="0" anchor="t" bIns="34275" lIns="68575" spcFirstLastPara="1" rIns="68575" wrap="square" tIns="34275">
            <a:noAutofit/>
          </a:bodyPr>
          <a:lstStyle>
            <a:lvl1pPr indent="-228600" lvl="0" marL="457200" rtl="0" algn="ctr">
              <a:lnSpc>
                <a:spcPct val="100000"/>
              </a:lnSpc>
              <a:spcBef>
                <a:spcPts val="800"/>
              </a:spcBef>
              <a:spcAft>
                <a:spcPts val="0"/>
              </a:spcAft>
              <a:buClr>
                <a:schemeClr val="lt1"/>
              </a:buClr>
              <a:buSzPts val="1800"/>
              <a:buNone/>
              <a:defRPr sz="1800">
                <a:solidFill>
                  <a:schemeClr val="lt1"/>
                </a:solidFill>
              </a:defRPr>
            </a:lvl1pPr>
            <a:lvl2pPr indent="-342900" lvl="1" marL="914400" rtl="0" algn="ctr">
              <a:lnSpc>
                <a:spcPct val="100000"/>
              </a:lnSpc>
              <a:spcBef>
                <a:spcPts val="500"/>
              </a:spcBef>
              <a:spcAft>
                <a:spcPts val="0"/>
              </a:spcAft>
              <a:buClr>
                <a:schemeClr val="lt1"/>
              </a:buClr>
              <a:buSzPts val="1800"/>
              <a:buChar char="•"/>
              <a:defRPr sz="1800">
                <a:solidFill>
                  <a:schemeClr val="lt1"/>
                </a:solidFill>
              </a:defRPr>
            </a:lvl2pPr>
            <a:lvl3pPr indent="-342900" lvl="2" marL="1371600" rtl="0" algn="ctr">
              <a:lnSpc>
                <a:spcPct val="100000"/>
              </a:lnSpc>
              <a:spcBef>
                <a:spcPts val="300"/>
              </a:spcBef>
              <a:spcAft>
                <a:spcPts val="0"/>
              </a:spcAft>
              <a:buClr>
                <a:schemeClr val="lt1"/>
              </a:buClr>
              <a:buSzPts val="1800"/>
              <a:buChar char="-"/>
              <a:defRPr sz="1800">
                <a:solidFill>
                  <a:schemeClr val="lt1"/>
                </a:solidFill>
              </a:defRPr>
            </a:lvl3pPr>
            <a:lvl4pPr indent="-342900" lvl="3" marL="1828800" rtl="0" algn="ctr">
              <a:lnSpc>
                <a:spcPct val="90000"/>
              </a:lnSpc>
              <a:spcBef>
                <a:spcPts val="400"/>
              </a:spcBef>
              <a:spcAft>
                <a:spcPts val="0"/>
              </a:spcAft>
              <a:buClr>
                <a:schemeClr val="lt1"/>
              </a:buClr>
              <a:buSzPts val="1800"/>
              <a:buChar char="•"/>
              <a:defRPr sz="1800">
                <a:solidFill>
                  <a:schemeClr val="lt1"/>
                </a:solidFill>
              </a:defRPr>
            </a:lvl4pPr>
            <a:lvl5pPr indent="-342900" lvl="4" marL="2286000" rtl="0" algn="ctr">
              <a:lnSpc>
                <a:spcPct val="90000"/>
              </a:lnSpc>
              <a:spcBef>
                <a:spcPts val="400"/>
              </a:spcBef>
              <a:spcAft>
                <a:spcPts val="0"/>
              </a:spcAft>
              <a:buClr>
                <a:schemeClr val="lt1"/>
              </a:buClr>
              <a:buSzPts val="1800"/>
              <a:buChar char="•"/>
              <a:defRPr sz="1800">
                <a:solidFill>
                  <a:schemeClr val="lt1"/>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image" Target="../media/image14.png"/><Relationship Id="rId2" Type="http://schemas.openxmlformats.org/officeDocument/2006/relationships/image" Target="../media/image2.png"/><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5" Type="http://schemas.openxmlformats.org/officeDocument/2006/relationships/slideLayout" Target="../slideLayouts/slideLayout28.xml"/><Relationship Id="rId14" Type="http://schemas.openxmlformats.org/officeDocument/2006/relationships/slideLayout" Target="../slideLayouts/slideLayout27.xml"/><Relationship Id="rId17" Type="http://schemas.openxmlformats.org/officeDocument/2006/relationships/slideLayout" Target="../slideLayouts/slideLayout30.xml"/><Relationship Id="rId16" Type="http://schemas.openxmlformats.org/officeDocument/2006/relationships/slideLayout" Target="../slideLayouts/slideLayout29.xml"/><Relationship Id="rId5" Type="http://schemas.openxmlformats.org/officeDocument/2006/relationships/slideLayout" Target="../slideLayouts/slideLayout18.xml"/><Relationship Id="rId19" Type="http://schemas.openxmlformats.org/officeDocument/2006/relationships/slideLayout" Target="../slideLayouts/slideLayout32.xml"/><Relationship Id="rId6" Type="http://schemas.openxmlformats.org/officeDocument/2006/relationships/slideLayout" Target="../slideLayouts/slideLayout19.xml"/><Relationship Id="rId18" Type="http://schemas.openxmlformats.org/officeDocument/2006/relationships/slideLayout" Target="../slideLayouts/slideLayout31.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rgbClr val="334A8C"/>
              </a:buClr>
              <a:buSzPts val="2400"/>
              <a:buFont typeface="Arial"/>
              <a:buNone/>
              <a:defRPr b="1" i="0" sz="2400" u="none" cap="none" strike="noStrike">
                <a:solidFill>
                  <a:srgbClr val="334A8C"/>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54" name="Google Shape;154;p1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100000"/>
              </a:lnSpc>
              <a:spcBef>
                <a:spcPts val="8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23850" lvl="1" marL="914400" marR="0" rtl="0" algn="l">
              <a:lnSpc>
                <a:spcPct val="100000"/>
              </a:lnSpc>
              <a:spcBef>
                <a:spcPts val="5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rtl="0" algn="l">
              <a:lnSpc>
                <a:spcPct val="100000"/>
              </a:lnSpc>
              <a:spcBef>
                <a:spcPts val="300"/>
              </a:spcBef>
              <a:spcAft>
                <a:spcPts val="0"/>
              </a:spcAft>
              <a:buClr>
                <a:schemeClr val="dk1"/>
              </a:buClr>
              <a:buSzPts val="1400"/>
              <a:buFont typeface="NTR"/>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pic>
        <p:nvPicPr>
          <p:cNvPr id="155" name="Google Shape;155;p17"/>
          <p:cNvPicPr preferRelativeResize="0"/>
          <p:nvPr/>
        </p:nvPicPr>
        <p:blipFill rotWithShape="1">
          <a:blip r:embed="rId1">
            <a:alphaModFix/>
          </a:blip>
          <a:srcRect b="0" l="14893" r="0" t="0"/>
          <a:stretch/>
        </p:blipFill>
        <p:spPr>
          <a:xfrm flipH="1">
            <a:off x="-2" y="4137564"/>
            <a:ext cx="9144002" cy="1008126"/>
          </a:xfrm>
          <a:prstGeom prst="rect">
            <a:avLst/>
          </a:prstGeom>
          <a:noFill/>
          <a:ln>
            <a:noFill/>
          </a:ln>
        </p:spPr>
      </p:pic>
      <p:sp>
        <p:nvSpPr>
          <p:cNvPr id="156" name="Google Shape;156;p17"/>
          <p:cNvSpPr txBox="1"/>
          <p:nvPr/>
        </p:nvSpPr>
        <p:spPr>
          <a:xfrm>
            <a:off x="8319053" y="4919870"/>
            <a:ext cx="733500" cy="161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en" sz="600" u="none" cap="none" strike="noStrike">
                <a:solidFill>
                  <a:srgbClr val="7F7F7F"/>
                </a:solidFill>
                <a:latin typeface="Calibri"/>
                <a:ea typeface="Calibri"/>
                <a:cs typeface="Calibri"/>
                <a:sym typeface="Calibri"/>
              </a:rPr>
              <a:t>Copyright © 2022</a:t>
            </a:r>
            <a:endParaRPr sz="1100"/>
          </a:p>
        </p:txBody>
      </p:sp>
      <p:pic>
        <p:nvPicPr>
          <p:cNvPr descr="Logo&#10;&#10;Description automatically generated" id="157" name="Google Shape;157;p17"/>
          <p:cNvPicPr preferRelativeResize="0"/>
          <p:nvPr/>
        </p:nvPicPr>
        <p:blipFill rotWithShape="1">
          <a:blip r:embed="rId2">
            <a:alphaModFix amt="50000"/>
          </a:blip>
          <a:srcRect b="0" l="0" r="0" t="0"/>
          <a:stretch/>
        </p:blipFill>
        <p:spPr>
          <a:xfrm>
            <a:off x="159775" y="4787361"/>
            <a:ext cx="1159625" cy="32248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2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comments" Target="../comments/commen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comments" Target="../comments/commen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628649" y="1411472"/>
            <a:ext cx="7886700" cy="1435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4100"/>
              <a:buFont typeface="Arial"/>
              <a:buNone/>
            </a:pPr>
            <a:r>
              <a:rPr lang="en"/>
              <a:t>Key</a:t>
            </a:r>
            <a:r>
              <a:rPr lang="en"/>
              <a:t>word</a:t>
            </a:r>
            <a:r>
              <a:rPr lang="en"/>
              <a:t> Extraction</a:t>
            </a:r>
            <a:endParaRPr/>
          </a:p>
          <a:p>
            <a:pPr indent="0" lvl="0" marL="0" rtl="0" algn="ctr">
              <a:lnSpc>
                <a:spcPct val="90000"/>
              </a:lnSpc>
              <a:spcBef>
                <a:spcPts val="0"/>
              </a:spcBef>
              <a:spcAft>
                <a:spcPts val="0"/>
              </a:spcAft>
              <a:buClr>
                <a:schemeClr val="lt1"/>
              </a:buClr>
              <a:buSzPts val="4100"/>
              <a:buFont typeface="Arial"/>
              <a:buNone/>
            </a:pPr>
            <a:r>
              <a:rPr lang="en"/>
              <a:t>First </a:t>
            </a:r>
            <a:r>
              <a:rPr lang="en"/>
              <a:t>presentation</a:t>
            </a:r>
            <a:endParaRPr/>
          </a:p>
        </p:txBody>
      </p:sp>
      <p:sp>
        <p:nvSpPr>
          <p:cNvPr id="230" name="Google Shape;230;p35"/>
          <p:cNvSpPr txBox="1"/>
          <p:nvPr>
            <p:ph idx="1" type="body"/>
          </p:nvPr>
        </p:nvSpPr>
        <p:spPr>
          <a:xfrm>
            <a:off x="800101" y="3030889"/>
            <a:ext cx="7543800" cy="6450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1200"/>
              </a:spcAft>
              <a:buClr>
                <a:schemeClr val="lt1"/>
              </a:buClr>
              <a:buSzPts val="1800"/>
              <a:buNone/>
            </a:pPr>
            <a:r>
              <a:rPr lang="en"/>
              <a:t>ML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4"/>
          <p:cNvSpPr txBox="1"/>
          <p:nvPr>
            <p:ph idx="1" type="body"/>
          </p:nvPr>
        </p:nvSpPr>
        <p:spPr>
          <a:xfrm>
            <a:off x="439675" y="365651"/>
            <a:ext cx="8075700" cy="3975300"/>
          </a:xfrm>
          <a:prstGeom prst="rect">
            <a:avLst/>
          </a:prstGeom>
        </p:spPr>
        <p:txBody>
          <a:bodyPr anchorCtr="0" anchor="t" bIns="34275" lIns="68575" spcFirstLastPara="1" rIns="68575" wrap="square" tIns="34275">
            <a:normAutofit/>
          </a:bodyPr>
          <a:lstStyle/>
          <a:p>
            <a:pPr indent="-317500" lvl="0" marL="457200" rtl="0" algn="l">
              <a:spcBef>
                <a:spcPts val="800"/>
              </a:spcBef>
              <a:spcAft>
                <a:spcPts val="0"/>
              </a:spcAft>
              <a:buSzPts val="1400"/>
              <a:buChar char="●"/>
            </a:pPr>
            <a:r>
              <a:rPr lang="en"/>
              <a:t>Compare 2 base language model</a:t>
            </a:r>
            <a:endParaRPr/>
          </a:p>
        </p:txBody>
      </p:sp>
      <p:pic>
        <p:nvPicPr>
          <p:cNvPr id="306" name="Google Shape;306;p44" title="Chart"/>
          <p:cNvPicPr preferRelativeResize="0"/>
          <p:nvPr/>
        </p:nvPicPr>
        <p:blipFill>
          <a:blip r:embed="rId3">
            <a:alphaModFix/>
          </a:blip>
          <a:stretch>
            <a:fillRect/>
          </a:stretch>
        </p:blipFill>
        <p:spPr>
          <a:xfrm>
            <a:off x="1533850" y="837150"/>
            <a:ext cx="6542025" cy="4045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5"/>
          <p:cNvSpPr txBox="1"/>
          <p:nvPr>
            <p:ph type="title"/>
          </p:nvPr>
        </p:nvSpPr>
        <p:spPr>
          <a:xfrm>
            <a:off x="439664" y="233970"/>
            <a:ext cx="8075700" cy="467700"/>
          </a:xfrm>
          <a:prstGeom prst="rect">
            <a:avLst/>
          </a:prstGeom>
        </p:spPr>
        <p:txBody>
          <a:bodyPr anchorCtr="0" anchor="ctr" bIns="34275" lIns="68575" spcFirstLastPara="1" rIns="68575" wrap="square" tIns="34275">
            <a:normAutofit/>
          </a:bodyPr>
          <a:lstStyle/>
          <a:p>
            <a:pPr indent="-317500" lvl="0" marL="457200" rtl="0" algn="l">
              <a:lnSpc>
                <a:spcPct val="100000"/>
              </a:lnSpc>
              <a:spcBef>
                <a:spcPts val="800"/>
              </a:spcBef>
              <a:spcAft>
                <a:spcPts val="0"/>
              </a:spcAft>
              <a:buClr>
                <a:schemeClr val="dk1"/>
              </a:buClr>
              <a:buSzPts val="1400"/>
              <a:buChar char="●"/>
            </a:pPr>
            <a:r>
              <a:rPr b="0" lang="en" sz="1800">
                <a:solidFill>
                  <a:schemeClr val="dk1"/>
                </a:solidFill>
              </a:rPr>
              <a:t>2 ways of splitting long documents ( &gt; 512 tokens)</a:t>
            </a:r>
            <a:endParaRPr/>
          </a:p>
        </p:txBody>
      </p:sp>
      <p:sp>
        <p:nvSpPr>
          <p:cNvPr id="312" name="Google Shape;312;p45"/>
          <p:cNvSpPr txBox="1"/>
          <p:nvPr>
            <p:ph idx="1" type="body"/>
          </p:nvPr>
        </p:nvSpPr>
        <p:spPr>
          <a:xfrm>
            <a:off x="439664" y="1108445"/>
            <a:ext cx="8075700" cy="3232500"/>
          </a:xfrm>
          <a:prstGeom prst="rect">
            <a:avLst/>
          </a:prstGeom>
        </p:spPr>
        <p:txBody>
          <a:bodyPr anchorCtr="0" anchor="t" bIns="34275" lIns="68575" spcFirstLastPara="1" rIns="68575" wrap="square" tIns="34275">
            <a:normAutofit/>
          </a:bodyPr>
          <a:lstStyle/>
          <a:p>
            <a:pPr indent="0" lvl="0" marL="457200" rtl="0" algn="l">
              <a:spcBef>
                <a:spcPts val="800"/>
              </a:spcBef>
              <a:spcAft>
                <a:spcPts val="0"/>
              </a:spcAft>
              <a:buNone/>
            </a:pPr>
            <a:r>
              <a:t/>
            </a:r>
            <a:endParaRPr/>
          </a:p>
          <a:p>
            <a:pPr indent="0" lvl="0" marL="457200" rtl="0" algn="l">
              <a:spcBef>
                <a:spcPts val="800"/>
              </a:spcBef>
              <a:spcAft>
                <a:spcPts val="0"/>
              </a:spcAft>
              <a:buNone/>
            </a:pPr>
            <a:r>
              <a:t/>
            </a:r>
            <a:endParaRPr/>
          </a:p>
          <a:p>
            <a:pPr indent="0" lvl="0" marL="457200" rtl="0" algn="l">
              <a:spcBef>
                <a:spcPts val="800"/>
              </a:spcBef>
              <a:spcAft>
                <a:spcPts val="0"/>
              </a:spcAft>
              <a:buNone/>
            </a:pPr>
            <a:r>
              <a:t/>
            </a:r>
            <a:endParaRPr/>
          </a:p>
          <a:p>
            <a:pPr indent="0" lvl="0" marL="0" rtl="0" algn="l">
              <a:spcBef>
                <a:spcPts val="800"/>
              </a:spcBef>
              <a:spcAft>
                <a:spcPts val="0"/>
              </a:spcAft>
              <a:buNone/>
            </a:pPr>
            <a:r>
              <a:t/>
            </a:r>
            <a:endParaRPr/>
          </a:p>
          <a:p>
            <a:pPr indent="-317500" lvl="0" marL="457200" rtl="0" algn="l">
              <a:spcBef>
                <a:spcPts val="800"/>
              </a:spcBef>
              <a:spcAft>
                <a:spcPts val="0"/>
              </a:spcAft>
              <a:buSzPts val="1400"/>
              <a:buChar char="●"/>
            </a:pPr>
            <a:r>
              <a:rPr lang="en"/>
              <a:t>Split using </a:t>
            </a:r>
            <a:r>
              <a:rPr lang="en"/>
              <a:t>splitter</a:t>
            </a:r>
            <a:r>
              <a:rPr lang="en"/>
              <a:t> of Sinequa/Common:</a:t>
            </a:r>
            <a:endParaRPr/>
          </a:p>
          <a:p>
            <a:pPr indent="-317500" lvl="1" marL="914400" rtl="0" algn="l">
              <a:spcBef>
                <a:spcPts val="0"/>
              </a:spcBef>
              <a:spcAft>
                <a:spcPts val="0"/>
              </a:spcAft>
              <a:buSzPts val="1400"/>
              <a:buChar char="○"/>
            </a:pPr>
            <a:r>
              <a:rPr lang="en"/>
              <a:t>Disadvantages: keyphrases in the </a:t>
            </a:r>
            <a:r>
              <a:rPr lang="en"/>
              <a:t>beginning</a:t>
            </a:r>
            <a:r>
              <a:rPr lang="en"/>
              <a:t> or at the end of of document don’t contain enough contextual information</a:t>
            </a:r>
            <a:endParaRPr/>
          </a:p>
          <a:p>
            <a:pPr indent="-317500" lvl="0" marL="457200" rtl="0" algn="l">
              <a:spcBef>
                <a:spcPts val="0"/>
              </a:spcBef>
              <a:spcAft>
                <a:spcPts val="0"/>
              </a:spcAft>
              <a:buSzPts val="1400"/>
              <a:buChar char="●"/>
            </a:pPr>
            <a:r>
              <a:rPr lang="en"/>
              <a:t>Split using the position of keyphrase</a:t>
            </a:r>
            <a:endParaRPr/>
          </a:p>
          <a:p>
            <a:pPr indent="-317500" lvl="1" marL="914400" rtl="0" algn="l">
              <a:spcBef>
                <a:spcPts val="0"/>
              </a:spcBef>
              <a:spcAft>
                <a:spcPts val="0"/>
              </a:spcAft>
              <a:buSzPts val="1400"/>
              <a:buChar char="○"/>
            </a:pPr>
            <a:r>
              <a:rPr lang="en"/>
              <a:t>Disadvantages: Model could consider that only n-gram in the middle of the passage can be keyphrase</a:t>
            </a:r>
            <a:endParaRPr/>
          </a:p>
        </p:txBody>
      </p:sp>
      <p:pic>
        <p:nvPicPr>
          <p:cNvPr id="313" name="Google Shape;313;p45"/>
          <p:cNvPicPr preferRelativeResize="0"/>
          <p:nvPr/>
        </p:nvPicPr>
        <p:blipFill rotWithShape="1">
          <a:blip r:embed="rId3">
            <a:alphaModFix/>
          </a:blip>
          <a:srcRect b="52964" l="0" r="0" t="12627"/>
          <a:stretch/>
        </p:blipFill>
        <p:spPr>
          <a:xfrm>
            <a:off x="289325" y="801950"/>
            <a:ext cx="8226050" cy="1769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6"/>
          <p:cNvSpPr txBox="1"/>
          <p:nvPr>
            <p:ph idx="1" type="body"/>
          </p:nvPr>
        </p:nvSpPr>
        <p:spPr>
          <a:xfrm>
            <a:off x="439675" y="231576"/>
            <a:ext cx="8075700" cy="572100"/>
          </a:xfrm>
          <a:prstGeom prst="rect">
            <a:avLst/>
          </a:prstGeom>
        </p:spPr>
        <p:txBody>
          <a:bodyPr anchorCtr="0" anchor="t" bIns="34275" lIns="68575" spcFirstLastPara="1" rIns="68575" wrap="square" tIns="34275">
            <a:normAutofit fontScale="25000" lnSpcReduction="20000"/>
          </a:bodyPr>
          <a:lstStyle/>
          <a:p>
            <a:pPr indent="-336241" lvl="0" marL="457200" rtl="0" algn="l">
              <a:spcBef>
                <a:spcPts val="800"/>
              </a:spcBef>
              <a:spcAft>
                <a:spcPts val="0"/>
              </a:spcAft>
              <a:buSzPct val="94429"/>
              <a:buChar char="●"/>
            </a:pPr>
            <a:r>
              <a:rPr lang="en" sz="7180"/>
              <a:t>Compare 2 ways of splitting long dataset</a:t>
            </a:r>
            <a:endParaRPr sz="7180"/>
          </a:p>
          <a:p>
            <a:pPr indent="0" lvl="0" marL="457200" rtl="0" algn="l">
              <a:spcBef>
                <a:spcPts val="800"/>
              </a:spcBef>
              <a:spcAft>
                <a:spcPts val="0"/>
              </a:spcAft>
              <a:buNone/>
            </a:pPr>
            <a:r>
              <a:t/>
            </a:r>
            <a:endParaRPr/>
          </a:p>
          <a:p>
            <a:pPr indent="0" lvl="0" marL="0" rtl="0" algn="l">
              <a:spcBef>
                <a:spcPts val="800"/>
              </a:spcBef>
              <a:spcAft>
                <a:spcPts val="0"/>
              </a:spcAft>
              <a:buNone/>
            </a:pPr>
            <a:r>
              <a:t/>
            </a:r>
            <a:endParaRPr sz="900"/>
          </a:p>
        </p:txBody>
      </p:sp>
      <p:pic>
        <p:nvPicPr>
          <p:cNvPr id="319" name="Google Shape;319;p46" title="Chart"/>
          <p:cNvPicPr preferRelativeResize="0"/>
          <p:nvPr/>
        </p:nvPicPr>
        <p:blipFill>
          <a:blip r:embed="rId3">
            <a:alphaModFix/>
          </a:blip>
          <a:stretch>
            <a:fillRect/>
          </a:stretch>
        </p:blipFill>
        <p:spPr>
          <a:xfrm>
            <a:off x="3451875" y="1044775"/>
            <a:ext cx="5692125" cy="3562950"/>
          </a:xfrm>
          <a:prstGeom prst="rect">
            <a:avLst/>
          </a:prstGeom>
          <a:noFill/>
          <a:ln>
            <a:noFill/>
          </a:ln>
        </p:spPr>
      </p:pic>
      <p:sp>
        <p:nvSpPr>
          <p:cNvPr id="320" name="Google Shape;320;p46"/>
          <p:cNvSpPr txBox="1"/>
          <p:nvPr>
            <p:ph idx="1" type="body"/>
          </p:nvPr>
        </p:nvSpPr>
        <p:spPr>
          <a:xfrm>
            <a:off x="534150" y="1100575"/>
            <a:ext cx="2847900" cy="3132000"/>
          </a:xfrm>
          <a:prstGeom prst="rect">
            <a:avLst/>
          </a:prstGeom>
        </p:spPr>
        <p:txBody>
          <a:bodyPr anchorCtr="0" anchor="t" bIns="34275" lIns="68575" spcFirstLastPara="1" rIns="68575" wrap="square" tIns="34275">
            <a:normAutofit/>
          </a:bodyPr>
          <a:lstStyle/>
          <a:p>
            <a:pPr indent="-304800" lvl="0" marL="457200" rtl="0" algn="l">
              <a:spcBef>
                <a:spcPts val="800"/>
              </a:spcBef>
              <a:spcAft>
                <a:spcPts val="0"/>
              </a:spcAft>
              <a:buSzPts val="1200"/>
              <a:buChar char="●"/>
            </a:pPr>
            <a:r>
              <a:rPr lang="en" sz="1200"/>
              <a:t>To compare the performance of splitting dataset, I used 2 strategies to have 2 versions of data pubmed (normal splitter and </a:t>
            </a:r>
            <a:r>
              <a:rPr lang="en" sz="1200"/>
              <a:t>splitting</a:t>
            </a:r>
            <a:r>
              <a:rPr lang="en" sz="1200"/>
              <a:t> be position). Then, I concatenated each one with inspec and semeval with have only short dataset</a:t>
            </a:r>
            <a:endParaRPr sz="1200"/>
          </a:p>
          <a:p>
            <a:pPr indent="-304800" lvl="0" marL="457200" rtl="0" algn="l">
              <a:spcBef>
                <a:spcPts val="0"/>
              </a:spcBef>
              <a:spcAft>
                <a:spcPts val="0"/>
              </a:spcAft>
              <a:buSzPts val="1200"/>
              <a:buChar char="●"/>
            </a:pPr>
            <a:r>
              <a:rPr lang="en" sz="1200"/>
              <a:t>To evaluate, I inference 2 models on inspec, semeval and kptimes (with only short document)</a:t>
            </a:r>
            <a:endParaRPr sz="1200"/>
          </a:p>
          <a:p>
            <a:pPr indent="0" lvl="0" marL="457200" rtl="0" algn="l">
              <a:spcBef>
                <a:spcPts val="800"/>
              </a:spcBef>
              <a:spcAft>
                <a:spcPts val="0"/>
              </a:spcAft>
              <a:buNone/>
            </a:pPr>
            <a:r>
              <a:t/>
            </a:r>
            <a:endParaRPr/>
          </a:p>
          <a:p>
            <a:pPr indent="0" lvl="0" marL="0" rtl="0" algn="l">
              <a:spcBef>
                <a:spcPts val="800"/>
              </a:spcBef>
              <a:spcAft>
                <a:spcPts val="0"/>
              </a:spcAft>
              <a:buNone/>
            </a:pPr>
            <a:r>
              <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7"/>
          <p:cNvSpPr txBox="1"/>
          <p:nvPr>
            <p:ph type="title"/>
          </p:nvPr>
        </p:nvSpPr>
        <p:spPr>
          <a:xfrm>
            <a:off x="359000" y="0"/>
            <a:ext cx="7038900" cy="752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3. Implementation</a:t>
            </a:r>
            <a:endParaRPr/>
          </a:p>
        </p:txBody>
      </p:sp>
      <p:sp>
        <p:nvSpPr>
          <p:cNvPr id="326" name="Google Shape;326;p47"/>
          <p:cNvSpPr txBox="1"/>
          <p:nvPr>
            <p:ph idx="1" type="body"/>
          </p:nvPr>
        </p:nvSpPr>
        <p:spPr>
          <a:xfrm>
            <a:off x="359000" y="1243225"/>
            <a:ext cx="8185200" cy="3235500"/>
          </a:xfrm>
          <a:prstGeom prst="rect">
            <a:avLst/>
          </a:prstGeom>
        </p:spPr>
        <p:txBody>
          <a:bodyPr anchorCtr="0" anchor="t" bIns="34275" lIns="68575" spcFirstLastPara="1" rIns="68575" wrap="square" tIns="34275">
            <a:normAutofit/>
          </a:bodyPr>
          <a:lstStyle/>
          <a:p>
            <a:pPr indent="-361950" lvl="0" marL="457200" rtl="0" algn="l">
              <a:spcBef>
                <a:spcPts val="800"/>
              </a:spcBef>
              <a:spcAft>
                <a:spcPts val="0"/>
              </a:spcAft>
              <a:buSzPts val="2100"/>
              <a:buChar char="●"/>
            </a:pPr>
            <a:r>
              <a:rPr lang="en" sz="2100"/>
              <a:t>Data pipeline.</a:t>
            </a:r>
            <a:endParaRPr sz="2100"/>
          </a:p>
          <a:p>
            <a:pPr indent="-361950" lvl="0" marL="457200" rtl="0" algn="l">
              <a:spcBef>
                <a:spcPts val="0"/>
              </a:spcBef>
              <a:spcAft>
                <a:spcPts val="0"/>
              </a:spcAft>
              <a:buSzPts val="2100"/>
              <a:buChar char="●"/>
            </a:pPr>
            <a:r>
              <a:rPr lang="en" sz="2100"/>
              <a:t>Replace normal dataset to iterable distributed dataset</a:t>
            </a:r>
            <a:endParaRPr sz="2100"/>
          </a:p>
          <a:p>
            <a:pPr indent="-361950" lvl="0" marL="457200" rtl="0" algn="l">
              <a:spcBef>
                <a:spcPts val="0"/>
              </a:spcBef>
              <a:spcAft>
                <a:spcPts val="0"/>
              </a:spcAft>
              <a:buSzPts val="2100"/>
              <a:buChar char="●"/>
            </a:pPr>
            <a:r>
              <a:rPr lang="en" sz="2100"/>
              <a:t>Replace pytorch to pytorch lightning framework, in order to run on 8 cores TPU of colab</a:t>
            </a:r>
            <a:endParaRPr sz="2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8"/>
          <p:cNvSpPr txBox="1"/>
          <p:nvPr>
            <p:ph type="title"/>
          </p:nvPr>
        </p:nvSpPr>
        <p:spPr>
          <a:xfrm>
            <a:off x="439664" y="233970"/>
            <a:ext cx="8075700" cy="467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4. Problem and future work</a:t>
            </a:r>
            <a:endParaRPr/>
          </a:p>
        </p:txBody>
      </p:sp>
      <p:sp>
        <p:nvSpPr>
          <p:cNvPr id="332" name="Google Shape;332;p48"/>
          <p:cNvSpPr txBox="1"/>
          <p:nvPr>
            <p:ph idx="1" type="body"/>
          </p:nvPr>
        </p:nvSpPr>
        <p:spPr>
          <a:xfrm>
            <a:off x="439664" y="1108445"/>
            <a:ext cx="8075700" cy="3232500"/>
          </a:xfrm>
          <a:prstGeom prst="rect">
            <a:avLst/>
          </a:prstGeom>
        </p:spPr>
        <p:txBody>
          <a:bodyPr anchorCtr="0" anchor="t" bIns="34275" lIns="68575" spcFirstLastPara="1" rIns="68575" wrap="square" tIns="34275">
            <a:normAutofit/>
          </a:bodyPr>
          <a:lstStyle/>
          <a:p>
            <a:pPr indent="-361950" lvl="0" marL="457200" rtl="0" algn="l">
              <a:spcBef>
                <a:spcPts val="800"/>
              </a:spcBef>
              <a:spcAft>
                <a:spcPts val="0"/>
              </a:spcAft>
              <a:buSzPts val="2100"/>
              <a:buChar char="●"/>
            </a:pPr>
            <a:r>
              <a:rPr lang="en" sz="2100"/>
              <a:t>Try to test on big dataset (kptimes after </a:t>
            </a:r>
            <a:r>
              <a:rPr lang="en" sz="2100"/>
              <a:t>splitting</a:t>
            </a:r>
            <a:r>
              <a:rPr lang="en" sz="2100"/>
              <a:t> long document)</a:t>
            </a:r>
            <a:endParaRPr sz="2100"/>
          </a:p>
          <a:p>
            <a:pPr indent="-361950" lvl="0" marL="457200" rtl="0" algn="l">
              <a:spcBef>
                <a:spcPts val="0"/>
              </a:spcBef>
              <a:spcAft>
                <a:spcPts val="0"/>
              </a:spcAft>
              <a:buSzPts val="2100"/>
              <a:buChar char="●"/>
            </a:pPr>
            <a:r>
              <a:rPr lang="en" sz="2100"/>
              <a:t>Apply other ranking metrics, </a:t>
            </a:r>
            <a:r>
              <a:rPr lang="en" sz="2100"/>
              <a:t>reduce deep language model size</a:t>
            </a:r>
            <a:endParaRPr sz="2100"/>
          </a:p>
          <a:p>
            <a:pPr indent="-361950" lvl="0" marL="457200" rtl="0" algn="l">
              <a:spcBef>
                <a:spcPts val="0"/>
              </a:spcBef>
              <a:spcAft>
                <a:spcPts val="0"/>
              </a:spcAft>
              <a:buSzPts val="2100"/>
              <a:buChar char="●"/>
            </a:pPr>
            <a:r>
              <a:rPr lang="en" sz="2100"/>
              <a:t>Apply some preprocessing data</a:t>
            </a:r>
            <a:endParaRPr sz="2100"/>
          </a:p>
          <a:p>
            <a:pPr indent="-361950" lvl="0" marL="457200" rtl="0" algn="l">
              <a:spcBef>
                <a:spcPts val="0"/>
              </a:spcBef>
              <a:spcAft>
                <a:spcPts val="0"/>
              </a:spcAft>
              <a:buSzPts val="2100"/>
              <a:buChar char="●"/>
            </a:pPr>
            <a:r>
              <a:rPr lang="en" sz="2100"/>
              <a:t>Find a post processing to deal with long document</a:t>
            </a:r>
            <a:endParaRPr sz="2100"/>
          </a:p>
          <a:p>
            <a:pPr indent="-361950" lvl="0" marL="457200" rtl="0" algn="l">
              <a:spcBef>
                <a:spcPts val="0"/>
              </a:spcBef>
              <a:spcAft>
                <a:spcPts val="0"/>
              </a:spcAft>
              <a:buSzPts val="2100"/>
              <a:buChar char="●"/>
            </a:pPr>
            <a:r>
              <a:rPr lang="en" sz="2100"/>
              <a:t>Multilingual translation and training</a:t>
            </a:r>
            <a:endParaRPr sz="2100"/>
          </a:p>
          <a:p>
            <a:pPr indent="-361950" lvl="0" marL="457200" rtl="0" algn="l">
              <a:spcBef>
                <a:spcPts val="0"/>
              </a:spcBef>
              <a:spcAft>
                <a:spcPts val="0"/>
              </a:spcAft>
              <a:buSzPts val="2100"/>
              <a:buChar char="●"/>
            </a:pPr>
            <a:r>
              <a:rPr lang="en" sz="2100"/>
              <a:t>Reading new paper on Keyphrase extraction</a:t>
            </a:r>
            <a:endParaRPr sz="2100"/>
          </a:p>
          <a:p>
            <a:pPr indent="-361950" lvl="0" marL="457200" rtl="0" algn="l">
              <a:spcBef>
                <a:spcPts val="0"/>
              </a:spcBef>
              <a:spcAft>
                <a:spcPts val="0"/>
              </a:spcAft>
              <a:buSzPts val="2100"/>
              <a:buChar char="●"/>
            </a:pPr>
            <a:r>
              <a:rPr lang="en" sz="2100"/>
              <a:t>Integration</a:t>
            </a:r>
            <a:endParaRPr sz="2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9"/>
          <p:cNvSpPr txBox="1"/>
          <p:nvPr>
            <p:ph type="title"/>
          </p:nvPr>
        </p:nvSpPr>
        <p:spPr>
          <a:xfrm>
            <a:off x="628650" y="2700274"/>
            <a:ext cx="7886700" cy="10320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4100"/>
              <a:buFont typeface="Arial"/>
              <a:buNone/>
            </a:pPr>
            <a:r>
              <a:rPr lang="en"/>
              <a:t>Thank You!</a:t>
            </a:r>
            <a:endParaRPr/>
          </a:p>
        </p:txBody>
      </p:sp>
      <p:sp>
        <p:nvSpPr>
          <p:cNvPr id="338" name="Google Shape;338;p49"/>
          <p:cNvSpPr txBox="1"/>
          <p:nvPr/>
        </p:nvSpPr>
        <p:spPr>
          <a:xfrm>
            <a:off x="2051718" y="2096977"/>
            <a:ext cx="50406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800" u="none" cap="none" strike="noStrike">
                <a:solidFill>
                  <a:schemeClr val="lt1"/>
                </a:solidFill>
                <a:latin typeface="Arial"/>
                <a:ea typeface="Arial"/>
                <a:cs typeface="Arial"/>
                <a:sym typeface="Arial"/>
              </a:rPr>
              <a:t>with the most complete Enterprise Search, ever.</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329748" y="175478"/>
            <a:ext cx="6056700" cy="3507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334A8C"/>
              </a:buClr>
              <a:buSzPct val="100000"/>
              <a:buFont typeface="Arial"/>
              <a:buNone/>
            </a:pPr>
            <a:r>
              <a:rPr lang="en"/>
              <a:t>1. Definitions</a:t>
            </a:r>
            <a:endParaRPr/>
          </a:p>
        </p:txBody>
      </p:sp>
      <p:sp>
        <p:nvSpPr>
          <p:cNvPr id="236" name="Google Shape;236;p36"/>
          <p:cNvSpPr txBox="1"/>
          <p:nvPr>
            <p:ph idx="1" type="body"/>
          </p:nvPr>
        </p:nvSpPr>
        <p:spPr>
          <a:xfrm>
            <a:off x="439664" y="1108445"/>
            <a:ext cx="8075700" cy="3232500"/>
          </a:xfrm>
          <a:prstGeom prst="rect">
            <a:avLst/>
          </a:prstGeom>
        </p:spPr>
        <p:txBody>
          <a:bodyPr anchorCtr="0" anchor="t" bIns="34275" lIns="68575" spcFirstLastPara="1" rIns="68575" wrap="square" tIns="34275">
            <a:normAutofit/>
          </a:bodyPr>
          <a:lstStyle/>
          <a:p>
            <a:pPr indent="-355600" lvl="0" marL="457200" rtl="0" algn="l">
              <a:spcBef>
                <a:spcPts val="800"/>
              </a:spcBef>
              <a:spcAft>
                <a:spcPts val="0"/>
              </a:spcAft>
              <a:buSzPts val="2000"/>
              <a:buChar char="●"/>
            </a:pPr>
            <a:r>
              <a:rPr lang="en" sz="2000"/>
              <a:t>Given a document, the algorithm will find the key phrases that represent the main topics and ideas of the document</a:t>
            </a:r>
            <a:endParaRPr sz="2000"/>
          </a:p>
          <a:p>
            <a:pPr indent="-355600" lvl="0" marL="457200" rtl="0" algn="l">
              <a:spcBef>
                <a:spcPts val="0"/>
              </a:spcBef>
              <a:spcAft>
                <a:spcPts val="0"/>
              </a:spcAft>
              <a:buSzPts val="2000"/>
              <a:buChar char="●"/>
            </a:pPr>
            <a:r>
              <a:rPr lang="en" sz="2000"/>
              <a:t>The data structure of each sample: a text document and a list of keyphrases</a:t>
            </a:r>
            <a:endParaRPr sz="2000"/>
          </a:p>
          <a:p>
            <a:pPr indent="-355600" lvl="0" marL="457200" rtl="0" algn="l">
              <a:spcBef>
                <a:spcPts val="0"/>
              </a:spcBef>
              <a:spcAft>
                <a:spcPts val="0"/>
              </a:spcAft>
              <a:buSzPts val="2000"/>
              <a:buChar char="●"/>
            </a:pPr>
            <a:r>
              <a:rPr lang="en" sz="2000"/>
              <a:t>Keyphrases can be either present or hidden in the document</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54300" y="0"/>
            <a:ext cx="7038900" cy="914100"/>
          </a:xfrm>
          <a:prstGeom prst="rect">
            <a:avLst/>
          </a:prstGeom>
        </p:spPr>
        <p:txBody>
          <a:bodyPr anchorCtr="0" anchor="ctr" bIns="34275" lIns="68575" spcFirstLastPara="1" rIns="68575" wrap="square" tIns="34275">
            <a:normAutofit/>
          </a:bodyPr>
          <a:lstStyle/>
          <a:p>
            <a:pPr indent="0" lvl="0" marL="457200" rtl="0" algn="l">
              <a:spcBef>
                <a:spcPts val="0"/>
              </a:spcBef>
              <a:spcAft>
                <a:spcPts val="0"/>
              </a:spcAft>
              <a:buNone/>
            </a:pPr>
            <a:r>
              <a:rPr lang="en"/>
              <a:t>2. </a:t>
            </a:r>
            <a:r>
              <a:rPr lang="en"/>
              <a:t>Joint-KPE results reproduction</a:t>
            </a:r>
            <a:endParaRPr/>
          </a:p>
        </p:txBody>
      </p:sp>
      <p:sp>
        <p:nvSpPr>
          <p:cNvPr id="243" name="Google Shape;243;p37"/>
          <p:cNvSpPr txBox="1"/>
          <p:nvPr>
            <p:ph idx="1" type="body"/>
          </p:nvPr>
        </p:nvSpPr>
        <p:spPr>
          <a:xfrm>
            <a:off x="419950" y="990950"/>
            <a:ext cx="8209500" cy="519900"/>
          </a:xfrm>
          <a:prstGeom prst="rect">
            <a:avLst/>
          </a:prstGeom>
        </p:spPr>
        <p:txBody>
          <a:bodyPr anchorCtr="0" anchor="t" bIns="34275" lIns="68575" spcFirstLastPara="1" rIns="68575" wrap="square" tIns="34275">
            <a:noAutofit/>
          </a:bodyPr>
          <a:lstStyle/>
          <a:p>
            <a:pPr indent="-387350" lvl="0" marL="457200" rtl="0" algn="l">
              <a:lnSpc>
                <a:spcPct val="80000"/>
              </a:lnSpc>
              <a:spcBef>
                <a:spcPts val="800"/>
              </a:spcBef>
              <a:spcAft>
                <a:spcPts val="0"/>
              </a:spcAft>
              <a:buSzPts val="2500"/>
              <a:buChar char="●"/>
            </a:pPr>
            <a:r>
              <a:rPr b="1" lang="en" sz="2500"/>
              <a:t>Description of Joint - KPE</a:t>
            </a:r>
            <a:endParaRPr b="1" sz="2500"/>
          </a:p>
          <a:p>
            <a:pPr indent="0" lvl="0" marL="0" rtl="0" algn="l">
              <a:lnSpc>
                <a:spcPct val="80000"/>
              </a:lnSpc>
              <a:spcBef>
                <a:spcPts val="800"/>
              </a:spcBef>
              <a:spcAft>
                <a:spcPts val="0"/>
              </a:spcAft>
              <a:buSzPts val="770"/>
              <a:buNone/>
            </a:pPr>
            <a:r>
              <a:t/>
            </a:r>
            <a:endParaRPr b="1" sz="1400"/>
          </a:p>
        </p:txBody>
      </p:sp>
      <p:pic>
        <p:nvPicPr>
          <p:cNvPr id="244" name="Google Shape;244;p37"/>
          <p:cNvPicPr preferRelativeResize="0"/>
          <p:nvPr/>
        </p:nvPicPr>
        <p:blipFill>
          <a:blip r:embed="rId4">
            <a:alphaModFix/>
          </a:blip>
          <a:stretch>
            <a:fillRect/>
          </a:stretch>
        </p:blipFill>
        <p:spPr>
          <a:xfrm>
            <a:off x="865588" y="1437138"/>
            <a:ext cx="7412825" cy="2467425"/>
          </a:xfrm>
          <a:prstGeom prst="rect">
            <a:avLst/>
          </a:prstGeom>
          <a:noFill/>
          <a:ln>
            <a:noFill/>
          </a:ln>
        </p:spPr>
      </p:pic>
      <p:sp>
        <p:nvSpPr>
          <p:cNvPr id="245" name="Google Shape;245;p37"/>
          <p:cNvSpPr txBox="1"/>
          <p:nvPr>
            <p:ph idx="1" type="body"/>
          </p:nvPr>
        </p:nvSpPr>
        <p:spPr>
          <a:xfrm>
            <a:off x="6150775" y="4079450"/>
            <a:ext cx="2893200" cy="699600"/>
          </a:xfrm>
          <a:prstGeom prst="rect">
            <a:avLst/>
          </a:prstGeom>
        </p:spPr>
        <p:txBody>
          <a:bodyPr anchorCtr="0" anchor="t" bIns="34275" lIns="68575" spcFirstLastPara="1" rIns="68575" wrap="square" tIns="34275">
            <a:noAutofit/>
          </a:bodyPr>
          <a:lstStyle/>
          <a:p>
            <a:pPr indent="0" lvl="0" marL="0" rtl="0" algn="ctr">
              <a:lnSpc>
                <a:spcPct val="80000"/>
              </a:lnSpc>
              <a:spcBef>
                <a:spcPts val="800"/>
              </a:spcBef>
              <a:spcAft>
                <a:spcPts val="0"/>
              </a:spcAft>
              <a:buSzPts val="770"/>
              <a:buNone/>
            </a:pPr>
            <a:r>
              <a:rPr b="1" lang="en" sz="1400"/>
              <a:t>Score of each n-gram represents the probability of being keyphrase </a:t>
            </a:r>
            <a:endParaRPr b="1" sz="1400"/>
          </a:p>
        </p:txBody>
      </p:sp>
      <p:sp>
        <p:nvSpPr>
          <p:cNvPr id="246" name="Google Shape;246;p37"/>
          <p:cNvSpPr/>
          <p:nvPr/>
        </p:nvSpPr>
        <p:spPr>
          <a:xfrm>
            <a:off x="1821675" y="1510850"/>
            <a:ext cx="1031400" cy="42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(batch_size x length_tokens) </a:t>
            </a:r>
            <a:endParaRPr sz="900"/>
          </a:p>
        </p:txBody>
      </p:sp>
      <p:sp>
        <p:nvSpPr>
          <p:cNvPr id="247" name="Google Shape;247;p37"/>
          <p:cNvSpPr/>
          <p:nvPr/>
        </p:nvSpPr>
        <p:spPr>
          <a:xfrm>
            <a:off x="1848475" y="3076375"/>
            <a:ext cx="951000" cy="42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(batch_size x length_doc) </a:t>
            </a:r>
            <a:endParaRPr sz="900"/>
          </a:p>
        </p:txBody>
      </p:sp>
      <p:sp>
        <p:nvSpPr>
          <p:cNvPr id="248" name="Google Shape;248;p37"/>
          <p:cNvSpPr/>
          <p:nvPr/>
        </p:nvSpPr>
        <p:spPr>
          <a:xfrm>
            <a:off x="3874288" y="3076375"/>
            <a:ext cx="1265100" cy="42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(batch_size x n_gram_num x 512) </a:t>
            </a:r>
            <a:endParaRPr sz="900"/>
          </a:p>
        </p:txBody>
      </p:sp>
      <p:sp>
        <p:nvSpPr>
          <p:cNvPr id="249" name="Google Shape;249;p37"/>
          <p:cNvSpPr/>
          <p:nvPr/>
        </p:nvSpPr>
        <p:spPr>
          <a:xfrm>
            <a:off x="6190700" y="3076375"/>
            <a:ext cx="951000" cy="42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(batch_size x n_gram_num) </a:t>
            </a:r>
            <a:endParaRPr sz="900"/>
          </a:p>
        </p:txBody>
      </p:sp>
      <p:sp>
        <p:nvSpPr>
          <p:cNvPr id="250" name="Google Shape;250;p37"/>
          <p:cNvSpPr/>
          <p:nvPr/>
        </p:nvSpPr>
        <p:spPr>
          <a:xfrm>
            <a:off x="8193000" y="3076375"/>
            <a:ext cx="951000" cy="42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(batch_size x n_gram_num) </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439664" y="233970"/>
            <a:ext cx="8075700" cy="467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256" name="Google Shape;256;p38"/>
          <p:cNvSpPr txBox="1"/>
          <p:nvPr>
            <p:ph idx="1" type="body"/>
          </p:nvPr>
        </p:nvSpPr>
        <p:spPr>
          <a:xfrm>
            <a:off x="439664" y="1108445"/>
            <a:ext cx="8075700" cy="3232500"/>
          </a:xfrm>
          <a:prstGeom prst="rect">
            <a:avLst/>
          </a:prstGeom>
        </p:spPr>
        <p:txBody>
          <a:bodyPr anchorCtr="0" anchor="t" bIns="34275" lIns="68575" spcFirstLastPara="1" rIns="68575" wrap="square" tIns="34275">
            <a:normAutofit/>
          </a:bodyPr>
          <a:lstStyle/>
          <a:p>
            <a:pPr indent="-355600" lvl="0" marL="457200" rtl="0" algn="l">
              <a:spcBef>
                <a:spcPts val="800"/>
              </a:spcBef>
              <a:spcAft>
                <a:spcPts val="0"/>
              </a:spcAft>
              <a:buSzPts val="2000"/>
              <a:buChar char="●"/>
            </a:pPr>
            <a:r>
              <a:rPr b="1" lang="en" sz="2000"/>
              <a:t>Advantages</a:t>
            </a:r>
            <a:endParaRPr b="1" sz="2000"/>
          </a:p>
          <a:p>
            <a:pPr indent="-355600" lvl="1" marL="914400" rtl="0" algn="l">
              <a:spcBef>
                <a:spcPts val="0"/>
              </a:spcBef>
              <a:spcAft>
                <a:spcPts val="0"/>
              </a:spcAft>
              <a:buSzPts val="2000"/>
              <a:buChar char="○"/>
            </a:pPr>
            <a:r>
              <a:rPr lang="en" sz="2000"/>
              <a:t>Current SOTA on 2 big datasets: openkp (148124 docs in science fields) and kp20k (570000 docs in news fields)</a:t>
            </a:r>
            <a:endParaRPr sz="2000"/>
          </a:p>
          <a:p>
            <a:pPr indent="-355600" lvl="0" marL="457200" rtl="0" algn="l">
              <a:spcBef>
                <a:spcPts val="0"/>
              </a:spcBef>
              <a:spcAft>
                <a:spcPts val="0"/>
              </a:spcAft>
              <a:buSzPts val="2000"/>
              <a:buChar char="●"/>
            </a:pPr>
            <a:r>
              <a:rPr b="1" lang="en" sz="2000"/>
              <a:t>Disadvantages</a:t>
            </a:r>
            <a:endParaRPr b="1" sz="2000"/>
          </a:p>
          <a:p>
            <a:pPr indent="-355600" lvl="1" marL="914400" rtl="0" algn="l">
              <a:spcBef>
                <a:spcPts val="0"/>
              </a:spcBef>
              <a:spcAft>
                <a:spcPts val="0"/>
              </a:spcAft>
              <a:buSzPts val="2000"/>
              <a:buChar char="○"/>
            </a:pPr>
            <a:r>
              <a:rPr lang="en" sz="2000"/>
              <a:t>Have limit on the length of document -&gt; performs badly on long documents ( &gt; 512 tokens)</a:t>
            </a:r>
            <a:endParaRPr sz="2000"/>
          </a:p>
          <a:p>
            <a:pPr indent="-355600" lvl="1" marL="914400" rtl="0" algn="l">
              <a:spcBef>
                <a:spcPts val="0"/>
              </a:spcBef>
              <a:spcAft>
                <a:spcPts val="0"/>
              </a:spcAft>
              <a:buSzPts val="2000"/>
              <a:buChar char="○"/>
            </a:pPr>
            <a:r>
              <a:rPr lang="en" sz="2000"/>
              <a:t>Can not extract the hidden keyphrases</a:t>
            </a:r>
            <a:endParaRPr sz="2000"/>
          </a:p>
          <a:p>
            <a:pPr indent="-355600" lvl="1" marL="914400" rtl="0" algn="l">
              <a:spcBef>
                <a:spcPts val="0"/>
              </a:spcBef>
              <a:spcAft>
                <a:spcPts val="0"/>
              </a:spcAft>
              <a:buSzPts val="2000"/>
              <a:buChar char="○"/>
            </a:pPr>
            <a:r>
              <a:rPr lang="en" sz="2000"/>
              <a:t>Need to fix the number keyphrase candidates at the output</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439664" y="233970"/>
            <a:ext cx="8075700" cy="467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Result of reproduction</a:t>
            </a:r>
            <a:endParaRPr/>
          </a:p>
        </p:txBody>
      </p:sp>
      <p:pic>
        <p:nvPicPr>
          <p:cNvPr id="262" name="Google Shape;262;p39" title="Chart"/>
          <p:cNvPicPr preferRelativeResize="0"/>
          <p:nvPr/>
        </p:nvPicPr>
        <p:blipFill>
          <a:blip r:embed="rId3">
            <a:alphaModFix/>
          </a:blip>
          <a:stretch>
            <a:fillRect/>
          </a:stretch>
        </p:blipFill>
        <p:spPr>
          <a:xfrm>
            <a:off x="1132213" y="800495"/>
            <a:ext cx="6690615" cy="41370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371175" y="76850"/>
            <a:ext cx="8772900" cy="914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3</a:t>
            </a:r>
            <a:r>
              <a:rPr lang="en"/>
              <a:t>. Pipeline and analyse on 4 free commercial used datasets</a:t>
            </a:r>
            <a:endParaRPr/>
          </a:p>
        </p:txBody>
      </p:sp>
      <p:sp>
        <p:nvSpPr>
          <p:cNvPr id="268" name="Google Shape;268;p40"/>
          <p:cNvSpPr/>
          <p:nvPr/>
        </p:nvSpPr>
        <p:spPr>
          <a:xfrm>
            <a:off x="2584019" y="1738961"/>
            <a:ext cx="968400" cy="11184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0"/>
          <p:cNvSpPr txBox="1"/>
          <p:nvPr/>
        </p:nvSpPr>
        <p:spPr>
          <a:xfrm>
            <a:off x="2232077" y="3063400"/>
            <a:ext cx="2228400" cy="9141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A72A1E"/>
              </a:buClr>
              <a:buSzPts val="1000"/>
              <a:buFont typeface="Roboto"/>
              <a:buChar char="●"/>
            </a:pPr>
            <a:r>
              <a:rPr b="1" lang="en" sz="1000">
                <a:solidFill>
                  <a:srgbClr val="A72A1E"/>
                </a:solidFill>
                <a:latin typeface="Roboto"/>
                <a:ea typeface="Roboto"/>
                <a:cs typeface="Roboto"/>
                <a:sym typeface="Roboto"/>
              </a:rPr>
              <a:t>url </a:t>
            </a:r>
            <a:endParaRPr b="1" sz="1000">
              <a:solidFill>
                <a:srgbClr val="A72A1E"/>
              </a:solidFill>
              <a:latin typeface="Roboto"/>
              <a:ea typeface="Roboto"/>
              <a:cs typeface="Roboto"/>
              <a:sym typeface="Roboto"/>
            </a:endParaRPr>
          </a:p>
          <a:p>
            <a:pPr indent="-292100" lvl="0" marL="457200" rtl="0" algn="l">
              <a:lnSpc>
                <a:spcPct val="115000"/>
              </a:lnSpc>
              <a:spcBef>
                <a:spcPts val="0"/>
              </a:spcBef>
              <a:spcAft>
                <a:spcPts val="0"/>
              </a:spcAft>
              <a:buClr>
                <a:srgbClr val="A72A1E"/>
              </a:buClr>
              <a:buSzPts val="1000"/>
              <a:buFont typeface="Roboto"/>
              <a:buChar char="●"/>
            </a:pPr>
            <a:r>
              <a:rPr b="1" lang="en" sz="1000">
                <a:solidFill>
                  <a:srgbClr val="A72A1E"/>
                </a:solidFill>
                <a:latin typeface="Roboto"/>
                <a:ea typeface="Roboto"/>
                <a:cs typeface="Roboto"/>
                <a:sym typeface="Roboto"/>
              </a:rPr>
              <a:t>text </a:t>
            </a:r>
            <a:endParaRPr b="1" sz="1000">
              <a:solidFill>
                <a:srgbClr val="A72A1E"/>
              </a:solidFill>
              <a:latin typeface="Roboto"/>
              <a:ea typeface="Roboto"/>
              <a:cs typeface="Roboto"/>
              <a:sym typeface="Roboto"/>
            </a:endParaRPr>
          </a:p>
          <a:p>
            <a:pPr indent="-292100" lvl="0" marL="457200" rtl="0" algn="l">
              <a:lnSpc>
                <a:spcPct val="115000"/>
              </a:lnSpc>
              <a:spcBef>
                <a:spcPts val="0"/>
              </a:spcBef>
              <a:spcAft>
                <a:spcPts val="0"/>
              </a:spcAft>
              <a:buClr>
                <a:srgbClr val="A72A1E"/>
              </a:buClr>
              <a:buSzPts val="1000"/>
              <a:buFont typeface="Roboto"/>
              <a:buChar char="●"/>
            </a:pPr>
            <a:r>
              <a:rPr b="1" lang="en" sz="1000">
                <a:solidFill>
                  <a:srgbClr val="A72A1E"/>
                </a:solidFill>
                <a:latin typeface="Roboto"/>
                <a:ea typeface="Roboto"/>
                <a:cs typeface="Roboto"/>
                <a:sym typeface="Roboto"/>
              </a:rPr>
              <a:t>keyphrase</a:t>
            </a:r>
            <a:endParaRPr b="1" sz="1000">
              <a:solidFill>
                <a:srgbClr val="A72A1E"/>
              </a:solidFill>
              <a:latin typeface="Roboto"/>
              <a:ea typeface="Roboto"/>
              <a:cs typeface="Roboto"/>
              <a:sym typeface="Roboto"/>
            </a:endParaRPr>
          </a:p>
        </p:txBody>
      </p:sp>
      <p:sp>
        <p:nvSpPr>
          <p:cNvPr id="270" name="Google Shape;270;p40"/>
          <p:cNvSpPr txBox="1"/>
          <p:nvPr/>
        </p:nvSpPr>
        <p:spPr>
          <a:xfrm>
            <a:off x="2712327" y="2042275"/>
            <a:ext cx="711600" cy="60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A72A1E"/>
                </a:solidFill>
                <a:latin typeface="Roboto"/>
                <a:ea typeface="Roboto"/>
                <a:cs typeface="Roboto"/>
                <a:sym typeface="Roboto"/>
              </a:rPr>
              <a:t>Pivot Format</a:t>
            </a:r>
            <a:endParaRPr b="1" sz="1200">
              <a:solidFill>
                <a:srgbClr val="A72A1E"/>
              </a:solidFill>
              <a:latin typeface="Roboto"/>
              <a:ea typeface="Roboto"/>
              <a:cs typeface="Roboto"/>
              <a:sym typeface="Roboto"/>
            </a:endParaRPr>
          </a:p>
        </p:txBody>
      </p:sp>
      <p:sp>
        <p:nvSpPr>
          <p:cNvPr id="271" name="Google Shape;271;p40"/>
          <p:cNvSpPr/>
          <p:nvPr/>
        </p:nvSpPr>
        <p:spPr>
          <a:xfrm>
            <a:off x="5098251" y="1739034"/>
            <a:ext cx="1041300" cy="11637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0"/>
          <p:cNvSpPr txBox="1"/>
          <p:nvPr/>
        </p:nvSpPr>
        <p:spPr>
          <a:xfrm>
            <a:off x="4655000" y="3177125"/>
            <a:ext cx="2460900" cy="662100"/>
          </a:xfrm>
          <a:prstGeom prst="rect">
            <a:avLst/>
          </a:prstGeom>
          <a:noFill/>
          <a:ln>
            <a:noFill/>
          </a:ln>
        </p:spPr>
        <p:txBody>
          <a:bodyPr anchorCtr="0" anchor="b" bIns="91425" lIns="91425" spcFirstLastPara="1" rIns="91425" wrap="square" tIns="91425">
            <a:noAutofit/>
          </a:bodyPr>
          <a:lstStyle/>
          <a:p>
            <a:pPr indent="-285750" lvl="0" marL="457200" rtl="0" algn="l">
              <a:lnSpc>
                <a:spcPct val="115000"/>
              </a:lnSpc>
              <a:spcBef>
                <a:spcPts val="0"/>
              </a:spcBef>
              <a:spcAft>
                <a:spcPts val="0"/>
              </a:spcAft>
              <a:buClr>
                <a:srgbClr val="A72A1E"/>
              </a:buClr>
              <a:buSzPts val="900"/>
              <a:buFont typeface="Roboto"/>
              <a:buChar char="●"/>
            </a:pPr>
            <a:r>
              <a:rPr b="1" lang="en" sz="900">
                <a:solidFill>
                  <a:srgbClr val="A72A1E"/>
                </a:solidFill>
                <a:latin typeface="Roboto"/>
                <a:ea typeface="Roboto"/>
                <a:cs typeface="Roboto"/>
                <a:sym typeface="Roboto"/>
              </a:rPr>
              <a:t>U</a:t>
            </a:r>
            <a:r>
              <a:rPr b="1" lang="en" sz="900">
                <a:solidFill>
                  <a:srgbClr val="A72A1E"/>
                </a:solidFill>
                <a:latin typeface="Roboto"/>
                <a:ea typeface="Roboto"/>
                <a:cs typeface="Roboto"/>
                <a:sym typeface="Roboto"/>
              </a:rPr>
              <a:t>rl</a:t>
            </a:r>
            <a:endParaRPr b="1" sz="900">
              <a:solidFill>
                <a:srgbClr val="A72A1E"/>
              </a:solidFill>
              <a:latin typeface="Roboto"/>
              <a:ea typeface="Roboto"/>
              <a:cs typeface="Roboto"/>
              <a:sym typeface="Roboto"/>
            </a:endParaRPr>
          </a:p>
          <a:p>
            <a:pPr indent="-285750" lvl="0" marL="457200" rtl="0" algn="l">
              <a:lnSpc>
                <a:spcPct val="115000"/>
              </a:lnSpc>
              <a:spcBef>
                <a:spcPts val="0"/>
              </a:spcBef>
              <a:spcAft>
                <a:spcPts val="0"/>
              </a:spcAft>
              <a:buClr>
                <a:srgbClr val="A72A1E"/>
              </a:buClr>
              <a:buSzPts val="900"/>
              <a:buFont typeface="Roboto"/>
              <a:buChar char="●"/>
            </a:pPr>
            <a:r>
              <a:rPr b="1" lang="en" sz="900">
                <a:solidFill>
                  <a:srgbClr val="A72A1E"/>
                </a:solidFill>
                <a:latin typeface="Roboto"/>
                <a:ea typeface="Roboto"/>
                <a:cs typeface="Roboto"/>
                <a:sym typeface="Roboto"/>
              </a:rPr>
              <a:t>preprocessed text</a:t>
            </a:r>
            <a:endParaRPr b="1" sz="900">
              <a:solidFill>
                <a:srgbClr val="A72A1E"/>
              </a:solidFill>
              <a:latin typeface="Roboto"/>
              <a:ea typeface="Roboto"/>
              <a:cs typeface="Roboto"/>
              <a:sym typeface="Roboto"/>
            </a:endParaRPr>
          </a:p>
          <a:p>
            <a:pPr indent="-285750" lvl="0" marL="457200" rtl="0" algn="l">
              <a:lnSpc>
                <a:spcPct val="115000"/>
              </a:lnSpc>
              <a:spcBef>
                <a:spcPts val="0"/>
              </a:spcBef>
              <a:spcAft>
                <a:spcPts val="0"/>
              </a:spcAft>
              <a:buClr>
                <a:srgbClr val="A72A1E"/>
              </a:buClr>
              <a:buSzPts val="900"/>
              <a:buFont typeface="Roboto"/>
              <a:buChar char="●"/>
            </a:pPr>
            <a:r>
              <a:rPr b="1" lang="en" sz="900">
                <a:solidFill>
                  <a:srgbClr val="A72A1E"/>
                </a:solidFill>
                <a:latin typeface="Roboto"/>
                <a:ea typeface="Roboto"/>
                <a:cs typeface="Roboto"/>
                <a:sym typeface="Roboto"/>
              </a:rPr>
              <a:t>keyphrases present in doc</a:t>
            </a:r>
            <a:endParaRPr b="1" sz="900">
              <a:solidFill>
                <a:srgbClr val="A72A1E"/>
              </a:solidFill>
              <a:latin typeface="Roboto"/>
              <a:ea typeface="Roboto"/>
              <a:cs typeface="Roboto"/>
              <a:sym typeface="Roboto"/>
            </a:endParaRPr>
          </a:p>
          <a:p>
            <a:pPr indent="-285750" lvl="0" marL="457200" rtl="0" algn="l">
              <a:lnSpc>
                <a:spcPct val="115000"/>
              </a:lnSpc>
              <a:spcBef>
                <a:spcPts val="0"/>
              </a:spcBef>
              <a:spcAft>
                <a:spcPts val="0"/>
              </a:spcAft>
              <a:buClr>
                <a:srgbClr val="A72A1E"/>
              </a:buClr>
              <a:buSzPts val="900"/>
              <a:buFont typeface="Roboto"/>
              <a:buChar char="●"/>
            </a:pPr>
            <a:r>
              <a:rPr b="1" lang="en" sz="900">
                <a:solidFill>
                  <a:srgbClr val="A72A1E"/>
                </a:solidFill>
                <a:latin typeface="Roboto"/>
                <a:ea typeface="Roboto"/>
                <a:cs typeface="Roboto"/>
                <a:sym typeface="Roboto"/>
              </a:rPr>
              <a:t>Keyphrases positions</a:t>
            </a:r>
            <a:endParaRPr b="1" sz="900">
              <a:solidFill>
                <a:srgbClr val="A72A1E"/>
              </a:solidFill>
              <a:latin typeface="Roboto"/>
              <a:ea typeface="Roboto"/>
              <a:cs typeface="Roboto"/>
              <a:sym typeface="Roboto"/>
            </a:endParaRPr>
          </a:p>
        </p:txBody>
      </p:sp>
      <p:sp>
        <p:nvSpPr>
          <p:cNvPr id="273" name="Google Shape;273;p40"/>
          <p:cNvSpPr txBox="1"/>
          <p:nvPr/>
        </p:nvSpPr>
        <p:spPr>
          <a:xfrm>
            <a:off x="5147442" y="2142864"/>
            <a:ext cx="942900" cy="62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900">
                <a:solidFill>
                  <a:srgbClr val="A72A1E"/>
                </a:solidFill>
                <a:latin typeface="Roboto"/>
                <a:ea typeface="Roboto"/>
                <a:cs typeface="Roboto"/>
                <a:sym typeface="Roboto"/>
              </a:rPr>
              <a:t>Preprocessed</a:t>
            </a:r>
            <a:endParaRPr b="1" sz="900">
              <a:solidFill>
                <a:srgbClr val="A72A1E"/>
              </a:solidFill>
              <a:latin typeface="Roboto"/>
              <a:ea typeface="Roboto"/>
              <a:cs typeface="Roboto"/>
              <a:sym typeface="Roboto"/>
            </a:endParaRPr>
          </a:p>
        </p:txBody>
      </p:sp>
      <p:sp>
        <p:nvSpPr>
          <p:cNvPr id="274" name="Google Shape;274;p40"/>
          <p:cNvSpPr/>
          <p:nvPr/>
        </p:nvSpPr>
        <p:spPr>
          <a:xfrm>
            <a:off x="1539365" y="2317115"/>
            <a:ext cx="692700" cy="48900"/>
          </a:xfrm>
          <a:prstGeom prst="roundRect">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0"/>
          <p:cNvSpPr/>
          <p:nvPr/>
        </p:nvSpPr>
        <p:spPr>
          <a:xfrm>
            <a:off x="4029469" y="2317115"/>
            <a:ext cx="692700" cy="48900"/>
          </a:xfrm>
          <a:prstGeom prst="roundRect">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0"/>
          <p:cNvSpPr/>
          <p:nvPr/>
        </p:nvSpPr>
        <p:spPr>
          <a:xfrm>
            <a:off x="6677444" y="2317115"/>
            <a:ext cx="692700" cy="48900"/>
          </a:xfrm>
          <a:prstGeom prst="roundRect">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0"/>
          <p:cNvSpPr/>
          <p:nvPr/>
        </p:nvSpPr>
        <p:spPr>
          <a:xfrm>
            <a:off x="7585598" y="1739068"/>
            <a:ext cx="968400" cy="11694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0"/>
          <p:cNvSpPr txBox="1"/>
          <p:nvPr/>
        </p:nvSpPr>
        <p:spPr>
          <a:xfrm>
            <a:off x="7473050" y="3117800"/>
            <a:ext cx="1989000" cy="721200"/>
          </a:xfrm>
          <a:prstGeom prst="rect">
            <a:avLst/>
          </a:prstGeom>
          <a:noFill/>
          <a:ln>
            <a:noFill/>
          </a:ln>
        </p:spPr>
        <p:txBody>
          <a:bodyPr anchorCtr="0" anchor="b" bIns="91425" lIns="91425" spcFirstLastPara="1" rIns="91425" wrap="square" tIns="91425">
            <a:noAutofit/>
          </a:bodyPr>
          <a:lstStyle/>
          <a:p>
            <a:pPr indent="-285750" lvl="0" marL="457200" rtl="0" algn="l">
              <a:lnSpc>
                <a:spcPct val="115000"/>
              </a:lnSpc>
              <a:spcBef>
                <a:spcPts val="0"/>
              </a:spcBef>
              <a:spcAft>
                <a:spcPts val="0"/>
              </a:spcAft>
              <a:buClr>
                <a:srgbClr val="A72A1E"/>
              </a:buClr>
              <a:buSzPts val="900"/>
              <a:buFont typeface="Roboto"/>
              <a:buChar char="●"/>
            </a:pPr>
            <a:r>
              <a:rPr b="1" lang="en" sz="900">
                <a:solidFill>
                  <a:srgbClr val="A72A1E"/>
                </a:solidFill>
                <a:latin typeface="Roboto"/>
                <a:ea typeface="Roboto"/>
                <a:cs typeface="Roboto"/>
                <a:sym typeface="Roboto"/>
              </a:rPr>
              <a:t>Url</a:t>
            </a:r>
            <a:endParaRPr b="1" sz="900">
              <a:solidFill>
                <a:srgbClr val="A72A1E"/>
              </a:solidFill>
              <a:latin typeface="Roboto"/>
              <a:ea typeface="Roboto"/>
              <a:cs typeface="Roboto"/>
              <a:sym typeface="Roboto"/>
            </a:endParaRPr>
          </a:p>
          <a:p>
            <a:pPr indent="-285750" lvl="0" marL="457200" rtl="0" algn="l">
              <a:lnSpc>
                <a:spcPct val="115000"/>
              </a:lnSpc>
              <a:spcBef>
                <a:spcPts val="0"/>
              </a:spcBef>
              <a:spcAft>
                <a:spcPts val="0"/>
              </a:spcAft>
              <a:buClr>
                <a:srgbClr val="A72A1E"/>
              </a:buClr>
              <a:buSzPts val="900"/>
              <a:buFont typeface="Roboto"/>
              <a:buChar char="●"/>
            </a:pPr>
            <a:r>
              <a:rPr b="1" lang="en" sz="900">
                <a:solidFill>
                  <a:srgbClr val="A72A1E"/>
                </a:solidFill>
                <a:latin typeface="Roboto"/>
                <a:ea typeface="Roboto"/>
                <a:cs typeface="Roboto"/>
                <a:sym typeface="Roboto"/>
              </a:rPr>
              <a:t>T</a:t>
            </a:r>
            <a:r>
              <a:rPr b="1" lang="en" sz="900">
                <a:solidFill>
                  <a:srgbClr val="A72A1E"/>
                </a:solidFill>
                <a:latin typeface="Roboto"/>
                <a:ea typeface="Roboto"/>
                <a:cs typeface="Roboto"/>
                <a:sym typeface="Roboto"/>
              </a:rPr>
              <a:t>oken</a:t>
            </a:r>
            <a:endParaRPr b="1" sz="900">
              <a:solidFill>
                <a:srgbClr val="A72A1E"/>
              </a:solidFill>
              <a:latin typeface="Roboto"/>
              <a:ea typeface="Roboto"/>
              <a:cs typeface="Roboto"/>
              <a:sym typeface="Roboto"/>
            </a:endParaRPr>
          </a:p>
          <a:p>
            <a:pPr indent="-285750" lvl="0" marL="457200" rtl="0" algn="l">
              <a:lnSpc>
                <a:spcPct val="115000"/>
              </a:lnSpc>
              <a:spcBef>
                <a:spcPts val="0"/>
              </a:spcBef>
              <a:spcAft>
                <a:spcPts val="0"/>
              </a:spcAft>
              <a:buClr>
                <a:srgbClr val="A72A1E"/>
              </a:buClr>
              <a:buSzPts val="900"/>
              <a:buFont typeface="Roboto"/>
              <a:buChar char="●"/>
            </a:pPr>
            <a:r>
              <a:rPr b="1" lang="en" sz="900">
                <a:solidFill>
                  <a:srgbClr val="A72A1E"/>
                </a:solidFill>
                <a:latin typeface="Roboto"/>
                <a:ea typeface="Roboto"/>
                <a:cs typeface="Roboto"/>
                <a:sym typeface="Roboto"/>
              </a:rPr>
              <a:t>n_gram and position</a:t>
            </a:r>
            <a:endParaRPr b="1" sz="900">
              <a:solidFill>
                <a:srgbClr val="A72A1E"/>
              </a:solidFill>
              <a:latin typeface="Roboto"/>
              <a:ea typeface="Roboto"/>
              <a:cs typeface="Roboto"/>
              <a:sym typeface="Roboto"/>
            </a:endParaRPr>
          </a:p>
          <a:p>
            <a:pPr indent="-285750" lvl="0" marL="457200" rtl="0" algn="l">
              <a:lnSpc>
                <a:spcPct val="115000"/>
              </a:lnSpc>
              <a:spcBef>
                <a:spcPts val="0"/>
              </a:spcBef>
              <a:spcAft>
                <a:spcPts val="0"/>
              </a:spcAft>
              <a:buClr>
                <a:srgbClr val="A72A1E"/>
              </a:buClr>
              <a:buSzPts val="900"/>
              <a:buFont typeface="Roboto"/>
              <a:buChar char="●"/>
            </a:pPr>
            <a:r>
              <a:rPr b="1" lang="en" sz="900">
                <a:solidFill>
                  <a:srgbClr val="A72A1E"/>
                </a:solidFill>
                <a:latin typeface="Roboto"/>
                <a:ea typeface="Roboto"/>
                <a:cs typeface="Roboto"/>
                <a:sym typeface="Roboto"/>
              </a:rPr>
              <a:t>label</a:t>
            </a:r>
            <a:endParaRPr b="1" sz="900">
              <a:solidFill>
                <a:srgbClr val="A72A1E"/>
              </a:solidFill>
              <a:latin typeface="Roboto"/>
              <a:ea typeface="Roboto"/>
              <a:cs typeface="Roboto"/>
              <a:sym typeface="Roboto"/>
            </a:endParaRPr>
          </a:p>
        </p:txBody>
      </p:sp>
      <p:sp>
        <p:nvSpPr>
          <p:cNvPr id="279" name="Google Shape;279;p40"/>
          <p:cNvSpPr txBox="1"/>
          <p:nvPr/>
        </p:nvSpPr>
        <p:spPr>
          <a:xfrm>
            <a:off x="7713906" y="2056195"/>
            <a:ext cx="711600" cy="631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300">
                <a:solidFill>
                  <a:srgbClr val="A72A1E"/>
                </a:solidFill>
                <a:latin typeface="Roboto"/>
                <a:ea typeface="Roboto"/>
                <a:cs typeface="Roboto"/>
                <a:sym typeface="Roboto"/>
              </a:rPr>
              <a:t>Input data</a:t>
            </a:r>
            <a:endParaRPr b="1" sz="1300">
              <a:solidFill>
                <a:srgbClr val="A72A1E"/>
              </a:solidFill>
              <a:latin typeface="Roboto"/>
              <a:ea typeface="Roboto"/>
              <a:cs typeface="Roboto"/>
              <a:sym typeface="Roboto"/>
            </a:endParaRPr>
          </a:p>
        </p:txBody>
      </p:sp>
      <p:sp>
        <p:nvSpPr>
          <p:cNvPr id="280" name="Google Shape;280;p40"/>
          <p:cNvSpPr/>
          <p:nvPr/>
        </p:nvSpPr>
        <p:spPr>
          <a:xfrm>
            <a:off x="371163" y="1730775"/>
            <a:ext cx="1082400" cy="12216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Raw data from git</a:t>
            </a:r>
            <a:endParaRPr b="1" sz="1200"/>
          </a:p>
        </p:txBody>
      </p:sp>
      <p:sp>
        <p:nvSpPr>
          <p:cNvPr id="281" name="Google Shape;281;p40"/>
          <p:cNvSpPr txBox="1"/>
          <p:nvPr>
            <p:ph type="title"/>
          </p:nvPr>
        </p:nvSpPr>
        <p:spPr>
          <a:xfrm>
            <a:off x="715775" y="990938"/>
            <a:ext cx="4612800" cy="67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2000"/>
              <a:t>Data </a:t>
            </a:r>
            <a:r>
              <a:rPr lang="en" sz="2000"/>
              <a:t>pipeline</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1"/>
          <p:cNvSpPr txBox="1"/>
          <p:nvPr>
            <p:ph type="title"/>
          </p:nvPr>
        </p:nvSpPr>
        <p:spPr>
          <a:xfrm>
            <a:off x="371175" y="76850"/>
            <a:ext cx="8772900" cy="914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2000"/>
              <a:t>Data </a:t>
            </a:r>
            <a:r>
              <a:rPr lang="en" sz="2000"/>
              <a:t>analys</a:t>
            </a:r>
            <a:r>
              <a:rPr lang="en" sz="2000"/>
              <a:t>is</a:t>
            </a:r>
            <a:r>
              <a:rPr lang="en" sz="2000"/>
              <a:t> on the four dataset for commercial use</a:t>
            </a:r>
            <a:endParaRPr sz="2000"/>
          </a:p>
        </p:txBody>
      </p:sp>
      <p:sp>
        <p:nvSpPr>
          <p:cNvPr id="287" name="Google Shape;287;p41"/>
          <p:cNvSpPr txBox="1"/>
          <p:nvPr>
            <p:ph idx="1" type="body"/>
          </p:nvPr>
        </p:nvSpPr>
        <p:spPr>
          <a:xfrm>
            <a:off x="439675" y="2903926"/>
            <a:ext cx="8075700" cy="1832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400"/>
              <a:t>After analyzing 4 </a:t>
            </a:r>
            <a:r>
              <a:rPr lang="en" sz="1400"/>
              <a:t>dataset</a:t>
            </a:r>
            <a:r>
              <a:rPr lang="en" sz="1400"/>
              <a:t>, we can conclude that:</a:t>
            </a:r>
            <a:endParaRPr sz="1400"/>
          </a:p>
          <a:p>
            <a:pPr indent="-317500" lvl="0" marL="457200" rtl="0" algn="l">
              <a:spcBef>
                <a:spcPts val="800"/>
              </a:spcBef>
              <a:spcAft>
                <a:spcPts val="0"/>
              </a:spcAft>
              <a:buSzPts val="1400"/>
              <a:buChar char="●"/>
            </a:pPr>
            <a:r>
              <a:rPr lang="en" sz="1400"/>
              <a:t>There is a big difference between the number of documents for each dataset</a:t>
            </a:r>
            <a:endParaRPr sz="1400"/>
          </a:p>
          <a:p>
            <a:pPr indent="-317500" lvl="0" marL="457200" rtl="0" algn="l">
              <a:spcBef>
                <a:spcPts val="0"/>
              </a:spcBef>
              <a:spcAft>
                <a:spcPts val="0"/>
              </a:spcAft>
              <a:buSzPts val="1400"/>
              <a:buChar char="●"/>
            </a:pPr>
            <a:r>
              <a:rPr lang="en" sz="1400"/>
              <a:t>The length of present keyphrase is not quite big, so we can limit the maximum </a:t>
            </a:r>
            <a:r>
              <a:rPr lang="en" sz="1400"/>
              <a:t>length</a:t>
            </a:r>
            <a:r>
              <a:rPr lang="en" sz="1400"/>
              <a:t> of n-gram to 5</a:t>
            </a:r>
            <a:endParaRPr sz="1400"/>
          </a:p>
          <a:p>
            <a:pPr indent="-317500" lvl="0" marL="457200" rtl="0" algn="l">
              <a:spcBef>
                <a:spcPts val="0"/>
              </a:spcBef>
              <a:spcAft>
                <a:spcPts val="0"/>
              </a:spcAft>
              <a:buSzPts val="1400"/>
              <a:buChar char="●"/>
            </a:pPr>
            <a:r>
              <a:rPr lang="en" sz="1400"/>
              <a:t>Kptimes and pubmed dataset have long document (&gt; 512 words) </a:t>
            </a:r>
            <a:endParaRPr sz="1400"/>
          </a:p>
          <a:p>
            <a:pPr indent="-317500" lvl="0" marL="457200" rtl="0" algn="l">
              <a:spcBef>
                <a:spcPts val="0"/>
              </a:spcBef>
              <a:spcAft>
                <a:spcPts val="0"/>
              </a:spcAft>
              <a:buSzPts val="1400"/>
              <a:buChar char="●"/>
            </a:pPr>
            <a:r>
              <a:rPr lang="en" sz="1400"/>
              <a:t>Based on the average number of keyphrases, I choose different main metric for each dataset: F1@10 score for inspec, semeval and pubmed; F1@5 score for kptimes</a:t>
            </a:r>
            <a:endParaRPr sz="1400"/>
          </a:p>
        </p:txBody>
      </p:sp>
      <p:graphicFrame>
        <p:nvGraphicFramePr>
          <p:cNvPr id="288" name="Google Shape;288;p41"/>
          <p:cNvGraphicFramePr/>
          <p:nvPr/>
        </p:nvGraphicFramePr>
        <p:xfrm>
          <a:off x="133350" y="990950"/>
          <a:ext cx="3000000" cy="3000000"/>
        </p:xfrm>
        <a:graphic>
          <a:graphicData uri="http://schemas.openxmlformats.org/drawingml/2006/table">
            <a:tbl>
              <a:tblPr>
                <a:noFill/>
                <a:tableStyleId>{E93A3AF5-547C-4D55-B3D3-31A17A38F922}</a:tableStyleId>
              </a:tblPr>
              <a:tblGrid>
                <a:gridCol w="2066925"/>
                <a:gridCol w="1034650"/>
                <a:gridCol w="1672850"/>
                <a:gridCol w="2228825"/>
                <a:gridCol w="1874050"/>
              </a:tblGrid>
              <a:tr h="35242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t>number document </a:t>
                      </a:r>
                      <a:endParaRPr sz="16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500"/>
                        <a:t>average length document </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average length of keyphrase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average number of keyphrase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en"/>
                        <a:t>inspec</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rgbClr val="24292F"/>
                          </a:solidFill>
                        </a:rPr>
                        <a:t>2000</a:t>
                      </a:r>
                      <a:endParaRPr sz="1200">
                        <a:solidFill>
                          <a:srgbClr val="24292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t>162</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t>2.705</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t>6.365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19075">
                <a:tc>
                  <a:txBody>
                    <a:bodyPr/>
                    <a:lstStyle/>
                    <a:p>
                      <a:pPr indent="0" lvl="0" marL="0" rtl="0" algn="l">
                        <a:lnSpc>
                          <a:spcPct val="115000"/>
                        </a:lnSpc>
                        <a:spcBef>
                          <a:spcPts val="0"/>
                        </a:spcBef>
                        <a:spcAft>
                          <a:spcPts val="0"/>
                        </a:spcAft>
                        <a:buNone/>
                      </a:pPr>
                      <a:r>
                        <a:rPr lang="en"/>
                        <a:t>semeval17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rgbClr val="24292F"/>
                          </a:solidFill>
                        </a:rPr>
                        <a:t>493</a:t>
                      </a:r>
                      <a:endParaRPr sz="1200">
                        <a:solidFill>
                          <a:srgbClr val="24292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t>492</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t>2.2</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14.8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19075">
                <a:tc>
                  <a:txBody>
                    <a:bodyPr/>
                    <a:lstStyle/>
                    <a:p>
                      <a:pPr indent="0" lvl="0" marL="0" rtl="0" algn="l">
                        <a:lnSpc>
                          <a:spcPct val="115000"/>
                        </a:lnSpc>
                        <a:spcBef>
                          <a:spcPts val="0"/>
                        </a:spcBef>
                        <a:spcAft>
                          <a:spcPts val="0"/>
                        </a:spcAft>
                        <a:buNone/>
                      </a:pPr>
                      <a:r>
                        <a:rPr lang="en"/>
                        <a:t>kptimes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260000</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921</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1.5</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2.703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19075">
                <a:tc>
                  <a:txBody>
                    <a:bodyPr/>
                    <a:lstStyle/>
                    <a:p>
                      <a:pPr indent="0" lvl="0" marL="0" rtl="0" algn="l">
                        <a:lnSpc>
                          <a:spcPct val="115000"/>
                        </a:lnSpc>
                        <a:spcBef>
                          <a:spcPts val="0"/>
                        </a:spcBef>
                        <a:spcAft>
                          <a:spcPts val="0"/>
                        </a:spcAft>
                        <a:buNone/>
                      </a:pPr>
                      <a:r>
                        <a:rPr lang="en"/>
                        <a:t>pubmed</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rgbClr val="24292F"/>
                          </a:solidFill>
                        </a:rPr>
                        <a:t>500</a:t>
                      </a:r>
                      <a:endParaRPr sz="1200">
                        <a:solidFill>
                          <a:srgbClr val="24292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F8FA"/>
                    </a:solidFill>
                  </a:tcPr>
                </a:tc>
                <a:tc>
                  <a:txBody>
                    <a:bodyPr/>
                    <a:lstStyle/>
                    <a:p>
                      <a:pPr indent="0" lvl="0" marL="0" rtl="0" algn="r">
                        <a:lnSpc>
                          <a:spcPct val="115000"/>
                        </a:lnSpc>
                        <a:spcBef>
                          <a:spcPts val="0"/>
                        </a:spcBef>
                        <a:spcAft>
                          <a:spcPts val="0"/>
                        </a:spcAft>
                        <a:buNone/>
                      </a:pPr>
                      <a:r>
                        <a:rPr lang="en" sz="1200"/>
                        <a:t>3992.78</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1.4</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5.835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2"/>
          <p:cNvSpPr txBox="1"/>
          <p:nvPr>
            <p:ph type="title"/>
          </p:nvPr>
        </p:nvSpPr>
        <p:spPr>
          <a:xfrm>
            <a:off x="54300" y="0"/>
            <a:ext cx="8599500" cy="914100"/>
          </a:xfrm>
          <a:prstGeom prst="rect">
            <a:avLst/>
          </a:prstGeom>
        </p:spPr>
        <p:txBody>
          <a:bodyPr anchorCtr="0" anchor="ctr" bIns="34275" lIns="68575" spcFirstLastPara="1" rIns="68575" wrap="square" tIns="34275">
            <a:normAutofit/>
          </a:bodyPr>
          <a:lstStyle/>
          <a:p>
            <a:pPr indent="0" lvl="0" marL="457200" rtl="0" algn="l">
              <a:spcBef>
                <a:spcPts val="0"/>
              </a:spcBef>
              <a:spcAft>
                <a:spcPts val="0"/>
              </a:spcAft>
              <a:buNone/>
            </a:pPr>
            <a:r>
              <a:rPr lang="en"/>
              <a:t>3</a:t>
            </a:r>
            <a:r>
              <a:rPr lang="en"/>
              <a:t>. Results on 4 free commercial used dataset</a:t>
            </a:r>
            <a:endParaRPr/>
          </a:p>
        </p:txBody>
      </p:sp>
      <p:pic>
        <p:nvPicPr>
          <p:cNvPr id="294" name="Google Shape;294;p42" title="Chart"/>
          <p:cNvPicPr preferRelativeResize="0"/>
          <p:nvPr/>
        </p:nvPicPr>
        <p:blipFill>
          <a:blip r:embed="rId3">
            <a:alphaModFix/>
          </a:blip>
          <a:stretch>
            <a:fillRect/>
          </a:stretch>
        </p:blipFill>
        <p:spPr>
          <a:xfrm>
            <a:off x="1180525" y="914100"/>
            <a:ext cx="6347061" cy="3924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3"/>
          <p:cNvSpPr txBox="1"/>
          <p:nvPr>
            <p:ph type="title"/>
          </p:nvPr>
        </p:nvSpPr>
        <p:spPr>
          <a:xfrm>
            <a:off x="439664" y="233970"/>
            <a:ext cx="8075700" cy="467700"/>
          </a:xfrm>
          <a:prstGeom prst="rect">
            <a:avLst/>
          </a:prstGeom>
        </p:spPr>
        <p:txBody>
          <a:bodyPr anchorCtr="0" anchor="ctr" bIns="34275" lIns="68575" spcFirstLastPara="1" rIns="68575" wrap="square" tIns="34275">
            <a:normAutofit fontScale="90000"/>
          </a:bodyPr>
          <a:lstStyle/>
          <a:p>
            <a:pPr indent="0" lvl="0" marL="457200" rtl="0" algn="l">
              <a:spcBef>
                <a:spcPts val="0"/>
              </a:spcBef>
              <a:spcAft>
                <a:spcPts val="0"/>
              </a:spcAft>
              <a:buClr>
                <a:schemeClr val="dk1"/>
              </a:buClr>
              <a:buSzPct val="45833"/>
              <a:buFont typeface="Arial"/>
              <a:buNone/>
            </a:pPr>
            <a:r>
              <a:rPr lang="en"/>
              <a:t>Results on combining 4 free commercial used dataset</a:t>
            </a:r>
            <a:endParaRPr/>
          </a:p>
        </p:txBody>
      </p:sp>
      <p:pic>
        <p:nvPicPr>
          <p:cNvPr id="300" name="Google Shape;300;p43" title="Chart"/>
          <p:cNvPicPr preferRelativeResize="0"/>
          <p:nvPr/>
        </p:nvPicPr>
        <p:blipFill>
          <a:blip r:embed="rId3">
            <a:alphaModFix/>
          </a:blip>
          <a:stretch>
            <a:fillRect/>
          </a:stretch>
        </p:blipFill>
        <p:spPr>
          <a:xfrm>
            <a:off x="1118525" y="851700"/>
            <a:ext cx="6906951" cy="39171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Sinequa">
      <a:dk1>
        <a:srgbClr val="000000"/>
      </a:dk1>
      <a:lt1>
        <a:srgbClr val="FFFFFF"/>
      </a:lt1>
      <a:dk2>
        <a:srgbClr val="44546A"/>
      </a:dk2>
      <a:lt2>
        <a:srgbClr val="E7E6E6"/>
      </a:lt2>
      <a:accent1>
        <a:srgbClr val="4472C4"/>
      </a:accent1>
      <a:accent2>
        <a:srgbClr val="ED7D31"/>
      </a:accent2>
      <a:accent3>
        <a:srgbClr val="33498C"/>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