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8" r:id="rId2"/>
    <p:sldId id="260" r:id="rId3"/>
    <p:sldId id="261" r:id="rId4"/>
    <p:sldId id="268" r:id="rId5"/>
    <p:sldId id="269" r:id="rId6"/>
    <p:sldId id="265" r:id="rId7"/>
    <p:sldId id="262" r:id="rId8"/>
    <p:sldId id="267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ocial Announcement" id="{DC671D83-912A-4454-8C7F-9CCDE6FD17C5}">
          <p14:sldIdLst>
            <p14:sldId id="258"/>
          </p14:sldIdLst>
        </p14:section>
        <p14:section name="Presentation" id="{257B1F7E-157C-4648-95FE-EA295F7E4403}">
          <p14:sldIdLst>
            <p14:sldId id="260"/>
            <p14:sldId id="261"/>
            <p14:sldId id="268"/>
            <p14:sldId id="269"/>
            <p14:sldId id="265"/>
            <p14:sldId id="262"/>
            <p14:sldId id="267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51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0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92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68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4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5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1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8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2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4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4C1B7-EA38-4983-80FB-BAEF7D0221A1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02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2A568B3-D101-4403-91C0-61AF84E9C3BB}"/>
              </a:ext>
            </a:extLst>
          </p:cNvPr>
          <p:cNvCxnSpPr>
            <a:cxnSpLocks/>
            <a:endCxn id="2" idx="7"/>
          </p:cNvCxnSpPr>
          <p:nvPr/>
        </p:nvCxnSpPr>
        <p:spPr>
          <a:xfrm flipH="1">
            <a:off x="1269149" y="3254903"/>
            <a:ext cx="1323363" cy="14198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6730373-0D0D-4F69-8C39-1E122F8E68C4}"/>
              </a:ext>
            </a:extLst>
          </p:cNvPr>
          <p:cNvCxnSpPr>
            <a:cxnSpLocks/>
          </p:cNvCxnSpPr>
          <p:nvPr/>
        </p:nvCxnSpPr>
        <p:spPr>
          <a:xfrm flipH="1">
            <a:off x="1951975" y="3316643"/>
            <a:ext cx="755183" cy="216766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F29455-FC57-4368-A837-B58BFCF91812}"/>
              </a:ext>
            </a:extLst>
          </p:cNvPr>
          <p:cNvCxnSpPr>
            <a:cxnSpLocks/>
            <a:stCxn id="10" idx="1"/>
          </p:cNvCxnSpPr>
          <p:nvPr/>
        </p:nvCxnSpPr>
        <p:spPr>
          <a:xfrm>
            <a:off x="2148398" y="2509570"/>
            <a:ext cx="2422976" cy="14421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46DD07-6B1A-4371-BE50-F0B8D138B2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678" y="266383"/>
            <a:ext cx="1310322" cy="2793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A25B60-C459-4B49-BBAE-F67A67B86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4393" y="2215565"/>
            <a:ext cx="2007589" cy="2007589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pic>
        <p:nvPicPr>
          <p:cNvPr id="60" name="Picture 5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E1504A2-14A9-491E-A5AB-E04E5106E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972" y="262248"/>
            <a:ext cx="339109" cy="339109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1940F33E-5D4D-4A2E-A0A7-7BB7E232E7C8}"/>
              </a:ext>
            </a:extLst>
          </p:cNvPr>
          <p:cNvSpPr/>
          <p:nvPr/>
        </p:nvSpPr>
        <p:spPr bwMode="auto">
          <a:xfrm>
            <a:off x="9122024" y="231641"/>
            <a:ext cx="2954983" cy="4709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/Dynamics365CommunityVietnam</a:t>
            </a:r>
            <a:endParaRPr lang="en-US" sz="1400" dirty="0">
              <a:solidFill>
                <a:schemeClr val="bg1"/>
              </a:solidFill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E688BA5-3B0E-40DC-A936-BB1F7040E7A7}"/>
              </a:ext>
            </a:extLst>
          </p:cNvPr>
          <p:cNvSpPr txBox="1">
            <a:spLocks/>
          </p:cNvSpPr>
          <p:nvPr/>
        </p:nvSpPr>
        <p:spPr>
          <a:xfrm>
            <a:off x="5765085" y="733199"/>
            <a:ext cx="6299915" cy="12333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Dynamics 365 &amp; Power Platform Vietnam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9C7F2-3411-49DD-A1E6-3D696AA277E7}"/>
              </a:ext>
            </a:extLst>
          </p:cNvPr>
          <p:cNvSpPr/>
          <p:nvPr/>
        </p:nvSpPr>
        <p:spPr bwMode="auto">
          <a:xfrm>
            <a:off x="4188351" y="1966587"/>
            <a:ext cx="7771517" cy="180506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Dynamics 365 Unit Testing with FakeXrmEasy</a:t>
            </a:r>
            <a:endParaRPr lang="en-US" sz="36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F79C56B7-F802-4C2D-8AB3-DDF1B7283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6347" y="5107604"/>
            <a:ext cx="6096000" cy="9668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Microsoft Teams</a:t>
            </a:r>
          </a:p>
          <a:p>
            <a:r>
              <a:rPr lang="en-US" dirty="0">
                <a:solidFill>
                  <a:schemeClr val="bg1"/>
                </a:solidFill>
              </a:rPr>
              <a:t>19 Mar 2022 19:00 – 20:00 GMT+7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EE06FF-5047-4B12-B40D-FC5689C2E227}"/>
              </a:ext>
            </a:extLst>
          </p:cNvPr>
          <p:cNvSpPr/>
          <p:nvPr/>
        </p:nvSpPr>
        <p:spPr>
          <a:xfrm>
            <a:off x="1120094" y="4649195"/>
            <a:ext cx="174629" cy="17462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8037FF0-F99E-4279-B48B-F0815B7389A4}"/>
              </a:ext>
            </a:extLst>
          </p:cNvPr>
          <p:cNvSpPr/>
          <p:nvPr/>
        </p:nvSpPr>
        <p:spPr>
          <a:xfrm>
            <a:off x="1766169" y="5252587"/>
            <a:ext cx="397568" cy="39756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5D0819-C273-436C-9358-F23F66D383DD}"/>
              </a:ext>
            </a:extLst>
          </p:cNvPr>
          <p:cNvSpPr/>
          <p:nvPr/>
        </p:nvSpPr>
        <p:spPr>
          <a:xfrm>
            <a:off x="4295177" y="3646264"/>
            <a:ext cx="552395" cy="55239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F6C73E-4B0C-42F0-815A-F4B56952F44C}"/>
              </a:ext>
            </a:extLst>
          </p:cNvPr>
          <p:cNvSpPr/>
          <p:nvPr/>
        </p:nvSpPr>
        <p:spPr>
          <a:xfrm>
            <a:off x="4170023" y="5298616"/>
            <a:ext cx="125154" cy="12515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0A5928-94F0-43CC-99F6-CCD30A66764A}"/>
              </a:ext>
            </a:extLst>
          </p:cNvPr>
          <p:cNvSpPr/>
          <p:nvPr/>
        </p:nvSpPr>
        <p:spPr>
          <a:xfrm>
            <a:off x="3088769" y="5844182"/>
            <a:ext cx="67790" cy="6779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B4B300-7747-411E-A343-A77A6EB7B609}"/>
              </a:ext>
            </a:extLst>
          </p:cNvPr>
          <p:cNvSpPr/>
          <p:nvPr/>
        </p:nvSpPr>
        <p:spPr>
          <a:xfrm>
            <a:off x="301360" y="6220613"/>
            <a:ext cx="174629" cy="17462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8C5365-6412-4FE1-AD90-965DDB63718A}"/>
              </a:ext>
            </a:extLst>
          </p:cNvPr>
          <p:cNvCxnSpPr>
            <a:cxnSpLocks/>
            <a:stCxn id="9" idx="3"/>
            <a:endCxn id="2" idx="0"/>
          </p:cNvCxnSpPr>
          <p:nvPr/>
        </p:nvCxnSpPr>
        <p:spPr>
          <a:xfrm flipV="1">
            <a:off x="326934" y="4649195"/>
            <a:ext cx="880475" cy="172047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1374CE7-64AC-4C4E-A0F7-27AFE9D6650F}"/>
              </a:ext>
            </a:extLst>
          </p:cNvPr>
          <p:cNvCxnSpPr>
            <a:cxnSpLocks/>
            <a:stCxn id="9" idx="6"/>
            <a:endCxn id="3" idx="3"/>
          </p:cNvCxnSpPr>
          <p:nvPr/>
        </p:nvCxnSpPr>
        <p:spPr>
          <a:xfrm flipV="1">
            <a:off x="475989" y="5591933"/>
            <a:ext cx="1348402" cy="71599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BB26800-825F-46B8-A534-1382DD8BC354}"/>
              </a:ext>
            </a:extLst>
          </p:cNvPr>
          <p:cNvCxnSpPr>
            <a:cxnSpLocks/>
            <a:stCxn id="10" idx="4"/>
            <a:endCxn id="6" idx="7"/>
          </p:cNvCxnSpPr>
          <p:nvPr/>
        </p:nvCxnSpPr>
        <p:spPr>
          <a:xfrm>
            <a:off x="2858188" y="4223154"/>
            <a:ext cx="288443" cy="163095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C47151-3506-413A-BBDA-9277BD755C7C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>
            <a:off x="1294723" y="4736510"/>
            <a:ext cx="2893628" cy="5804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8618363-1532-4D64-A4FC-524F76441E09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1269149" y="4798250"/>
            <a:ext cx="555242" cy="51255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768410C-5FFC-45FF-80F7-C262DDCB9F78}"/>
              </a:ext>
            </a:extLst>
          </p:cNvPr>
          <p:cNvCxnSpPr>
            <a:cxnSpLocks/>
            <a:stCxn id="6" idx="7"/>
            <a:endCxn id="3" idx="6"/>
          </p:cNvCxnSpPr>
          <p:nvPr/>
        </p:nvCxnSpPr>
        <p:spPr>
          <a:xfrm flipH="1" flipV="1">
            <a:off x="2163737" y="5451371"/>
            <a:ext cx="982894" cy="4027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B9E0F60-D2CD-4530-A01E-CA270615A1EB}"/>
              </a:ext>
            </a:extLst>
          </p:cNvPr>
          <p:cNvCxnSpPr>
            <a:cxnSpLocks/>
            <a:stCxn id="6" idx="7"/>
            <a:endCxn id="5" idx="7"/>
          </p:cNvCxnSpPr>
          <p:nvPr/>
        </p:nvCxnSpPr>
        <p:spPr>
          <a:xfrm flipV="1">
            <a:off x="3146631" y="5316944"/>
            <a:ext cx="1130218" cy="5371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DC7B9EF-9569-41FD-BAC6-61E50DFD241D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4276849" y="3898324"/>
            <a:ext cx="341718" cy="14186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74EFF19-E8FF-4540-A8C8-5E9BA9DCBB14}"/>
              </a:ext>
            </a:extLst>
          </p:cNvPr>
          <p:cNvCxnSpPr>
            <a:cxnSpLocks/>
          </p:cNvCxnSpPr>
          <p:nvPr/>
        </p:nvCxnSpPr>
        <p:spPr>
          <a:xfrm flipV="1">
            <a:off x="1988646" y="3889943"/>
            <a:ext cx="2593250" cy="15338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69AD28F-E0D0-4D91-9F0F-A5B445EE098D}"/>
              </a:ext>
            </a:extLst>
          </p:cNvPr>
          <p:cNvCxnSpPr>
            <a:cxnSpLocks/>
            <a:stCxn id="9" idx="6"/>
            <a:endCxn id="6" idx="3"/>
          </p:cNvCxnSpPr>
          <p:nvPr/>
        </p:nvCxnSpPr>
        <p:spPr>
          <a:xfrm flipV="1">
            <a:off x="475989" y="5902044"/>
            <a:ext cx="2622708" cy="4058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6E8A660-E8C4-4655-A481-D2F763DB0691}"/>
              </a:ext>
            </a:extLst>
          </p:cNvPr>
          <p:cNvSpPr/>
          <p:nvPr/>
        </p:nvSpPr>
        <p:spPr bwMode="auto">
          <a:xfrm>
            <a:off x="1849964" y="4406663"/>
            <a:ext cx="2007589" cy="51435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Phuoc Le</a:t>
            </a:r>
            <a:endParaRPr lang="en-US" sz="2400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8498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68FD8A-3313-496C-8072-355D7A06FCAA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1269149" y="3254903"/>
            <a:ext cx="1323364" cy="14198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AEFB0C-53F5-4EEC-82EA-3A693EC8C859}"/>
              </a:ext>
            </a:extLst>
          </p:cNvPr>
          <p:cNvCxnSpPr>
            <a:cxnSpLocks/>
          </p:cNvCxnSpPr>
          <p:nvPr/>
        </p:nvCxnSpPr>
        <p:spPr>
          <a:xfrm flipH="1">
            <a:off x="1951975" y="3316643"/>
            <a:ext cx="755183" cy="216766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B3EC70-570E-4E09-B2BF-C0136A2382AF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2148398" y="2509570"/>
            <a:ext cx="2422976" cy="14421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8785456-45C3-432A-8DC8-23E86D7DB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4393" y="2215565"/>
            <a:ext cx="2007589" cy="2007589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70557C64-11F2-446C-8D88-ADF2FD04A9A7}"/>
              </a:ext>
            </a:extLst>
          </p:cNvPr>
          <p:cNvSpPr/>
          <p:nvPr/>
        </p:nvSpPr>
        <p:spPr>
          <a:xfrm>
            <a:off x="1120094" y="4649195"/>
            <a:ext cx="174629" cy="17462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D8BF406-ED5F-4069-9868-55378D1A8269}"/>
              </a:ext>
            </a:extLst>
          </p:cNvPr>
          <p:cNvSpPr/>
          <p:nvPr/>
        </p:nvSpPr>
        <p:spPr>
          <a:xfrm>
            <a:off x="1766169" y="5252587"/>
            <a:ext cx="397568" cy="39756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035EBCC-1BF8-4E16-9356-6F4EA1072DDD}"/>
              </a:ext>
            </a:extLst>
          </p:cNvPr>
          <p:cNvSpPr/>
          <p:nvPr/>
        </p:nvSpPr>
        <p:spPr>
          <a:xfrm>
            <a:off x="4295177" y="3646264"/>
            <a:ext cx="552395" cy="55239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EF6CA11-DBE9-4568-B74F-260013ED9717}"/>
              </a:ext>
            </a:extLst>
          </p:cNvPr>
          <p:cNvSpPr/>
          <p:nvPr/>
        </p:nvSpPr>
        <p:spPr>
          <a:xfrm>
            <a:off x="4170023" y="5298616"/>
            <a:ext cx="125154" cy="12515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1E5FCA4-B918-4CDA-B9D6-77F8CCC24D76}"/>
              </a:ext>
            </a:extLst>
          </p:cNvPr>
          <p:cNvSpPr/>
          <p:nvPr/>
        </p:nvSpPr>
        <p:spPr>
          <a:xfrm>
            <a:off x="3088769" y="5844182"/>
            <a:ext cx="67790" cy="6779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B8A6EF3-D871-41C3-98BF-6C9090979003}"/>
              </a:ext>
            </a:extLst>
          </p:cNvPr>
          <p:cNvSpPr/>
          <p:nvPr/>
        </p:nvSpPr>
        <p:spPr>
          <a:xfrm>
            <a:off x="301360" y="6220613"/>
            <a:ext cx="174629" cy="17462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DAE3D3-A915-42E4-A682-0F6AED2C1215}"/>
              </a:ext>
            </a:extLst>
          </p:cNvPr>
          <p:cNvCxnSpPr>
            <a:cxnSpLocks/>
            <a:stCxn id="24" idx="3"/>
            <a:endCxn id="19" idx="0"/>
          </p:cNvCxnSpPr>
          <p:nvPr/>
        </p:nvCxnSpPr>
        <p:spPr>
          <a:xfrm flipV="1">
            <a:off x="326934" y="4649195"/>
            <a:ext cx="880475" cy="172047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5977D-915F-4040-BBC3-A2CEB69D650A}"/>
              </a:ext>
            </a:extLst>
          </p:cNvPr>
          <p:cNvCxnSpPr>
            <a:cxnSpLocks/>
            <a:stCxn id="24" idx="6"/>
            <a:endCxn id="20" idx="3"/>
          </p:cNvCxnSpPr>
          <p:nvPr/>
        </p:nvCxnSpPr>
        <p:spPr>
          <a:xfrm flipV="1">
            <a:off x="475989" y="5591933"/>
            <a:ext cx="1348402" cy="71599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F5DF2F-85AD-4EA4-ABFB-D988C0B6E559}"/>
              </a:ext>
            </a:extLst>
          </p:cNvPr>
          <p:cNvCxnSpPr>
            <a:cxnSpLocks/>
            <a:stCxn id="17" idx="4"/>
            <a:endCxn id="23" idx="7"/>
          </p:cNvCxnSpPr>
          <p:nvPr/>
        </p:nvCxnSpPr>
        <p:spPr>
          <a:xfrm>
            <a:off x="2858188" y="4223154"/>
            <a:ext cx="288443" cy="163095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066490B-746C-466E-8BAD-DE5EB2B8AF64}"/>
              </a:ext>
            </a:extLst>
          </p:cNvPr>
          <p:cNvCxnSpPr>
            <a:cxnSpLocks/>
            <a:stCxn id="19" idx="6"/>
            <a:endCxn id="22" idx="1"/>
          </p:cNvCxnSpPr>
          <p:nvPr/>
        </p:nvCxnSpPr>
        <p:spPr>
          <a:xfrm>
            <a:off x="1294723" y="4736510"/>
            <a:ext cx="2893628" cy="5804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9BCD94-F2FE-435B-9BDD-EEEC8B520421}"/>
              </a:ext>
            </a:extLst>
          </p:cNvPr>
          <p:cNvCxnSpPr>
            <a:cxnSpLocks/>
            <a:stCxn id="19" idx="5"/>
            <a:endCxn id="20" idx="1"/>
          </p:cNvCxnSpPr>
          <p:nvPr/>
        </p:nvCxnSpPr>
        <p:spPr>
          <a:xfrm>
            <a:off x="1269149" y="4798250"/>
            <a:ext cx="555242" cy="51255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722EC2-5E9E-4A84-AEF7-B5752EFCD959}"/>
              </a:ext>
            </a:extLst>
          </p:cNvPr>
          <p:cNvCxnSpPr>
            <a:cxnSpLocks/>
            <a:stCxn id="23" idx="7"/>
            <a:endCxn id="20" idx="6"/>
          </p:cNvCxnSpPr>
          <p:nvPr/>
        </p:nvCxnSpPr>
        <p:spPr>
          <a:xfrm flipH="1" flipV="1">
            <a:off x="2163737" y="5451371"/>
            <a:ext cx="982894" cy="4027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B12BAC4-850F-4FC4-A37C-C1EDE6203830}"/>
              </a:ext>
            </a:extLst>
          </p:cNvPr>
          <p:cNvCxnSpPr>
            <a:cxnSpLocks/>
            <a:stCxn id="23" idx="7"/>
            <a:endCxn id="22" idx="7"/>
          </p:cNvCxnSpPr>
          <p:nvPr/>
        </p:nvCxnSpPr>
        <p:spPr>
          <a:xfrm flipV="1">
            <a:off x="3146631" y="5316944"/>
            <a:ext cx="1130218" cy="5371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0EABFD4-03D2-4EE2-A72A-7F3719489848}"/>
              </a:ext>
            </a:extLst>
          </p:cNvPr>
          <p:cNvCxnSpPr>
            <a:cxnSpLocks/>
            <a:stCxn id="22" idx="7"/>
          </p:cNvCxnSpPr>
          <p:nvPr/>
        </p:nvCxnSpPr>
        <p:spPr>
          <a:xfrm flipV="1">
            <a:off x="4276849" y="3898324"/>
            <a:ext cx="341718" cy="14186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F4ABD9A-2B8C-4999-A615-E1790D12B4EA}"/>
              </a:ext>
            </a:extLst>
          </p:cNvPr>
          <p:cNvCxnSpPr>
            <a:cxnSpLocks/>
          </p:cNvCxnSpPr>
          <p:nvPr/>
        </p:nvCxnSpPr>
        <p:spPr>
          <a:xfrm flipV="1">
            <a:off x="1988646" y="3889943"/>
            <a:ext cx="2593250" cy="15338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5BBC69-2275-4037-A48A-7EDC6252196D}"/>
              </a:ext>
            </a:extLst>
          </p:cNvPr>
          <p:cNvCxnSpPr>
            <a:cxnSpLocks/>
            <a:stCxn id="24" idx="6"/>
            <a:endCxn id="23" idx="3"/>
          </p:cNvCxnSpPr>
          <p:nvPr/>
        </p:nvCxnSpPr>
        <p:spPr>
          <a:xfrm flipV="1">
            <a:off x="475989" y="5902044"/>
            <a:ext cx="2622708" cy="4058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FE077892-743C-4E1D-909B-97EA2C559C23}"/>
              </a:ext>
            </a:extLst>
          </p:cNvPr>
          <p:cNvSpPr/>
          <p:nvPr/>
        </p:nvSpPr>
        <p:spPr bwMode="auto">
          <a:xfrm>
            <a:off x="1732736" y="4406663"/>
            <a:ext cx="2007589" cy="51435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Phuoc Le</a:t>
            </a:r>
            <a:endParaRPr lang="en-US" sz="2400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49C6C80-87FD-4E6E-84BB-FDA60E9B2A04}"/>
              </a:ext>
            </a:extLst>
          </p:cNvPr>
          <p:cNvSpPr/>
          <p:nvPr/>
        </p:nvSpPr>
        <p:spPr bwMode="auto">
          <a:xfrm>
            <a:off x="6096000" y="2108203"/>
            <a:ext cx="5969000" cy="132079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Title: </a:t>
            </a:r>
            <a:r>
              <a:rPr lang="en-US" dirty="0"/>
              <a:t>Dynamics 365 CRM 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Solutions Architect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Company: </a:t>
            </a:r>
            <a:r>
              <a:rPr lang="en-US" dirty="0"/>
              <a:t>Hitachi Solutions Asia Pacific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Experience &amp; skills: &gt;14</a:t>
            </a:r>
            <a:r>
              <a:rPr lang="en-US" dirty="0"/>
              <a:t> years working on Dynamics 365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1FC98AA-A1E5-4DEC-AACA-8535AC845A28}"/>
              </a:ext>
            </a:extLst>
          </p:cNvPr>
          <p:cNvSpPr/>
          <p:nvPr/>
        </p:nvSpPr>
        <p:spPr bwMode="auto">
          <a:xfrm>
            <a:off x="301359" y="107643"/>
            <a:ext cx="7377095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About me</a:t>
            </a:r>
            <a:endParaRPr lang="en-US" sz="28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CDE3641-9E72-462F-AB39-FCFF62F94D70}"/>
              </a:ext>
            </a:extLst>
          </p:cNvPr>
          <p:cNvSpPr/>
          <p:nvPr/>
        </p:nvSpPr>
        <p:spPr bwMode="auto">
          <a:xfrm>
            <a:off x="6096000" y="3882425"/>
            <a:ext cx="5969000" cy="52053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Connect with me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031E0984-2F68-47D8-A212-CC3F9CD2F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838" y="5464637"/>
            <a:ext cx="451120" cy="423618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3921B47D-4CCE-455F-98C5-8DE47B1E9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53" y="4932055"/>
            <a:ext cx="454927" cy="454927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37EC52F6-A690-4C87-8033-66BD74CBE9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193" y="4321842"/>
            <a:ext cx="357540" cy="35754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6CFAFFD8-C7AE-43B8-9166-367E3F3CF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127" y="4955426"/>
            <a:ext cx="454927" cy="454927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38D9D0A9-81E8-427E-9C36-6AA77FBB2098}"/>
              </a:ext>
            </a:extLst>
          </p:cNvPr>
          <p:cNvSpPr/>
          <p:nvPr/>
        </p:nvSpPr>
        <p:spPr bwMode="auto">
          <a:xfrm>
            <a:off x="6630198" y="4321842"/>
            <a:ext cx="1766839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/in/levanphuoc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B89C8CE-27FD-4E01-910E-2E23B052FE82}"/>
              </a:ext>
            </a:extLst>
          </p:cNvPr>
          <p:cNvSpPr/>
          <p:nvPr/>
        </p:nvSpPr>
        <p:spPr bwMode="auto">
          <a:xfrm>
            <a:off x="6630198" y="4949366"/>
            <a:ext cx="1766839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@phuocle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0542247-11F4-4C21-BB37-880324DE4BE1}"/>
              </a:ext>
            </a:extLst>
          </p:cNvPr>
          <p:cNvSpPr/>
          <p:nvPr/>
        </p:nvSpPr>
        <p:spPr bwMode="auto">
          <a:xfrm>
            <a:off x="6630198" y="5537558"/>
            <a:ext cx="2327845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https://phuocle.net</a:t>
            </a:r>
          </a:p>
        </p:txBody>
      </p:sp>
    </p:spTree>
    <p:extLst>
      <p:ext uri="{BB962C8B-B14F-4D97-AF65-F5344CB8AC3E}">
        <p14:creationId xmlns:p14="http://schemas.microsoft.com/office/powerpoint/2010/main" val="218527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301359" y="107643"/>
            <a:ext cx="7377095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What is </a:t>
            </a:r>
            <a:r>
              <a:rPr lang="en-US" sz="3600" dirty="0">
                <a:solidFill>
                  <a:srgbClr val="FF0000"/>
                </a:solidFill>
                <a:latin typeface="Segoe UI Semibold"/>
                <a:ea typeface="Segoe UI" pitchFamily="34" charset="0"/>
                <a:cs typeface="Segoe UI"/>
              </a:rPr>
              <a:t>FakeXrmEasy</a:t>
            </a:r>
            <a:endParaRPr lang="en-US" sz="2800" dirty="0">
              <a:solidFill>
                <a:srgbClr val="FF0000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CC64F-23A4-43AD-B633-E7B8A892701F}"/>
              </a:ext>
            </a:extLst>
          </p:cNvPr>
          <p:cNvSpPr/>
          <p:nvPr/>
        </p:nvSpPr>
        <p:spPr bwMode="auto">
          <a:xfrm>
            <a:off x="720969" y="912449"/>
            <a:ext cx="10754448" cy="53793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an open-source automated testing framework and a mocking library designed for Dynamic CRM/CDS projects from version 2011, 2013, 2015 and 2016 and Dynamics 365.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also helps by giving you already mocked objects, like an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IOrganizationService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or a plugin context, or a code activity context, which use the In Memory context above. It is, more precisely, a mocking library for Dynamics CRM you can use with your test framework of choice (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XUnit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NUnit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etc...). 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https://github.com/jordimontana82/fake-xrm-easy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7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301359" y="107643"/>
            <a:ext cx="7377095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Why I used </a:t>
            </a:r>
            <a:r>
              <a:rPr lang="en-US" sz="3600" dirty="0">
                <a:solidFill>
                  <a:srgbClr val="FF0000"/>
                </a:solidFill>
                <a:latin typeface="Segoe UI Semibold"/>
                <a:ea typeface="Segoe UI" pitchFamily="34" charset="0"/>
                <a:cs typeface="Segoe UI"/>
              </a:rPr>
              <a:t>FakeXrmEasy</a:t>
            </a:r>
            <a:endParaRPr lang="en-US" sz="2800" dirty="0">
              <a:solidFill>
                <a:srgbClr val="FF0000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CC64F-23A4-43AD-B633-E7B8A892701F}"/>
              </a:ext>
            </a:extLst>
          </p:cNvPr>
          <p:cNvSpPr/>
          <p:nvPr/>
        </p:nvSpPr>
        <p:spPr bwMode="auto">
          <a:xfrm>
            <a:off x="720969" y="912449"/>
            <a:ext cx="10754448" cy="53793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Because I want to debugging my Plugins/Workflows code. I don’t want to use Plugin Profiles to debugging with the real CRM/CDS database.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Because I want to check my Plugins/Workflows code by CI/CD.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Because I want to make project more stable.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Because when I wrote the unit test, mean I provide the technical documents.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Because FakeXrmEasy easy (as the name mention) to write the unit test.</a:t>
            </a:r>
          </a:p>
        </p:txBody>
      </p:sp>
    </p:spTree>
    <p:extLst>
      <p:ext uri="{BB962C8B-B14F-4D97-AF65-F5344CB8AC3E}">
        <p14:creationId xmlns:p14="http://schemas.microsoft.com/office/powerpoint/2010/main" val="1227249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301359" y="107643"/>
            <a:ext cx="7377095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How to </a:t>
            </a:r>
            <a:r>
              <a:rPr lang="en-US" sz="3600" dirty="0">
                <a:solidFill>
                  <a:srgbClr val="FF0000"/>
                </a:solidFill>
                <a:latin typeface="Segoe UI Semibold"/>
                <a:ea typeface="Segoe UI" pitchFamily="34" charset="0"/>
                <a:cs typeface="Segoe UI"/>
              </a:rPr>
              <a:t>use</a:t>
            </a:r>
            <a:endParaRPr lang="en-US" sz="2800" dirty="0">
              <a:solidFill>
                <a:srgbClr val="FF0000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CC64F-23A4-43AD-B633-E7B8A892701F}"/>
              </a:ext>
            </a:extLst>
          </p:cNvPr>
          <p:cNvSpPr/>
          <p:nvPr/>
        </p:nvSpPr>
        <p:spPr bwMode="auto">
          <a:xfrm>
            <a:off x="720969" y="912449"/>
            <a:ext cx="10754448" cy="53793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Visual Studio Unit Test project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Add FakeXrmEasy from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Nuget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to your project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Generator an early-bound classes to used with FakeXrmEasy as the DB Model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(Learn) Write your first unit test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47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301359" y="107643"/>
            <a:ext cx="9890265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Screenshots</a:t>
            </a:r>
            <a:endParaRPr lang="en-US" sz="2800" dirty="0">
              <a:solidFill>
                <a:srgbClr val="FF0000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CC64F-23A4-43AD-B633-E7B8A892701F}"/>
              </a:ext>
            </a:extLst>
          </p:cNvPr>
          <p:cNvSpPr/>
          <p:nvPr/>
        </p:nvSpPr>
        <p:spPr bwMode="auto">
          <a:xfrm>
            <a:off x="720969" y="912449"/>
            <a:ext cx="10754448" cy="53793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4C9FA9-B0FB-4179-AEF7-14D197231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025" y="1439318"/>
            <a:ext cx="4784750" cy="327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42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783773" y="1297238"/>
            <a:ext cx="10419182" cy="183941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DEMO with DynamicsCrm.DevKit</a:t>
            </a:r>
            <a:endParaRPr lang="en-US" sz="80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F797A5-542B-4807-98EA-F8615CCB37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678" y="266383"/>
            <a:ext cx="1310322" cy="279354"/>
          </a:xfrm>
          <a:prstGeom prst="rect">
            <a:avLst/>
          </a:prstGeo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4F86888-EBCD-42E6-AE94-6D294F944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972" y="262248"/>
            <a:ext cx="339109" cy="3391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53ED0F-265E-4A8D-9C50-0F7EDED851F0}"/>
              </a:ext>
            </a:extLst>
          </p:cNvPr>
          <p:cNvSpPr/>
          <p:nvPr/>
        </p:nvSpPr>
        <p:spPr bwMode="auto">
          <a:xfrm>
            <a:off x="9122024" y="231641"/>
            <a:ext cx="2954983" cy="4709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/Dynamics365CommunityVietnam</a:t>
            </a:r>
            <a:endParaRPr lang="en-US" sz="1400" dirty="0">
              <a:solidFill>
                <a:schemeClr val="bg1"/>
              </a:solidFill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449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2025948" y="1851552"/>
            <a:ext cx="7377095" cy="183941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Q &amp; A</a:t>
            </a:r>
            <a:endParaRPr lang="en-US" sz="80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F797A5-542B-4807-98EA-F8615CCB37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678" y="266383"/>
            <a:ext cx="1310322" cy="279354"/>
          </a:xfrm>
          <a:prstGeom prst="rect">
            <a:avLst/>
          </a:prstGeo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4F86888-EBCD-42E6-AE94-6D294F944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972" y="262248"/>
            <a:ext cx="339109" cy="3391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53ED0F-265E-4A8D-9C50-0F7EDED851F0}"/>
              </a:ext>
            </a:extLst>
          </p:cNvPr>
          <p:cNvSpPr/>
          <p:nvPr/>
        </p:nvSpPr>
        <p:spPr bwMode="auto">
          <a:xfrm>
            <a:off x="9122024" y="231641"/>
            <a:ext cx="2954983" cy="4709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/Dynamics365CommunityVietnam</a:t>
            </a:r>
            <a:endParaRPr lang="en-US" sz="1400" dirty="0">
              <a:solidFill>
                <a:schemeClr val="bg1"/>
              </a:solidFill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8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2286340" y="1697082"/>
            <a:ext cx="7377095" cy="231779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6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THANK YOU!</a:t>
            </a:r>
            <a:endParaRPr lang="en-US" sz="96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82DB2E-16CB-4ECF-ACA3-B2AD359859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678" y="266383"/>
            <a:ext cx="1310322" cy="279354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A425476-5861-417B-B35F-11E52EB16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972" y="262248"/>
            <a:ext cx="339109" cy="3391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02373D-5730-413C-BC44-6E27BBF6BF7E}"/>
              </a:ext>
            </a:extLst>
          </p:cNvPr>
          <p:cNvSpPr/>
          <p:nvPr/>
        </p:nvSpPr>
        <p:spPr bwMode="auto">
          <a:xfrm>
            <a:off x="9122024" y="231641"/>
            <a:ext cx="2954983" cy="4709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/Dynamics365CommunityVietnam</a:t>
            </a:r>
            <a:endParaRPr lang="en-US" sz="1400" dirty="0">
              <a:solidFill>
                <a:schemeClr val="bg1"/>
              </a:solidFill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7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365PPVN">
      <a:dk1>
        <a:srgbClr val="000000"/>
      </a:dk1>
      <a:lt1>
        <a:sysClr val="window" lastClr="FFFFFF"/>
      </a:lt1>
      <a:dk2>
        <a:srgbClr val="3C3C41"/>
      </a:dk2>
      <a:lt2>
        <a:srgbClr val="EBEBEB"/>
      </a:lt2>
      <a:accent1>
        <a:srgbClr val="002050"/>
      </a:accent1>
      <a:accent2>
        <a:srgbClr val="742774"/>
      </a:accent2>
      <a:accent3>
        <a:srgbClr val="0076FD"/>
      </a:accent3>
      <a:accent4>
        <a:srgbClr val="F2C810"/>
      </a:accent4>
      <a:accent5>
        <a:srgbClr val="14848F"/>
      </a:accent5>
      <a:accent6>
        <a:srgbClr val="30E5D0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5531</TotalTime>
  <Words>348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Dynamics 365 &amp; Power Platform Community Vietnam</dc:title>
  <dc:creator>Khoa Nguyen</dc:creator>
  <cp:lastModifiedBy>Phuoc Le</cp:lastModifiedBy>
  <cp:revision>244</cp:revision>
  <dcterms:created xsi:type="dcterms:W3CDTF">2020-07-02T10:47:33Z</dcterms:created>
  <dcterms:modified xsi:type="dcterms:W3CDTF">2022-03-19T04:51:20Z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0a58a55-8d55-4c7b-aa85-1ae890a4cc64_Enabled">
    <vt:lpwstr>True</vt:lpwstr>
  </property>
  <property fmtid="{D5CDD505-2E9C-101B-9397-08002B2CF9AE}" pid="3" name="MSIP_Label_50a58a55-8d55-4c7b-aa85-1ae890a4cc64_SiteId">
    <vt:lpwstr>e85feadf-11e7-47bb-a160-43b98dcc96f1</vt:lpwstr>
  </property>
  <property fmtid="{D5CDD505-2E9C-101B-9397-08002B2CF9AE}" pid="4" name="MSIP_Label_50a58a55-8d55-4c7b-aa85-1ae890a4cc64_Owner">
    <vt:lpwstr>admin@CRM778778.onmicrosoft.com</vt:lpwstr>
  </property>
  <property fmtid="{D5CDD505-2E9C-101B-9397-08002B2CF9AE}" pid="5" name="MSIP_Label_50a58a55-8d55-4c7b-aa85-1ae890a4cc64_SetDate">
    <vt:lpwstr>2020-07-09T08:12:16.5342573Z</vt:lpwstr>
  </property>
  <property fmtid="{D5CDD505-2E9C-101B-9397-08002B2CF9AE}" pid="6" name="MSIP_Label_50a58a55-8d55-4c7b-aa85-1ae890a4cc64_Name">
    <vt:lpwstr>Internal - Customer</vt:lpwstr>
  </property>
  <property fmtid="{D5CDD505-2E9C-101B-9397-08002B2CF9AE}" pid="7" name="MSIP_Label_50a58a55-8d55-4c7b-aa85-1ae890a4cc64_Application">
    <vt:lpwstr>Microsoft Azure Information Protection</vt:lpwstr>
  </property>
  <property fmtid="{D5CDD505-2E9C-101B-9397-08002B2CF9AE}" pid="8" name="MSIP_Label_50a58a55-8d55-4c7b-aa85-1ae890a4cc64_ActionId">
    <vt:lpwstr>12b3e7d0-075f-4ad9-8747-eeb1f0ad0fb2</vt:lpwstr>
  </property>
  <property fmtid="{D5CDD505-2E9C-101B-9397-08002B2CF9AE}" pid="9" name="MSIP_Label_50a58a55-8d55-4c7b-aa85-1ae890a4cc64_Extended_MSFT_Method">
    <vt:lpwstr>Automatic</vt:lpwstr>
  </property>
  <property fmtid="{D5CDD505-2E9C-101B-9397-08002B2CF9AE}" pid="10" name="Sensitivity">
    <vt:lpwstr>Internal - Customer</vt:lpwstr>
  </property>
</Properties>
</file>