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4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cial Announcement" id="{DC671D83-912A-4454-8C7F-9CCDE6FD17C5}">
          <p14:sldIdLst>
            <p14:sldId id="256"/>
            <p14:sldId id="257"/>
            <p14:sldId id="258"/>
          </p14:sldIdLst>
        </p14:section>
        <p14:section name="Presentation" id="{257B1F7E-157C-4648-95FE-EA295F7E4403}">
          <p14:sldIdLst>
            <p14:sldId id="259"/>
            <p14:sldId id="260"/>
            <p14:sldId id="261"/>
            <p14:sldId id="266"/>
            <p14:sldId id="267"/>
            <p14:sldId id="268"/>
            <p14:sldId id="269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C1B7-EA38-4983-80FB-BAEF7D0221A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apps/developer/model-driven-apps/clientapi/reference/formcontext-ui" TargetMode="External"/><Relationship Id="rId2" Type="http://schemas.openxmlformats.org/officeDocument/2006/relationships/hyperlink" Target="https://docs.microsoft.com/en-us/powerapps/developer/model-driven-apps/clientapi/reference/xrm-navigation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ynamics.com/crm/f/microsoft-dynamics-crm-forum/388617/edit-popup-for-create-order-from-quote/1041365#1041365" TargetMode="External"/><Relationship Id="rId7" Type="http://schemas.openxmlformats.org/officeDocument/2006/relationships/hyperlink" Target="https://github.com/PaulNieuwelaar/alertjs" TargetMode="External"/><Relationship Id="rId2" Type="http://schemas.openxmlformats.org/officeDocument/2006/relationships/hyperlink" Target="https://community.dynamics.com/365/sales/f/dynamics-365-for-sales-forum/385647/how-to-create-dialog-in-uci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power-automate/replace-dialogs" TargetMode="External"/><Relationship Id="rId5" Type="http://schemas.openxmlformats.org/officeDocument/2006/relationships/hyperlink" Target="https://butenko.pro/2020/04/22/development-of-custom-html-js-webresources-with-help-of-modern-frameworks/" TargetMode="External"/><Relationship Id="rId4" Type="http://schemas.openxmlformats.org/officeDocument/2006/relationships/hyperlink" Target="https://readyxrm.blog/2019/02/24/replacing-a-dynamics-365-dialog-with-an-embedded-canvas-powerap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mdialog.phuocle.net/" TargetMode="External"/><Relationship Id="rId2" Type="http://schemas.openxmlformats.org/officeDocument/2006/relationships/hyperlink" Target="https://docs.microsoft.com/en-us/powerapps/developer/model-driven-apps/clientapi/referenc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71DEA-F972-4746-86F7-654689264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3909"/>
            <a:ext cx="12192000" cy="66811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Community Vietnam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2C2D6-5BAA-42A1-ADD8-09F4BE09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8197"/>
            <a:ext cx="9144000" cy="110777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Virtual Event </a:t>
            </a:r>
          </a:p>
          <a:p>
            <a:r>
              <a:rPr lang="en-US" sz="2800" dirty="0">
                <a:solidFill>
                  <a:schemeClr val="bg1"/>
                </a:solidFill>
              </a:rPr>
              <a:t>11 Jul 2020 08:30 AM – 11:30 AM GMT+7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95EC58-AF8E-4133-B826-2E5241E69C30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0" y="5385101"/>
            <a:ext cx="6543228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CFC45E-8C37-41F7-9D76-D935D5ADBE3D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4005352" y="3354812"/>
            <a:ext cx="8186648" cy="2503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7B31542-22EC-4EA7-B5C1-D87E430EA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3076" y="2699770"/>
            <a:ext cx="1318029" cy="131802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9826" y="2697048"/>
            <a:ext cx="1315526" cy="1315526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2663868" y="4105448"/>
            <a:ext cx="125195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11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E25D3-64AB-41F9-87D2-9FF3787B7534}"/>
              </a:ext>
            </a:extLst>
          </p:cNvPr>
          <p:cNvSpPr/>
          <p:nvPr/>
        </p:nvSpPr>
        <p:spPr bwMode="auto">
          <a:xfrm>
            <a:off x="8045985" y="4105448"/>
            <a:ext cx="752209" cy="4984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Tuan Vu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DF51E-E3D5-48BD-AB59-E05E3675BFA1}"/>
              </a:ext>
            </a:extLst>
          </p:cNvPr>
          <p:cNvSpPr/>
          <p:nvPr/>
        </p:nvSpPr>
        <p:spPr bwMode="auto">
          <a:xfrm>
            <a:off x="4906220" y="4105448"/>
            <a:ext cx="1955985" cy="4609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Nghia Nguyen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0AA6A-5804-4A30-AE5C-BE2A52185B59}"/>
              </a:ext>
            </a:extLst>
          </p:cNvPr>
          <p:cNvSpPr/>
          <p:nvPr/>
        </p:nvSpPr>
        <p:spPr bwMode="auto">
          <a:xfrm>
            <a:off x="3938241" y="6147687"/>
            <a:ext cx="1363373" cy="52599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Khoa Nguyen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D6BD95-ED90-44F3-92AA-6C9E7E7E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199" y="2699770"/>
            <a:ext cx="1318029" cy="131802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018BC20-7D48-43EF-94FA-598BA6AE27EB}"/>
              </a:ext>
            </a:extLst>
          </p:cNvPr>
          <p:cNvSpPr/>
          <p:nvPr/>
        </p:nvSpPr>
        <p:spPr bwMode="auto">
          <a:xfrm>
            <a:off x="6497885" y="6147687"/>
            <a:ext cx="1479376" cy="56304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Pha</a:t>
            </a: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 Huynh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0C3E56-8860-4475-A739-E1C04BFAF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228" y="4726087"/>
            <a:ext cx="1318029" cy="1318029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4C7C19F-CA7F-442C-8BB6-AC4582A6B4AE}"/>
              </a:ext>
            </a:extLst>
          </p:cNvPr>
          <p:cNvSpPr/>
          <p:nvPr/>
        </p:nvSpPr>
        <p:spPr bwMode="auto">
          <a:xfrm>
            <a:off x="9548744" y="3101031"/>
            <a:ext cx="2516256" cy="1908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Speakers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50BAA-0FAF-4A78-8B21-FAA6871272EA}"/>
              </a:ext>
            </a:extLst>
          </p:cNvPr>
          <p:cNvSpPr/>
          <p:nvPr/>
        </p:nvSpPr>
        <p:spPr bwMode="auto">
          <a:xfrm>
            <a:off x="708392" y="5101833"/>
            <a:ext cx="2516256" cy="1908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Organizers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16A08D9-D1EC-48C9-880F-E4A675B91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5352" y="4756376"/>
            <a:ext cx="1318029" cy="1318029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614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Why unsupported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339754" cy="52363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we use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JavaScript functions that not document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Xrm.Navigation.openDialog(...) (</a:t>
            </a:r>
            <a:r>
              <a:rPr lang="en-US" sz="1600" dirty="0">
                <a:hlinkClick r:id="rId2"/>
              </a:rPr>
              <a:t>https://docs.microsoft.com/en-us/powerapps/developer/model-driven-apps/clientapi/reference/xrm-navigation</a:t>
            </a:r>
            <a:r>
              <a:rPr lang="en-US" sz="1600" dirty="0"/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formContext.ui.moveTo(...) (</a:t>
            </a:r>
            <a:r>
              <a:rPr lang="en-US" sz="1600" dirty="0">
                <a:hlinkClick r:id="rId3"/>
              </a:rPr>
              <a:t>https://docs.microsoft.com/en-us/powerapps/developer/model-driven-apps/clientapi/reference/formcontext-ui</a:t>
            </a:r>
            <a:r>
              <a:rPr lang="en-US" sz="1600" dirty="0"/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2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Demo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339754" cy="52363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Requirements: Find UserId (GUID) by User Name</a:t>
            </a: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Solution with crmdialog</a:t>
            </a:r>
          </a:p>
          <a:p>
            <a:pPr marL="742950" lvl="1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a dialog with crmdialog app</a:t>
            </a:r>
          </a:p>
          <a:p>
            <a:pPr marL="742950" lvl="1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dialog.js webresource and deploy to CDS</a:t>
            </a:r>
          </a:p>
          <a:p>
            <a:pPr marL="742950" lvl="1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solution (downloaded from crmdialog app) to CDS</a:t>
            </a:r>
          </a:p>
          <a:p>
            <a:pPr marL="742950" lvl="1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 marL="742950" lvl="1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6684D-C280-4863-9879-1C75E626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16" y="3084114"/>
            <a:ext cx="5185342" cy="26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407452" y="253275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Q &amp; A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3AB309-E46B-4F07-9B17-3AA09E3BCED3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 Jul 2020 Virtual Event</a:t>
            </a:r>
          </a:p>
        </p:txBody>
      </p:sp>
    </p:spTree>
    <p:extLst>
      <p:ext uri="{BB962C8B-B14F-4D97-AF65-F5344CB8AC3E}">
        <p14:creationId xmlns:p14="http://schemas.microsoft.com/office/powerpoint/2010/main" val="352144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407452" y="253275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THANK YOU!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5A3ED-A650-4D52-B571-EDFA501F5FDE}"/>
              </a:ext>
            </a:extLst>
          </p:cNvPr>
          <p:cNvSpPr/>
          <p:nvPr/>
        </p:nvSpPr>
        <p:spPr bwMode="auto">
          <a:xfrm>
            <a:off x="3854883" y="5411681"/>
            <a:ext cx="4482231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WE VALUE YOUR FEEDBACK!</a:t>
            </a:r>
          </a:p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0" dirty="0">
                <a:solidFill>
                  <a:schemeClr val="bg1">
                    <a:lumMod val="7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https://cutt.ly/D365PPVNJul20Feedback</a:t>
            </a: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2DB2E-16CB-4ECF-ACA3-B2AD35985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425476-5861-417B-B35F-11E52EB1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02373D-5730-413C-BC44-6E27BBF6BF7E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F8E514-E85F-47CB-96C8-42A96B3616F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 Jul 2020 Virtual Event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567D95-D996-404C-BB3D-EFAC32B34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44" y="3429000"/>
            <a:ext cx="1712507" cy="171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2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31542-22EC-4EA7-B5C1-D87E430EA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1592" y="3621469"/>
            <a:ext cx="1318029" cy="131802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41" y="3623972"/>
            <a:ext cx="1315526" cy="1315526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409183" y="5032372"/>
            <a:ext cx="125195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11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E25D3-64AB-41F9-87D2-9FF3787B7534}"/>
              </a:ext>
            </a:extLst>
          </p:cNvPr>
          <p:cNvSpPr/>
          <p:nvPr/>
        </p:nvSpPr>
        <p:spPr bwMode="auto">
          <a:xfrm>
            <a:off x="8534501" y="5027147"/>
            <a:ext cx="752209" cy="4984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Tuan Vu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DF51E-E3D5-48BD-AB59-E05E3675BFA1}"/>
              </a:ext>
            </a:extLst>
          </p:cNvPr>
          <p:cNvSpPr/>
          <p:nvPr/>
        </p:nvSpPr>
        <p:spPr bwMode="auto">
          <a:xfrm>
            <a:off x="4116110" y="5027147"/>
            <a:ext cx="1955985" cy="4609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Nghia Nguyen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D6BD95-ED90-44F3-92AA-6C9E7E7E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5089" y="3621469"/>
            <a:ext cx="1318029" cy="131802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0" y="982007"/>
            <a:ext cx="12192000" cy="1073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Community Introduction –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Technical Deep Dive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1954059" y="3621469"/>
            <a:ext cx="2298573" cy="15392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 DIALOG SOLUTION</a:t>
            </a:r>
            <a:endParaRPr lang="en-US" sz="11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Are you looking for a replacement of deprecated dialog in CRM?</a:t>
            </a:r>
          </a:p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Check this powerful CRM DIALOG out!</a:t>
            </a:r>
            <a:endParaRPr lang="en-US" sz="1600" dirty="0">
              <a:solidFill>
                <a:schemeClr val="bg1"/>
              </a:solidFill>
              <a:latin typeface="Segoe UI Semibold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2491"/>
            <a:ext cx="9144000" cy="110777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Virtual Event | Microsoft Teams</a:t>
            </a:r>
          </a:p>
          <a:p>
            <a:r>
              <a:rPr lang="en-US" dirty="0">
                <a:solidFill>
                  <a:schemeClr val="bg1"/>
                </a:solidFill>
              </a:rPr>
              <a:t>11 Jul 2020 08:30 AM – 11:30 AM GMT+7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EDA76F-7F9E-407E-8180-620B34C27543}"/>
              </a:ext>
            </a:extLst>
          </p:cNvPr>
          <p:cNvSpPr/>
          <p:nvPr/>
        </p:nvSpPr>
        <p:spPr bwMode="auto">
          <a:xfrm>
            <a:off x="5912607" y="3621468"/>
            <a:ext cx="2179495" cy="15392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PLUGIN WORKSPACE AND BEST PRACTICES</a:t>
            </a:r>
            <a:endParaRPr lang="en-US" sz="11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Accelerate your server-side code development environment from hands-on demonstrations</a:t>
            </a:r>
            <a:endParaRPr lang="en-US" sz="1200" dirty="0">
              <a:solidFill>
                <a:schemeClr val="bg1"/>
              </a:solidFill>
              <a:latin typeface="Segoe UI Semibold"/>
              <a:ea typeface="Segoe UI" pitchFamily="34" charset="0"/>
              <a:cs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08CD3E-11D6-4F7E-8BED-FC17DD5E4B8B}"/>
              </a:ext>
            </a:extLst>
          </p:cNvPr>
          <p:cNvSpPr/>
          <p:nvPr/>
        </p:nvSpPr>
        <p:spPr bwMode="auto">
          <a:xfrm>
            <a:off x="9752076" y="3621292"/>
            <a:ext cx="2279951" cy="15392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 USERS BACKUP AND RESTORATION</a:t>
            </a:r>
            <a:endParaRPr lang="en-US" sz="11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Tired of replicating users setup between environments?</a:t>
            </a:r>
          </a:p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Stress no more with simple tricks</a:t>
            </a:r>
            <a:endParaRPr lang="en-US" sz="1600" dirty="0">
              <a:solidFill>
                <a:schemeClr val="bg1"/>
              </a:solidFill>
              <a:latin typeface="Segoe UI Semibold"/>
              <a:ea typeface="Segoe UI" pitchFamily="34" charset="0"/>
              <a:cs typeface="Segoe U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1F0FE5-84BD-4E1B-A956-7FA3664F75C7}"/>
              </a:ext>
            </a:extLst>
          </p:cNvPr>
          <p:cNvSpPr/>
          <p:nvPr/>
        </p:nvSpPr>
        <p:spPr bwMode="auto">
          <a:xfrm>
            <a:off x="1466617" y="6037035"/>
            <a:ext cx="254648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REGISTER HERE</a:t>
            </a:r>
          </a:p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i="0" dirty="0">
                <a:solidFill>
                  <a:schemeClr val="bg1">
                    <a:lumMod val="7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https://cutt.ly/D365PPVNJul20</a:t>
            </a:r>
            <a:endParaRPr lang="en-US" sz="1400" b="0" i="0" dirty="0">
              <a:solidFill>
                <a:schemeClr val="bg1">
                  <a:lumMod val="75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chemeClr val="bg1">
                  <a:lumMod val="7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2F4D190C-C90F-4C55-8CE8-F49789D9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1" y="5521985"/>
            <a:ext cx="926606" cy="92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4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A568B3-D101-4403-91C0-61AF84E9C3BB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269149" y="3254903"/>
            <a:ext cx="1323363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730373-0D0D-4F69-8C39-1E122F8E68C4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F29455-FC57-4368-A837-B58BFCF91812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6096000" y="2750017"/>
            <a:ext cx="6096000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 DIALOG SOLUTION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53706"/>
            <a:ext cx="6096000" cy="110777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Microsoft Teams</a:t>
            </a:r>
          </a:p>
          <a:p>
            <a:r>
              <a:rPr lang="en-US" sz="2800" dirty="0">
                <a:solidFill>
                  <a:schemeClr val="bg1"/>
                </a:solidFill>
              </a:rPr>
              <a:t>11 Jul 2020 08:30 AM – 09:30 AM GMT+7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E06FF-5047-4B12-B40D-FC5689C2E22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37FF0-F99E-4279-B48B-F0815B7389A4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D0819-C273-436C-9358-F23F66D383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F6C73E-4B0C-42F0-815A-F4B56952F44C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0A5928-94F0-43CC-99F6-CCD30A66764A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4B300-7747-411E-A343-A77A6EB7B609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C5365-6412-4FE1-AD90-965DDB63718A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374CE7-64AC-4C4E-A0F7-27AFE9D6650F}"/>
              </a:ext>
            </a:extLst>
          </p:cNvPr>
          <p:cNvCxnSpPr>
            <a:cxnSpLocks/>
            <a:stCxn id="9" idx="6"/>
            <a:endCxn id="3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B26800-825F-46B8-A534-1382DD8BC354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47151-3506-413A-BBDA-9277BD755C7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618363-1532-4D64-A4FC-524F76441E09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8410C-5FFC-45FF-80F7-C262DDCB9F78}"/>
              </a:ext>
            </a:extLst>
          </p:cNvPr>
          <p:cNvCxnSpPr>
            <a:cxnSpLocks/>
            <a:stCxn id="6" idx="7"/>
            <a:endCxn id="3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9E0F60-D2CD-4530-A01E-CA270615A1EB}"/>
              </a:ext>
            </a:extLst>
          </p:cNvPr>
          <p:cNvCxnSpPr>
            <a:cxnSpLocks/>
            <a:stCxn id="6" idx="7"/>
            <a:endCxn id="5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DC7B9EF-9569-41FD-BAC6-61E50DFD241D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4EFF19-E8FF-4540-A8C8-5E9BA9DCBB14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9AD28F-E0D0-4D91-9F0F-A5B445EE098D}"/>
              </a:ext>
            </a:extLst>
          </p:cNvPr>
          <p:cNvCxnSpPr>
            <a:cxnSpLocks/>
            <a:stCxn id="9" idx="6"/>
            <a:endCxn id="6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1849964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387B0CE-A867-476B-857F-AF3FEB264A6F}"/>
              </a:ext>
            </a:extLst>
          </p:cNvPr>
          <p:cNvSpPr/>
          <p:nvPr/>
        </p:nvSpPr>
        <p:spPr bwMode="auto">
          <a:xfrm>
            <a:off x="7629409" y="6037035"/>
            <a:ext cx="254648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REGISTER HERE</a:t>
            </a:r>
          </a:p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i="0" dirty="0">
                <a:solidFill>
                  <a:schemeClr val="bg1">
                    <a:lumMod val="7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https://cutt.ly/D365PPVNJul20</a:t>
            </a:r>
            <a:endParaRPr lang="en-US" sz="1400" b="0" i="0" dirty="0">
              <a:solidFill>
                <a:schemeClr val="bg1">
                  <a:lumMod val="75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chemeClr val="bg1">
                  <a:lumMod val="7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6A8740-0653-4DEB-AF2F-712B9E38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65" y="5298617"/>
            <a:ext cx="1149974" cy="114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8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 Jul 2020 Virtual Event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3427955" y="2865300"/>
            <a:ext cx="5336088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 DIALOG SOLUTION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558" y="3875805"/>
            <a:ext cx="6438883" cy="7844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by Phuoc 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0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68FD8A-3313-496C-8072-355D7A06FCA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269149" y="3254903"/>
            <a:ext cx="1323364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AEFB0C-53F5-4EEC-82EA-3A693EC8C859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B3EC70-570E-4E09-B2BF-C0136A2382AF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8785456-45C3-432A-8DC8-23E86D7D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0557C64-11F2-446C-8D88-ADF2FD04A9A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8BF406-ED5F-4069-9868-55378D1A8269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35EBCC-1BF8-4E16-9356-6F4EA1072D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F6CA11-DBE9-4568-B74F-260013ED9717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E5FCA4-B918-4CDA-B9D6-77F8CCC24D76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8A6EF3-D871-41C3-98BF-6C9090979003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AE3D3-A915-42E4-A682-0F6AED2C1215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5977D-915F-4040-BBC3-A2CEB69D650A}"/>
              </a:ext>
            </a:extLst>
          </p:cNvPr>
          <p:cNvCxnSpPr>
            <a:cxnSpLocks/>
            <a:stCxn id="24" idx="6"/>
            <a:endCxn id="20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5DF2F-85AD-4EA4-ABFB-D988C0B6E559}"/>
              </a:ext>
            </a:extLst>
          </p:cNvPr>
          <p:cNvCxnSpPr>
            <a:cxnSpLocks/>
            <a:stCxn id="17" idx="4"/>
            <a:endCxn id="23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66490B-746C-466E-8BAD-DE5EB2B8AF64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9BCD94-F2FE-435B-9BDD-EEEC8B520421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722EC2-5E9E-4A84-AEF7-B5752EFCD959}"/>
              </a:ext>
            </a:extLst>
          </p:cNvPr>
          <p:cNvCxnSpPr>
            <a:cxnSpLocks/>
            <a:stCxn id="23" idx="7"/>
            <a:endCxn id="20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12BAC4-850F-4FC4-A37C-C1EDE6203830}"/>
              </a:ext>
            </a:extLst>
          </p:cNvPr>
          <p:cNvCxnSpPr>
            <a:cxnSpLocks/>
            <a:stCxn id="23" idx="7"/>
            <a:endCxn id="22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EABFD4-03D2-4EE2-A72A-7F371948984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4ABD9A-2B8C-4999-A615-E1790D12B4EA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5BBC69-2275-4037-A48A-7EDC6252196D}"/>
              </a:ext>
            </a:extLst>
          </p:cNvPr>
          <p:cNvCxnSpPr>
            <a:cxnSpLocks/>
            <a:stCxn id="24" idx="6"/>
            <a:endCxn id="23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E077892-743C-4E1D-909B-97EA2C559C23}"/>
              </a:ext>
            </a:extLst>
          </p:cNvPr>
          <p:cNvSpPr/>
          <p:nvPr/>
        </p:nvSpPr>
        <p:spPr bwMode="auto">
          <a:xfrm>
            <a:off x="1732736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9C6C80-87FD-4E6E-84BB-FDA60E9B2A04}"/>
              </a:ext>
            </a:extLst>
          </p:cNvPr>
          <p:cNvSpPr/>
          <p:nvPr/>
        </p:nvSpPr>
        <p:spPr bwMode="auto">
          <a:xfrm>
            <a:off x="6096000" y="2108203"/>
            <a:ext cx="5969000" cy="132079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Title: </a:t>
            </a:r>
            <a:r>
              <a:rPr lang="en-US" dirty="0"/>
              <a:t>Dynamics 365 Technical Consultant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Company: </a:t>
            </a:r>
            <a:r>
              <a:rPr lang="en-US" dirty="0"/>
              <a:t>Hitachi Solutions Asia Pacific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 &amp; skills: &gt;10</a:t>
            </a:r>
            <a:r>
              <a:rPr lang="en-US" dirty="0"/>
              <a:t> years working on Dynamics 365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FC98AA-A1E5-4DEC-AACA-8535AC845A28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About me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E3641-9E72-462F-AB39-FCFF62F94D70}"/>
              </a:ext>
            </a:extLst>
          </p:cNvPr>
          <p:cNvSpPr/>
          <p:nvPr/>
        </p:nvSpPr>
        <p:spPr bwMode="auto">
          <a:xfrm>
            <a:off x="6096000" y="3882425"/>
            <a:ext cx="5969000" cy="5205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Connect with me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31E0984-2F68-47D8-A212-CC3F9CD2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38" y="5464637"/>
            <a:ext cx="451120" cy="42361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921B47D-4CCE-455F-98C5-8DE47B1E9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3" y="4932055"/>
            <a:ext cx="454927" cy="45492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7EC52F6-A690-4C87-8033-66BD74CBE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93" y="4321842"/>
            <a:ext cx="357540" cy="35754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CFAFFD8-C7AE-43B8-9166-367E3F3C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127" y="4955426"/>
            <a:ext cx="454927" cy="4549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38D9D0A9-81E8-427E-9C36-6AA77FBB2098}"/>
              </a:ext>
            </a:extLst>
          </p:cNvPr>
          <p:cNvSpPr/>
          <p:nvPr/>
        </p:nvSpPr>
        <p:spPr bwMode="auto">
          <a:xfrm>
            <a:off x="6630198" y="4321842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/in/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levanphuoc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9C8CE-27FD-4E01-910E-2E23B052FE82}"/>
              </a:ext>
            </a:extLst>
          </p:cNvPr>
          <p:cNvSpPr/>
          <p:nvPr/>
        </p:nvSpPr>
        <p:spPr bwMode="auto">
          <a:xfrm>
            <a:off x="6630198" y="4949366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@phuocle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542247-11F4-4C21-BB37-880324DE4BE1}"/>
              </a:ext>
            </a:extLst>
          </p:cNvPr>
          <p:cNvSpPr/>
          <p:nvPr/>
        </p:nvSpPr>
        <p:spPr bwMode="auto">
          <a:xfrm>
            <a:off x="6630198" y="5537558"/>
            <a:ext cx="2327845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https://www.phuocle.net</a:t>
            </a:r>
          </a:p>
        </p:txBody>
      </p:sp>
    </p:spTree>
    <p:extLst>
      <p:ext uri="{BB962C8B-B14F-4D97-AF65-F5344CB8AC3E}">
        <p14:creationId xmlns:p14="http://schemas.microsoft.com/office/powerpoint/2010/main" val="218527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Overview a custom dialog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339754" cy="194047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Community ask questions to build a custom dialog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create dialog in UCI (</a:t>
            </a:r>
            <a:r>
              <a:rPr lang="en-US" sz="1600" dirty="0">
                <a:hlinkClick r:id="rId2"/>
              </a:rPr>
              <a:t>https://community.dynamics.com/365/sales/f/dynamics-365-for-sales-forum/385647/how-to-create-dialog-in-uci</a:t>
            </a:r>
            <a:r>
              <a:rPr lang="en-US" sz="1600" dirty="0"/>
              <a:t>)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popup for create Order from quote (</a:t>
            </a:r>
            <a:r>
              <a:rPr lang="en-US" sz="1600" dirty="0">
                <a:hlinkClick r:id="rId3"/>
              </a:rPr>
              <a:t>https://community.dynamics.com/crm/f/microsoft-dynamics-crm-forum/388617/edit-popup-for-create-order-from-quote/1041365#1041365</a:t>
            </a:r>
            <a:r>
              <a:rPr lang="en-US" sz="1600" dirty="0"/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F5BEA-F913-4516-A8FA-4FFC0A82B6FE}"/>
              </a:ext>
            </a:extLst>
          </p:cNvPr>
          <p:cNvSpPr/>
          <p:nvPr/>
        </p:nvSpPr>
        <p:spPr bwMode="auto">
          <a:xfrm>
            <a:off x="718578" y="2856773"/>
            <a:ext cx="10339754" cy="34586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Solutions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Replacing a Dynamics 365 Dialog with an Embedded Canvas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PowerApp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>
                <a:hlinkClick r:id="rId4"/>
              </a:rPr>
              <a:t>https://readyxrm.blog/2019/02/24/replacing-a-dynamics-365-dialog-with-an-embedded-canvas-powerapp/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 of custom Html/JS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Webresources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with help of modern frameworks (</a:t>
            </a:r>
            <a:r>
              <a:rPr lang="en-US" sz="1600" dirty="0">
                <a:hlinkClick r:id="rId5"/>
              </a:rPr>
              <a:t>https://butenko.pro/2020/04/22/development-of-custom-html-js-webresources-with-help-of-modern-frameworks/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Replace dialogs with business process flows or canvas apps (</a:t>
            </a:r>
            <a:r>
              <a:rPr lang="en-US" sz="1600" dirty="0">
                <a:hlinkClick r:id="rId6"/>
              </a:rPr>
              <a:t>https://docs.microsoft.com/en-us/power-automate/replace-dialogs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alertjs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>
                <a:hlinkClick r:id="rId7"/>
              </a:rPr>
              <a:t>https://github.com/PaulNieuwelaar/alertjs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Dynamics 365 OOB Dialogs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1947D7-E706-427C-940B-188A80C1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25" y="918150"/>
            <a:ext cx="4177891" cy="28132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72829C-440F-410A-B7B9-CB0E521D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48" y="193482"/>
            <a:ext cx="4475222" cy="2508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113D2-EF41-4CEF-BF35-D748AFD62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71" y="2070671"/>
            <a:ext cx="5900890" cy="256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873F2-8C49-4648-A81A-A5CC62A48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497" y="2502532"/>
            <a:ext cx="5443456" cy="40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crmdialog can build a dialog like …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339754" cy="52363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A4E14-6573-4251-9CCD-48259CAF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9" y="907153"/>
            <a:ext cx="5153749" cy="3872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221568-FCFC-401A-8DE8-3A134F330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48" y="1660919"/>
            <a:ext cx="4147395" cy="391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65ECE-82D8-4BA8-A395-C2E6FFD9F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51984"/>
            <a:ext cx="11809403" cy="66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2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crmdialog solution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339754" cy="27268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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Unsupported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 ( until now … 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Easy to use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Focus to UCI only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need to know FormXml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Help you export an unmanaged solution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Access controls by OOB javascript code (</a:t>
            </a:r>
            <a:r>
              <a:rPr lang="en-US" sz="1600" dirty="0">
                <a:hlinkClick r:id="rId2"/>
              </a:rPr>
              <a:t>https://docs.microsoft.com/en-us/powerapps/developer/model-driven-apps/clientapi/reference</a:t>
            </a:r>
            <a:r>
              <a:rPr lang="en-US" sz="1600" dirty="0"/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0DDE3-BC0F-4859-9EFF-8DD46B951F7A}"/>
              </a:ext>
            </a:extLst>
          </p:cNvPr>
          <p:cNvSpPr/>
          <p:nvPr/>
        </p:nvSpPr>
        <p:spPr>
          <a:xfrm>
            <a:off x="624722" y="4185916"/>
            <a:ext cx="105322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hlinkClick r:id="rId3"/>
              </a:rPr>
              <a:t>http://crmdialog.phuocle.net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548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D365PPVN">
      <a:dk1>
        <a:srgbClr val="000000"/>
      </a:dk1>
      <a:lt1>
        <a:sysClr val="window" lastClr="FFFFFF"/>
      </a:lt1>
      <a:dk2>
        <a:srgbClr val="3C3C41"/>
      </a:dk2>
      <a:lt2>
        <a:srgbClr val="EBEBEB"/>
      </a:lt2>
      <a:accent1>
        <a:srgbClr val="002050"/>
      </a:accent1>
      <a:accent2>
        <a:srgbClr val="742774"/>
      </a:accent2>
      <a:accent3>
        <a:srgbClr val="0076FD"/>
      </a:accent3>
      <a:accent4>
        <a:srgbClr val="F2C810"/>
      </a:accent4>
      <a:accent5>
        <a:srgbClr val="14848F"/>
      </a:accent5>
      <a:accent6>
        <a:srgbClr val="30E5D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3183</TotalTime>
  <Words>654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Semibold</vt:lpstr>
      <vt:lpstr>Office Theme</vt:lpstr>
      <vt:lpstr>Dynamics 365 &amp; Power Platform Community Vietnam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&amp; Power Platform Community Vietnam</dc:title>
  <dc:creator>Khoa Nguyen</dc:creator>
  <cp:lastModifiedBy>Phuoc Le</cp:lastModifiedBy>
  <cp:revision>81</cp:revision>
  <dcterms:created xsi:type="dcterms:W3CDTF">2020-07-02T10:47:33Z</dcterms:created>
  <dcterms:modified xsi:type="dcterms:W3CDTF">2020-07-10T06:44:47Z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iteId">
    <vt:lpwstr>e85feadf-11e7-47bb-a160-43b98dcc96f1</vt:lpwstr>
  </property>
  <property fmtid="{D5CDD505-2E9C-101B-9397-08002B2CF9AE}" pid="4" name="MSIP_Label_50a58a55-8d55-4c7b-aa85-1ae890a4cc64_Owner">
    <vt:lpwstr>admin@CRM778778.onmicrosoft.com</vt:lpwstr>
  </property>
  <property fmtid="{D5CDD505-2E9C-101B-9397-08002B2CF9AE}" pid="5" name="MSIP_Label_50a58a55-8d55-4c7b-aa85-1ae890a4cc64_SetDate">
    <vt:lpwstr>2020-07-09T08:12:16.5342573Z</vt:lpwstr>
  </property>
  <property fmtid="{D5CDD505-2E9C-101B-9397-08002B2CF9AE}" pid="6" name="MSIP_Label_50a58a55-8d55-4c7b-aa85-1ae890a4cc64_Name">
    <vt:lpwstr>Internal - Customer</vt:lpwstr>
  </property>
  <property fmtid="{D5CDD505-2E9C-101B-9397-08002B2CF9AE}" pid="7" name="MSIP_Label_50a58a55-8d55-4c7b-aa85-1ae890a4cc64_Application">
    <vt:lpwstr>Microsoft Azure Information Protection</vt:lpwstr>
  </property>
  <property fmtid="{D5CDD505-2E9C-101B-9397-08002B2CF9AE}" pid="8" name="MSIP_Label_50a58a55-8d55-4c7b-aa85-1ae890a4cc64_ActionId">
    <vt:lpwstr>12b3e7d0-075f-4ad9-8747-eeb1f0ad0fb2</vt:lpwstr>
  </property>
  <property fmtid="{D5CDD505-2E9C-101B-9397-08002B2CF9AE}" pid="9" name="MSIP_Label_50a58a55-8d55-4c7b-aa85-1ae890a4cc64_Extended_MSFT_Method">
    <vt:lpwstr>Automatic</vt:lpwstr>
  </property>
  <property fmtid="{D5CDD505-2E9C-101B-9397-08002B2CF9AE}" pid="10" name="Sensitivity">
    <vt:lpwstr>Internal - Customer</vt:lpwstr>
  </property>
</Properties>
</file>