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67" r:id="rId10"/>
    <p:sldId id="268" r:id="rId11"/>
    <p:sldId id="269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6"/>
            <p14:sldId id="257"/>
            <p14:sldId id="258"/>
          </p14:sldIdLst>
        </p14:section>
        <p14:section name="Presentation" id="{257B1F7E-157C-4648-95FE-EA295F7E4403}">
          <p14:sldIdLst>
            <p14:sldId id="259"/>
            <p14:sldId id="260"/>
            <p14:sldId id="261"/>
            <p14:sldId id="266"/>
            <p14:sldId id="270"/>
            <p14:sldId id="267"/>
            <p14:sldId id="268"/>
            <p14:sldId id="269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mdialog.phuocle.net/" TargetMode="External"/><Relationship Id="rId2" Type="http://schemas.openxmlformats.org/officeDocument/2006/relationships/hyperlink" Target="https://docs.microsoft.com/en-us/powerapps/developer/model-driven-apps/clientapi/referenc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developer/model-driven-apps/clientapi/reference/formcontext-ui" TargetMode="External"/><Relationship Id="rId2" Type="http://schemas.openxmlformats.org/officeDocument/2006/relationships/hyperlink" Target="https://docs.microsoft.com/en-us/powerapps/developer/model-driven-apps/clientapi/reference/xrm-navigation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crm/f/microsoft-dynamics-crm-forum/388617/edit-popup-for-create-order-from-quote/1041365#1041365" TargetMode="External"/><Relationship Id="rId7" Type="http://schemas.openxmlformats.org/officeDocument/2006/relationships/hyperlink" Target="https://github.com/PaulNieuwelaar/alertjs" TargetMode="External"/><Relationship Id="rId2" Type="http://schemas.openxmlformats.org/officeDocument/2006/relationships/hyperlink" Target="https://community.dynamics.com/365/sales/f/dynamics-365-for-sales-forum/385647/how-to-create-dialog-in-uc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power-automate/replace-dialogs" TargetMode="External"/><Relationship Id="rId5" Type="http://schemas.openxmlformats.org/officeDocument/2006/relationships/hyperlink" Target="https://butenko.pro/2020/04/22/development-of-custom-html-js-webresources-with-help-of-modern-frameworks/" TargetMode="External"/><Relationship Id="rId4" Type="http://schemas.openxmlformats.org/officeDocument/2006/relationships/hyperlink" Target="https://readyxrm.blog/2019/02/24/replacing-a-dynamics-365-dialog-with-an-embedded-canvas-powerap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71DEA-F972-4746-86F7-65468926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3909"/>
            <a:ext cx="12192000" cy="66811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Community Vietnam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2C2D6-5BAA-42A1-ADD8-09F4BE09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8197"/>
            <a:ext cx="9144000" cy="11077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Virtual Event </a:t>
            </a:r>
          </a:p>
          <a:p>
            <a:r>
              <a:rPr lang="en-US" sz="2800" dirty="0">
                <a:solidFill>
                  <a:schemeClr val="bg1"/>
                </a:solidFill>
              </a:rPr>
              <a:t>11 Jul 2020 08:30 AM – 11:30 AM GMT+7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95EC58-AF8E-4133-B826-2E5241E69C30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0" y="5385101"/>
            <a:ext cx="6543228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CFC45E-8C37-41F7-9D76-D935D5ADBE3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4005352" y="3354812"/>
            <a:ext cx="8186648" cy="250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B31542-22EC-4EA7-B5C1-D87E430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3076" y="2699770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9826" y="2697048"/>
            <a:ext cx="1315526" cy="1315526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2663868" y="4105448"/>
            <a:ext cx="125195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E25D3-64AB-41F9-87D2-9FF3787B7534}"/>
              </a:ext>
            </a:extLst>
          </p:cNvPr>
          <p:cNvSpPr/>
          <p:nvPr/>
        </p:nvSpPr>
        <p:spPr bwMode="auto">
          <a:xfrm>
            <a:off x="8045985" y="4105448"/>
            <a:ext cx="752209" cy="4984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Tuan Vu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DF51E-E3D5-48BD-AB59-E05E3675BFA1}"/>
              </a:ext>
            </a:extLst>
          </p:cNvPr>
          <p:cNvSpPr/>
          <p:nvPr/>
        </p:nvSpPr>
        <p:spPr bwMode="auto">
          <a:xfrm>
            <a:off x="4906220" y="4105448"/>
            <a:ext cx="1955985" cy="4609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Nghia Nguyen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0AA6A-5804-4A30-AE5C-BE2A52185B59}"/>
              </a:ext>
            </a:extLst>
          </p:cNvPr>
          <p:cNvSpPr/>
          <p:nvPr/>
        </p:nvSpPr>
        <p:spPr bwMode="auto">
          <a:xfrm>
            <a:off x="3938241" y="6147687"/>
            <a:ext cx="1363373" cy="52599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Khoa Nguyen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6BD95-ED90-44F3-92AA-6C9E7E7E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199" y="2699770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18BC20-7D48-43EF-94FA-598BA6AE27EB}"/>
              </a:ext>
            </a:extLst>
          </p:cNvPr>
          <p:cNvSpPr/>
          <p:nvPr/>
        </p:nvSpPr>
        <p:spPr bwMode="auto">
          <a:xfrm>
            <a:off x="6497885" y="6147687"/>
            <a:ext cx="1479376" cy="5630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Pha</a:t>
            </a: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 Huynh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0C3E56-8860-4475-A739-E1C04BFAF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228" y="4726087"/>
            <a:ext cx="1318029" cy="131802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C7C19F-CA7F-442C-8BB6-AC4582A6B4AE}"/>
              </a:ext>
            </a:extLst>
          </p:cNvPr>
          <p:cNvSpPr/>
          <p:nvPr/>
        </p:nvSpPr>
        <p:spPr bwMode="auto">
          <a:xfrm>
            <a:off x="9548744" y="3101031"/>
            <a:ext cx="2516256" cy="1908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Speakers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50BAA-0FAF-4A78-8B21-FAA6871272EA}"/>
              </a:ext>
            </a:extLst>
          </p:cNvPr>
          <p:cNvSpPr/>
          <p:nvPr/>
        </p:nvSpPr>
        <p:spPr bwMode="auto">
          <a:xfrm>
            <a:off x="708392" y="5101833"/>
            <a:ext cx="2516256" cy="1908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Organizers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A08D9-D1EC-48C9-880F-E4A675B91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5352" y="4756376"/>
            <a:ext cx="1318029" cy="131802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614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crmdialog features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2726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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Unsupported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 ( until now … 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Easy to use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Focus to UCI only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need to know FormXml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Help you export an unmanaged solution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Access controls by OOB javascript code (</a:t>
            </a:r>
            <a:r>
              <a:rPr lang="en-US" sz="1600" dirty="0">
                <a:hlinkClick r:id="rId2"/>
              </a:rPr>
              <a:t>https://docs.microsoft.com/en-us/powerapps/developer/model-driven-apps/clientapi/reference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0DDE3-BC0F-4859-9EFF-8DD46B951F7A}"/>
              </a:ext>
            </a:extLst>
          </p:cNvPr>
          <p:cNvSpPr/>
          <p:nvPr/>
        </p:nvSpPr>
        <p:spPr>
          <a:xfrm>
            <a:off x="624722" y="4185916"/>
            <a:ext cx="105322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hlinkClick r:id="rId3"/>
              </a:rPr>
              <a:t>http://crmdialog.phuocle.net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48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Why unsupported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we use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JavaScript functions that not document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Xrm.Navigation.openDialog(...) (</a:t>
            </a:r>
            <a:r>
              <a:rPr lang="en-US" sz="1600" dirty="0">
                <a:hlinkClick r:id="rId2"/>
              </a:rPr>
              <a:t>https://docs.microsoft.com/en-us/powerapps/developer/model-driven-apps/clientapi/reference/xrm-navigation</a:t>
            </a:r>
            <a:r>
              <a:rPr lang="en-US" sz="1600" dirty="0"/>
              <a:t>) </a:t>
            </a:r>
            <a:r>
              <a:rPr lang="en-US" sz="1600" i="1" dirty="0"/>
              <a:t>(before Microsoft use: Xrm.Internal.openDialog(…)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formContext.ui.moveTo(...) (</a:t>
            </a:r>
            <a:r>
              <a:rPr lang="en-US" sz="1600" dirty="0">
                <a:hlinkClick r:id="rId3"/>
              </a:rPr>
              <a:t>https://docs.microsoft.com/en-us/powerapps/developer/model-driven-apps/clientapi/reference/formcontext-ui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2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Requirements: Find UserId (GUID) by User Name</a:t>
            </a: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with crmdialog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a dialog with crmdialog app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dialog.js webresource and deploy to CDS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solution (downloaded from crmdialog app) to CDS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marL="742950" lvl="1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6684D-C280-4863-9879-1C75E626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16" y="3084114"/>
            <a:ext cx="5185342" cy="2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407452" y="253275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AB309-E46B-4F07-9B17-3AA09E3BCED3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407452" y="253275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5A3ED-A650-4D52-B571-EDFA501F5FDE}"/>
              </a:ext>
            </a:extLst>
          </p:cNvPr>
          <p:cNvSpPr/>
          <p:nvPr/>
        </p:nvSpPr>
        <p:spPr bwMode="auto">
          <a:xfrm>
            <a:off x="3854883" y="5411681"/>
            <a:ext cx="448223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WE VALUE YOUR FEEDBACK!</a:t>
            </a:r>
          </a:p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https://cutt.ly/D365PPVNJul20Feedback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F8E514-E85F-47CB-96C8-42A96B3616F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567D95-D996-404C-BB3D-EFAC32B3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44" y="3429000"/>
            <a:ext cx="1712507" cy="17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31542-22EC-4EA7-B5C1-D87E430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592" y="3621469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41" y="3623972"/>
            <a:ext cx="1315526" cy="1315526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409183" y="5032372"/>
            <a:ext cx="125195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E25D3-64AB-41F9-87D2-9FF3787B7534}"/>
              </a:ext>
            </a:extLst>
          </p:cNvPr>
          <p:cNvSpPr/>
          <p:nvPr/>
        </p:nvSpPr>
        <p:spPr bwMode="auto">
          <a:xfrm>
            <a:off x="8534501" y="5027147"/>
            <a:ext cx="752209" cy="4984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Tuan Vu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DF51E-E3D5-48BD-AB59-E05E3675BFA1}"/>
              </a:ext>
            </a:extLst>
          </p:cNvPr>
          <p:cNvSpPr/>
          <p:nvPr/>
        </p:nvSpPr>
        <p:spPr bwMode="auto">
          <a:xfrm>
            <a:off x="4116110" y="5027147"/>
            <a:ext cx="1955985" cy="4609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Nghia Nguyen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6BD95-ED90-44F3-92AA-6C9E7E7E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089" y="3621469"/>
            <a:ext cx="1318029" cy="131802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0" y="982007"/>
            <a:ext cx="12192000" cy="1073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Community Introduction –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Technical Deep Dive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1954059" y="3621469"/>
            <a:ext cx="2298573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Are you looking for a replacement of deprecated dialog in CRM?</a:t>
            </a: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Check this powerful CRM DIALOG out!</a:t>
            </a:r>
            <a:endParaRPr lang="en-US" sz="16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2491"/>
            <a:ext cx="9144000" cy="11077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Virtual Event | 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11 Jul 2020 08:30 AM – 11:30 AM GMT+7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DA76F-7F9E-407E-8180-620B34C27543}"/>
              </a:ext>
            </a:extLst>
          </p:cNvPr>
          <p:cNvSpPr/>
          <p:nvPr/>
        </p:nvSpPr>
        <p:spPr bwMode="auto">
          <a:xfrm>
            <a:off x="5912607" y="3621468"/>
            <a:ext cx="2179495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PLUGIN WORKSPACE AND BEST PRACTICES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Accelerate your server-side code development environment from hands-on demonstrations</a:t>
            </a:r>
            <a:endParaRPr lang="en-US" sz="12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8CD3E-11D6-4F7E-8BED-FC17DD5E4B8B}"/>
              </a:ext>
            </a:extLst>
          </p:cNvPr>
          <p:cNvSpPr/>
          <p:nvPr/>
        </p:nvSpPr>
        <p:spPr bwMode="auto">
          <a:xfrm>
            <a:off x="9752076" y="3621292"/>
            <a:ext cx="2279951" cy="15392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USERS BACKUP AND RESTORATION</a:t>
            </a:r>
            <a:endParaRPr lang="en-US" sz="11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Tired of replicating users setup between environments?</a:t>
            </a:r>
          </a:p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/>
              </a:rPr>
              <a:t>Stress no more with simple tricks</a:t>
            </a:r>
            <a:endParaRPr lang="en-US" sz="1600" dirty="0">
              <a:solidFill>
                <a:schemeClr val="bg1"/>
              </a:solidFill>
              <a:latin typeface="Segoe UI Semibold"/>
              <a:ea typeface="Segoe UI" pitchFamily="34" charset="0"/>
              <a:cs typeface="Segoe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1F0FE5-84BD-4E1B-A956-7FA3664F75C7}"/>
              </a:ext>
            </a:extLst>
          </p:cNvPr>
          <p:cNvSpPr/>
          <p:nvPr/>
        </p:nvSpPr>
        <p:spPr bwMode="auto">
          <a:xfrm>
            <a:off x="1466617" y="6037035"/>
            <a:ext cx="254648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REGISTER HERE</a:t>
            </a: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</a:t>
            </a:r>
            <a:endParaRPr lang="en-US" sz="1400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2F4D190C-C90F-4C55-8CE8-F49789D9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1" y="5521985"/>
            <a:ext cx="926606" cy="9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4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6096000" y="2750017"/>
            <a:ext cx="6096000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53706"/>
            <a:ext cx="6096000" cy="110777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sz="2800" dirty="0">
                <a:solidFill>
                  <a:schemeClr val="bg1"/>
                </a:solidFill>
              </a:rPr>
              <a:t>11 Jul 2020 08:30 AM – 09:30 AM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87B0CE-A867-476B-857F-AF3FEB264A6F}"/>
              </a:ext>
            </a:extLst>
          </p:cNvPr>
          <p:cNvSpPr/>
          <p:nvPr/>
        </p:nvSpPr>
        <p:spPr bwMode="auto">
          <a:xfrm>
            <a:off x="7629409" y="6037035"/>
            <a:ext cx="254648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REGISTER HERE</a:t>
            </a: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https://cutt.ly/D365PPVNJul20</a:t>
            </a:r>
            <a:endParaRPr lang="en-US" sz="1400" b="0" i="0" dirty="0">
              <a:solidFill>
                <a:schemeClr val="bg1">
                  <a:lumMod val="75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4052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A8740-0653-4DEB-AF2F-712B9E38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65" y="5298617"/>
            <a:ext cx="1149974" cy="11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 Jul 2020 Virtual Event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3427955" y="2865300"/>
            <a:ext cx="5336088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 DIALOG SOLUTION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558" y="3875805"/>
            <a:ext cx="6438883" cy="7844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 Phuoc 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0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Technical Consultant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&gt;10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levanphuoc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Overview a custom dialog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19404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Community ask questions to build a custom dialog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create dialog in UCI (</a:t>
            </a:r>
            <a:r>
              <a:rPr lang="en-US" sz="1600" dirty="0">
                <a:hlinkClick r:id="rId2"/>
              </a:rPr>
              <a:t>https://community.dynamics.com/365/sales/f/dynamics-365-for-sales-forum/385647/how-to-create-dialog-in-uci</a:t>
            </a:r>
            <a:r>
              <a:rPr lang="en-US" sz="1600" dirty="0"/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popup for create Order from quote (</a:t>
            </a:r>
            <a:r>
              <a:rPr lang="en-US" sz="1600" dirty="0">
                <a:hlinkClick r:id="rId3"/>
              </a:rPr>
              <a:t>https://community.dynamics.com/crm/f/microsoft-dynamics-crm-forum/388617/edit-popup-for-create-order-from-quote/1041365#1041365</a:t>
            </a:r>
            <a:r>
              <a:rPr lang="en-US" sz="1600" dirty="0"/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F5BEA-F913-4516-A8FA-4FFC0A82B6FE}"/>
              </a:ext>
            </a:extLst>
          </p:cNvPr>
          <p:cNvSpPr/>
          <p:nvPr/>
        </p:nvSpPr>
        <p:spPr bwMode="auto">
          <a:xfrm>
            <a:off x="718578" y="2856773"/>
            <a:ext cx="10339754" cy="3458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Replacing a Dynamics 365 Dialog with an Embedded Canvas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PowerApp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>
                <a:hlinkClick r:id="rId4"/>
              </a:rPr>
              <a:t>https://readyxrm.blog/2019/02/24/replacing-a-dynamics-365-dialog-with-an-embedded-canvas-powerapp/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custom Html/JS Webresources with help of modern frameworks (</a:t>
            </a:r>
            <a:r>
              <a:rPr lang="en-US" sz="1600" dirty="0">
                <a:hlinkClick r:id="rId5"/>
              </a:rPr>
              <a:t>https://butenko.pro/2020/04/22/development-of-custom-html-js-webresources-with-help-of-modern-frameworks/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dialogs with business process flows or canvas apps (</a:t>
            </a:r>
            <a:r>
              <a:rPr lang="en-US" sz="1600" dirty="0">
                <a:hlinkClick r:id="rId6"/>
              </a:rPr>
              <a:t>https://docs.microsoft.com/en-us/power-automate/replace-dialogs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alertjs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>
                <a:hlinkClick r:id="rId7"/>
              </a:rPr>
              <a:t>https://github.com/PaulNieuwelaar/alertjs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Dynamics 365 OOB Dialogs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1947D7-E706-427C-940B-188A80C1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25" y="918150"/>
            <a:ext cx="4177891" cy="2813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2829C-440F-410A-B7B9-CB0E521D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48" y="193482"/>
            <a:ext cx="4475222" cy="250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113D2-EF41-4CEF-BF35-D748AFD6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1" y="2070671"/>
            <a:ext cx="5900890" cy="256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873F2-8C49-4648-A81A-A5CC62A4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497" y="2502532"/>
            <a:ext cx="5443456" cy="40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User build a custom dialog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B99A7-15BA-4134-BDBC-17249019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33" y="478555"/>
            <a:ext cx="4223634" cy="2950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F4C9D2-4DCB-45CA-9FCE-E6C7FA1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8" y="828223"/>
            <a:ext cx="11222364" cy="4261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E971D-BE25-45E0-B9FB-9C6DE5DB4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735" y="230817"/>
            <a:ext cx="7509530" cy="62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crmdialog can build a dialog like …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363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A4E14-6573-4251-9CCD-48259CAF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" y="907153"/>
            <a:ext cx="5153749" cy="3872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21568-FCFC-401A-8DE8-3A134F33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8" y="1660919"/>
            <a:ext cx="4147395" cy="391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65ECE-82D8-4BA8-A395-C2E6FFD9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51984"/>
            <a:ext cx="11809403" cy="66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674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Office Theme</vt:lpstr>
      <vt:lpstr>Dynamics 365 &amp; Power Platform Community Vietnam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88</cp:revision>
  <dcterms:created xsi:type="dcterms:W3CDTF">2020-07-02T10:47:33Z</dcterms:created>
  <dcterms:modified xsi:type="dcterms:W3CDTF">2020-07-11T00:51:09Z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