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  <p:sldId id="261" r:id="rId4"/>
    <p:sldId id="268" r:id="rId5"/>
    <p:sldId id="269" r:id="rId6"/>
    <p:sldId id="270" r:id="rId7"/>
    <p:sldId id="265" r:id="rId8"/>
    <p:sldId id="271" r:id="rId9"/>
    <p:sldId id="272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8"/>
          </p14:sldIdLst>
        </p14:section>
        <p14:section name="Presentation" id="{257B1F7E-157C-4648-95FE-EA295F7E4403}">
          <p14:sldIdLst>
            <p14:sldId id="260"/>
            <p14:sldId id="261"/>
            <p14:sldId id="268"/>
            <p14:sldId id="269"/>
            <p14:sldId id="270"/>
            <p14:sldId id="265"/>
            <p14:sldId id="271"/>
            <p14:sldId id="272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4188351" y="1966587"/>
            <a:ext cx="7771517" cy="18050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Dynamics 365 with Azure DevOps</a:t>
            </a:r>
            <a:endParaRPr lang="en-US" sz="3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347" y="5107604"/>
            <a:ext cx="6096000" cy="9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>
                <a:solidFill>
                  <a:schemeClr val="bg1"/>
                </a:solidFill>
              </a:rPr>
              <a:t>02 Jul </a:t>
            </a:r>
            <a:r>
              <a:rPr lang="en-US" dirty="0">
                <a:solidFill>
                  <a:schemeClr val="bg1"/>
                </a:solidFill>
              </a:rPr>
              <a:t>2022 18:00 – 19:00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783773" y="1297238"/>
            <a:ext cx="10419182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</a:t>
            </a:r>
          </a:p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FFE82-55BD-82D9-1A64-67E56D6C99C1}"/>
              </a:ext>
            </a:extLst>
          </p:cNvPr>
          <p:cNvSpPr/>
          <p:nvPr/>
        </p:nvSpPr>
        <p:spPr bwMode="auto">
          <a:xfrm>
            <a:off x="886409" y="2912825"/>
            <a:ext cx="10419182" cy="5161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https://dev.azure.com/phuocle2/CrmDevOps</a:t>
            </a:r>
          </a:p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8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286340" y="1697082"/>
            <a:ext cx="7377095" cy="23177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9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CRM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Solutions Architect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&gt;14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/in/levanphuoc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012404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3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ALM</a:t>
            </a:r>
            <a:r>
              <a:rPr lang="en-US" sz="3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= Application lifecycle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The application lifecycle.">
            <a:extLst>
              <a:ext uri="{FF2B5EF4-FFF2-40B4-BE49-F238E27FC236}">
                <a16:creationId xmlns:a16="http://schemas.microsoft.com/office/drawing/2014/main" id="{BD77C52F-E43F-1C3D-50EE-04D42027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95" y="731729"/>
            <a:ext cx="5411172" cy="53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176364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CI/CD </a:t>
            </a:r>
            <a:r>
              <a:rPr lang="en-US" sz="32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= Continuous Integration/Continuous Deployment</a:t>
            </a:r>
            <a:endParaRPr lang="en-US" sz="32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Source control by using a solution.">
            <a:extLst>
              <a:ext uri="{FF2B5EF4-FFF2-40B4-BE49-F238E27FC236}">
                <a16:creationId xmlns:a16="http://schemas.microsoft.com/office/drawing/2014/main" id="{9B09C511-F0C7-B81D-8C95-C71D7E06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4" y="1040540"/>
            <a:ext cx="11303745" cy="46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36515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Export/Import </a:t>
            </a:r>
            <a:r>
              <a:rPr lang="en-US" sz="3600" b="1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solution to another instance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Distribute a solution from dev to test environments.">
            <a:extLst>
              <a:ext uri="{FF2B5EF4-FFF2-40B4-BE49-F238E27FC236}">
                <a16:creationId xmlns:a16="http://schemas.microsoft.com/office/drawing/2014/main" id="{DF1ADE47-ED9A-25CF-1274-1FAEEA31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47" y="950134"/>
            <a:ext cx="10307382" cy="508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The hard way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solution version</a:t>
            </a:r>
          </a:p>
          <a:p>
            <a:pPr marL="342900" indent="-34290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Manually export solution</a:t>
            </a:r>
          </a:p>
          <a:p>
            <a:pPr marL="342900" indent="-34290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Read and following the import check-list documents</a:t>
            </a:r>
          </a:p>
          <a:p>
            <a:pPr marL="342900" indent="-34290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Manually import solution</a:t>
            </a:r>
          </a:p>
          <a:p>
            <a:pPr marL="342900" indent="-34290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Repeat step 1 until you finish all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9CD6B-F2D4-92A9-AF6C-F0CF0C5B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422" y="7428"/>
            <a:ext cx="6401578" cy="3225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232CC-6C57-022E-6335-6653CA4D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22" y="2886915"/>
            <a:ext cx="6401578" cy="39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89026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Results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473A0-68C3-B1E8-2DDE-322A2631A08C}"/>
              </a:ext>
            </a:extLst>
          </p:cNvPr>
          <p:cNvSpPr/>
          <p:nvPr/>
        </p:nvSpPr>
        <p:spPr bwMode="auto">
          <a:xfrm>
            <a:off x="873369" y="1064849"/>
            <a:ext cx="10754448" cy="5226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a lot of human time doing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Always remember a lot of tasks in the check-list that should do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Boring … because the task repeat … repeat … and waiting time when see the process importing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way that we can check the solution from the </a:t>
            </a: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last deployment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Mistake deploy to PRODUCTION (because there are no process approval)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03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164182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The easy way – Dynamics 365 with Azure DevOps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0E045-450E-42F1-D5B9-187ED67A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" y="1452403"/>
            <a:ext cx="11294625" cy="35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89026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Results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473A0-68C3-B1E8-2DDE-322A2631A08C}"/>
              </a:ext>
            </a:extLst>
          </p:cNvPr>
          <p:cNvSpPr/>
          <p:nvPr/>
        </p:nvSpPr>
        <p:spPr bwMode="auto">
          <a:xfrm>
            <a:off x="873369" y="1064849"/>
            <a:ext cx="10754448" cy="5226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don’t need to remember the tasks in the check-list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select solution(s) you want deploy to the instance(s)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check the changed between the last deployment with current deployment of the solution by GIT pull request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reject the deployment by reject the GIT pull request, or continue deployment by completed GIT pull request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deploy PRODUCTION, the process approval trigger and need someone to approve to continue process deployment. (and you can reject the deployment to PRODUCTION)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 zip files saved for ever in the Azure DevOps</a:t>
            </a:r>
          </a:p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</TotalTime>
  <Words>363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279</cp:revision>
  <dcterms:created xsi:type="dcterms:W3CDTF">2020-07-02T10:47:33Z</dcterms:created>
  <dcterms:modified xsi:type="dcterms:W3CDTF">2022-07-02T03:05:18Z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